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5" r:id="rId4"/>
    <p:sldMasterId id="2147483701" r:id="rId5"/>
    <p:sldMasterId id="2147483716" r:id="rId6"/>
    <p:sldMasterId id="2147483648" r:id="rId7"/>
  </p:sldMasterIdLst>
  <p:notesMasterIdLst>
    <p:notesMasterId r:id="rId13"/>
  </p:notesMasterIdLst>
  <p:handoutMasterIdLst>
    <p:handoutMasterId r:id="rId14"/>
  </p:handoutMasterIdLst>
  <p:sldIdLst>
    <p:sldId id="342" r:id="rId8"/>
    <p:sldId id="640" r:id="rId9"/>
    <p:sldId id="627" r:id="rId10"/>
    <p:sldId id="628" r:id="rId11"/>
    <p:sldId id="639" r:id="rId12"/>
  </p:sldIdLst>
  <p:sldSz cx="9144000" cy="5143500" type="screen16x9"/>
  <p:notesSz cx="9388475" cy="7102475"/>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orbel" panose="020B0503020204020204" pitchFamily="34" charset="0"/>
      <p:regular r:id="rId21"/>
      <p:bold r:id="rId22"/>
      <p:italic r:id="rId23"/>
      <p:boldItalic r:id="rId24"/>
    </p:embeddedFont>
    <p:embeddedFont>
      <p:font typeface="Nirmala UI" panose="020B0502040204020203" pitchFamily="34" charset="0"/>
      <p:regular r:id="rId25"/>
      <p:bold r:id="rId26"/>
    </p:embeddedFont>
  </p:embeddedFontLst>
  <p:custDataLst>
    <p:tags r:id="rId27"/>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648" userDrawn="1">
          <p15:clr>
            <a:srgbClr val="A4A3A4"/>
          </p15:clr>
        </p15:guide>
        <p15:guide id="2" orient="horz" pos="10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35C95D-40F2-82E7-27CE-F6E0F0D3B0C0}" name="Mary Locklin" initials="ML" userId="S::mlocklin@hqi.solutions::b7584531-bce8-4955-b104-0c06e6d73194" providerId="AD"/>
  <p188:author id="{83B54860-A863-AA69-68A8-D4B31D608297}" name="Allison N. Spangler" initials="ANS" userId="S::aspangler@hqi.solutions::bfd15681-1847-406b-ab7d-0add7f393039" providerId="AD"/>
  <p188:author id="{8CEC5568-5692-634B-AEB5-997AAC193943}" name="April Faulkner" initials="AF" userId="S::afaulkner@hqi.solutions::0b78918d-9d22-4f38-97c6-6a164437ea8a" providerId="AD"/>
  <p188:author id="{DB020DAD-2328-DF23-707C-CD043AE1AF8B}" name="Cindy Warriner" initials="CW" userId="S::cwarriner@hqi.solutions::3af92431-ff00-4d24-be6f-60e4c8568adc" providerId="AD"/>
  <p188:author id="{E5D0ABEA-3262-E566-9D66-8AF65A50DF1D}" name="Laura Finch" initials="LF" userId="S::lfinch@hqi.solutions::fb39cc06-ab26-4ebd-bfe4-08e0020ef85c" providerId="AD"/>
  <p188:author id="{04D175ED-9799-CA23-44F6-978022551A45}" name="Theresa Mandela" initials="TM" userId="S::tmandela@hqi.solutions::fe677b1e-5517-4347-82ed-3f653e55a21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Lenz" initials="AL" lastIdx="9" clrIdx="0">
    <p:extLst>
      <p:ext uri="{19B8F6BF-5375-455C-9EA6-DF929625EA0E}">
        <p15:presenceInfo xmlns:p15="http://schemas.microsoft.com/office/powerpoint/2012/main" userId="S::alenz@hqi.solutions::4afef4c9-4616-44b7-97c6-109d58198a37" providerId="AD"/>
      </p:ext>
    </p:extLst>
  </p:cmAuthor>
  <p:cmAuthor id="2" name="Jenni Brockman" initials="JB" lastIdx="38" clrIdx="1">
    <p:extLst>
      <p:ext uri="{19B8F6BF-5375-455C-9EA6-DF929625EA0E}">
        <p15:presenceInfo xmlns:p15="http://schemas.microsoft.com/office/powerpoint/2012/main" userId="S::jbrockman@hqi.solutions::9fc3998e-0ba1-4cfb-871a-5281142fff71" providerId="AD"/>
      </p:ext>
    </p:extLst>
  </p:cmAuthor>
  <p:cmAuthor id="3" name="Theresa Mandela" initials="TM" lastIdx="1" clrIdx="2">
    <p:extLst>
      <p:ext uri="{19B8F6BF-5375-455C-9EA6-DF929625EA0E}">
        <p15:presenceInfo xmlns:p15="http://schemas.microsoft.com/office/powerpoint/2012/main" userId="S::tmandela@hqi.solutions::fe677b1e-5517-4347-82ed-3f653e55a218" providerId="AD"/>
      </p:ext>
    </p:extLst>
  </p:cmAuthor>
  <p:cmAuthor id="4" name="Allison N. Spangler" initials="ANS" lastIdx="5" clrIdx="3">
    <p:extLst>
      <p:ext uri="{19B8F6BF-5375-455C-9EA6-DF929625EA0E}">
        <p15:presenceInfo xmlns:p15="http://schemas.microsoft.com/office/powerpoint/2012/main" userId="S::aspangler@hqi.solutions::bfd15681-1847-406b-ab7d-0add7f393039" providerId="AD"/>
      </p:ext>
    </p:extLst>
  </p:cmAuthor>
  <p:cmAuthor id="5" name="Mary Locklin" initials="ML" lastIdx="3" clrIdx="4">
    <p:extLst>
      <p:ext uri="{19B8F6BF-5375-455C-9EA6-DF929625EA0E}">
        <p15:presenceInfo xmlns:p15="http://schemas.microsoft.com/office/powerpoint/2012/main" userId="S::mlocklin@hqi.solutions::b7584531-bce8-4955-b104-0c06e6d731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A72"/>
    <a:srgbClr val="D664A7"/>
    <a:srgbClr val="0073B6"/>
    <a:srgbClr val="DFE2F1"/>
    <a:srgbClr val="E9EBF5"/>
    <a:srgbClr val="262626"/>
    <a:srgbClr val="F2CEE2"/>
    <a:srgbClr val="68B1E2"/>
    <a:srgbClr val="F3CBE5"/>
    <a:srgbClr val="006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E1B76C-12D7-402D-BBA9-315BFC77775E}" v="123" dt="2023-08-02T14:43:58.5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385" autoAdjust="0"/>
  </p:normalViewPr>
  <p:slideViewPr>
    <p:cSldViewPr snapToGrid="0">
      <p:cViewPr varScale="1">
        <p:scale>
          <a:sx n="142" d="100"/>
          <a:sy n="142" d="100"/>
        </p:scale>
        <p:origin x="144" y="354"/>
      </p:cViewPr>
      <p:guideLst>
        <p:guide pos="648"/>
        <p:guide orient="horz" pos="1044"/>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gs" Target="tags/tag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Faulkner" userId="0b78918d-9d22-4f38-97c6-6a164437ea8a" providerId="ADAL" clId="{BBE1B76C-12D7-402D-BBA9-315BFC77775E}"/>
    <pc:docChg chg="undo custSel modSld">
      <pc:chgData name="April Faulkner" userId="0b78918d-9d22-4f38-97c6-6a164437ea8a" providerId="ADAL" clId="{BBE1B76C-12D7-402D-BBA9-315BFC77775E}" dt="2023-08-02T14:43:58.581" v="781" actId="13244"/>
      <pc:docMkLst>
        <pc:docMk/>
      </pc:docMkLst>
      <pc:sldChg chg="addSp modSp mod delCm">
        <pc:chgData name="April Faulkner" userId="0b78918d-9d22-4f38-97c6-6a164437ea8a" providerId="ADAL" clId="{BBE1B76C-12D7-402D-BBA9-315BFC77775E}" dt="2023-08-02T14:42:46.292" v="780" actId="13244"/>
        <pc:sldMkLst>
          <pc:docMk/>
          <pc:sldMk cId="3933965055" sldId="342"/>
        </pc:sldMkLst>
        <pc:spChg chg="add mod">
          <ac:chgData name="April Faulkner" userId="0b78918d-9d22-4f38-97c6-6a164437ea8a" providerId="ADAL" clId="{BBE1B76C-12D7-402D-BBA9-315BFC77775E}" dt="2023-08-02T14:42:46.292" v="780" actId="13244"/>
          <ac:spMkLst>
            <pc:docMk/>
            <pc:sldMk cId="3933965055" sldId="342"/>
            <ac:spMk id="3" creationId="{9021E024-7C84-14DE-8974-9952A3688742}"/>
          </ac:spMkLst>
        </pc:spChg>
        <pc:spChg chg="mod">
          <ac:chgData name="April Faulkner" userId="0b78918d-9d22-4f38-97c6-6a164437ea8a" providerId="ADAL" clId="{BBE1B76C-12D7-402D-BBA9-315BFC77775E}" dt="2023-07-31T12:27:19.108" v="65" actId="2711"/>
          <ac:spMkLst>
            <pc:docMk/>
            <pc:sldMk cId="3933965055" sldId="342"/>
            <ac:spMk id="4" creationId="{C040AFAB-F811-493C-86FE-7C2D90BAE777}"/>
          </ac:spMkLst>
        </pc:spChg>
        <pc:spChg chg="mod">
          <ac:chgData name="April Faulkner" userId="0b78918d-9d22-4f38-97c6-6a164437ea8a" providerId="ADAL" clId="{BBE1B76C-12D7-402D-BBA9-315BFC77775E}" dt="2023-07-31T12:27:10.194" v="64" actId="1076"/>
          <ac:spMkLst>
            <pc:docMk/>
            <pc:sldMk cId="3933965055" sldId="342"/>
            <ac:spMk id="5" creationId="{7AE1E059-53BE-4339-BD75-2DAE8152D25F}"/>
          </ac:spMkLst>
        </pc:spChg>
        <pc:spChg chg="mod">
          <ac:chgData name="April Faulkner" userId="0b78918d-9d22-4f38-97c6-6a164437ea8a" providerId="ADAL" clId="{BBE1B76C-12D7-402D-BBA9-315BFC77775E}" dt="2023-07-31T12:26:02.569" v="54" actId="20577"/>
          <ac:spMkLst>
            <pc:docMk/>
            <pc:sldMk cId="3933965055" sldId="342"/>
            <ac:spMk id="7" creationId="{CD593C30-5C54-4929-AB1A-1399C8C9F469}"/>
          </ac:spMkLst>
        </pc:spChg>
        <pc:extLst>
          <p:ext xmlns:p="http://schemas.openxmlformats.org/presentationml/2006/main" uri="{D6D511B9-2390-475A-947B-AFAB55BFBCF1}">
            <pc226:cmChg xmlns:pc226="http://schemas.microsoft.com/office/powerpoint/2022/06/main/command" chg="del">
              <pc226:chgData name="April Faulkner" userId="0b78918d-9d22-4f38-97c6-6a164437ea8a" providerId="ADAL" clId="{BBE1B76C-12D7-402D-BBA9-315BFC77775E}" dt="2023-07-31T12:25:59.006" v="51"/>
              <pc2:cmMkLst xmlns:pc2="http://schemas.microsoft.com/office/powerpoint/2019/9/main/command">
                <pc:docMk/>
                <pc:sldMk cId="3933965055" sldId="342"/>
                <pc2:cmMk id="{D90320FE-015D-4334-BDBE-28F3EE96AD69}"/>
              </pc2:cmMkLst>
            </pc226:cmChg>
          </p:ext>
        </pc:extLst>
      </pc:sldChg>
      <pc:sldChg chg="addSp delSp modSp mod delCm">
        <pc:chgData name="April Faulkner" userId="0b78918d-9d22-4f38-97c6-6a164437ea8a" providerId="ADAL" clId="{BBE1B76C-12D7-402D-BBA9-315BFC77775E}" dt="2023-07-31T13:09:19.644" v="498" actId="242"/>
        <pc:sldMkLst>
          <pc:docMk/>
          <pc:sldMk cId="2792784567" sldId="627"/>
        </pc:sldMkLst>
        <pc:spChg chg="add mod">
          <ac:chgData name="April Faulkner" userId="0b78918d-9d22-4f38-97c6-6a164437ea8a" providerId="ADAL" clId="{BBE1B76C-12D7-402D-BBA9-315BFC77775E}" dt="2023-07-31T13:09:19.644" v="498" actId="242"/>
          <ac:spMkLst>
            <pc:docMk/>
            <pc:sldMk cId="2792784567" sldId="627"/>
            <ac:spMk id="5" creationId="{C6AEB1C1-37B4-5EC8-2B09-49F9E3F24124}"/>
          </ac:spMkLst>
        </pc:spChg>
        <pc:spChg chg="add mod">
          <ac:chgData name="April Faulkner" userId="0b78918d-9d22-4f38-97c6-6a164437ea8a" providerId="ADAL" clId="{BBE1B76C-12D7-402D-BBA9-315BFC77775E}" dt="2023-07-31T13:08:05.274" v="494" actId="1037"/>
          <ac:spMkLst>
            <pc:docMk/>
            <pc:sldMk cId="2792784567" sldId="627"/>
            <ac:spMk id="7" creationId="{D7717A62-905D-0D9C-2ED9-DCF493428C56}"/>
          </ac:spMkLst>
        </pc:spChg>
        <pc:spChg chg="add mod">
          <ac:chgData name="April Faulkner" userId="0b78918d-9d22-4f38-97c6-6a164437ea8a" providerId="ADAL" clId="{BBE1B76C-12D7-402D-BBA9-315BFC77775E}" dt="2023-07-31T13:06:33.384" v="418" actId="1037"/>
          <ac:spMkLst>
            <pc:docMk/>
            <pc:sldMk cId="2792784567" sldId="627"/>
            <ac:spMk id="8" creationId="{57DAC881-70C5-9747-1E39-7A4ECB54CEFC}"/>
          </ac:spMkLst>
        </pc:spChg>
        <pc:spChg chg="mod topLvl">
          <ac:chgData name="April Faulkner" userId="0b78918d-9d22-4f38-97c6-6a164437ea8a" providerId="ADAL" clId="{BBE1B76C-12D7-402D-BBA9-315BFC77775E}" dt="2023-07-31T13:06:33.384" v="418" actId="1037"/>
          <ac:spMkLst>
            <pc:docMk/>
            <pc:sldMk cId="2792784567" sldId="627"/>
            <ac:spMk id="9" creationId="{E5102AF7-18FA-400D-BAB2-9D27767CD485}"/>
          </ac:spMkLst>
        </pc:spChg>
        <pc:spChg chg="mod topLvl">
          <ac:chgData name="April Faulkner" userId="0b78918d-9d22-4f38-97c6-6a164437ea8a" providerId="ADAL" clId="{BBE1B76C-12D7-402D-BBA9-315BFC77775E}" dt="2023-07-31T12:59:14.415" v="352" actId="1037"/>
          <ac:spMkLst>
            <pc:docMk/>
            <pc:sldMk cId="2792784567" sldId="627"/>
            <ac:spMk id="10" creationId="{E30C2943-6BC3-4CF1-AD05-D4E2BC54B5A4}"/>
          </ac:spMkLst>
        </pc:spChg>
        <pc:spChg chg="mod topLvl">
          <ac:chgData name="April Faulkner" userId="0b78918d-9d22-4f38-97c6-6a164437ea8a" providerId="ADAL" clId="{BBE1B76C-12D7-402D-BBA9-315BFC77775E}" dt="2023-07-31T13:06:33.384" v="418" actId="1037"/>
          <ac:spMkLst>
            <pc:docMk/>
            <pc:sldMk cId="2792784567" sldId="627"/>
            <ac:spMk id="11" creationId="{BC51B072-0199-4586-8EDD-203660C15DD0}"/>
          </ac:spMkLst>
        </pc:spChg>
        <pc:spChg chg="mod topLvl">
          <ac:chgData name="April Faulkner" userId="0b78918d-9d22-4f38-97c6-6a164437ea8a" providerId="ADAL" clId="{BBE1B76C-12D7-402D-BBA9-315BFC77775E}" dt="2023-07-31T13:06:33.384" v="418" actId="1037"/>
          <ac:spMkLst>
            <pc:docMk/>
            <pc:sldMk cId="2792784567" sldId="627"/>
            <ac:spMk id="12" creationId="{6FEE5E00-CDEA-4C09-A279-021D260407EA}"/>
          </ac:spMkLst>
        </pc:spChg>
        <pc:spChg chg="mod topLvl">
          <ac:chgData name="April Faulkner" userId="0b78918d-9d22-4f38-97c6-6a164437ea8a" providerId="ADAL" clId="{BBE1B76C-12D7-402D-BBA9-315BFC77775E}" dt="2023-07-31T13:06:33.384" v="418" actId="1037"/>
          <ac:spMkLst>
            <pc:docMk/>
            <pc:sldMk cId="2792784567" sldId="627"/>
            <ac:spMk id="13" creationId="{730CA5CD-16A5-4699-A4E0-019AB67BC55F}"/>
          </ac:spMkLst>
        </pc:spChg>
        <pc:spChg chg="mod topLvl">
          <ac:chgData name="April Faulkner" userId="0b78918d-9d22-4f38-97c6-6a164437ea8a" providerId="ADAL" clId="{BBE1B76C-12D7-402D-BBA9-315BFC77775E}" dt="2023-07-31T13:06:33.384" v="418" actId="1037"/>
          <ac:spMkLst>
            <pc:docMk/>
            <pc:sldMk cId="2792784567" sldId="627"/>
            <ac:spMk id="14" creationId="{E223F7C8-9305-4D8E-9164-F23B19D6BE24}"/>
          </ac:spMkLst>
        </pc:spChg>
        <pc:spChg chg="mod topLvl">
          <ac:chgData name="April Faulkner" userId="0b78918d-9d22-4f38-97c6-6a164437ea8a" providerId="ADAL" clId="{BBE1B76C-12D7-402D-BBA9-315BFC77775E}" dt="2023-07-31T13:06:33.384" v="418" actId="1037"/>
          <ac:spMkLst>
            <pc:docMk/>
            <pc:sldMk cId="2792784567" sldId="627"/>
            <ac:spMk id="15" creationId="{EE9FA975-CAE7-436D-9094-71DB433EE9CE}"/>
          </ac:spMkLst>
        </pc:spChg>
        <pc:spChg chg="mod topLvl">
          <ac:chgData name="April Faulkner" userId="0b78918d-9d22-4f38-97c6-6a164437ea8a" providerId="ADAL" clId="{BBE1B76C-12D7-402D-BBA9-315BFC77775E}" dt="2023-07-31T13:06:33.384" v="418" actId="1037"/>
          <ac:spMkLst>
            <pc:docMk/>
            <pc:sldMk cId="2792784567" sldId="627"/>
            <ac:spMk id="16" creationId="{F5D96285-159A-422C-9A3D-C857B5AFCE15}"/>
          </ac:spMkLst>
        </pc:spChg>
        <pc:spChg chg="mod topLvl">
          <ac:chgData name="April Faulkner" userId="0b78918d-9d22-4f38-97c6-6a164437ea8a" providerId="ADAL" clId="{BBE1B76C-12D7-402D-BBA9-315BFC77775E}" dt="2023-07-31T13:06:33.384" v="418" actId="1037"/>
          <ac:spMkLst>
            <pc:docMk/>
            <pc:sldMk cId="2792784567" sldId="627"/>
            <ac:spMk id="17" creationId="{B75D4FF0-F870-471F-8FAF-09D2A1FE5D40}"/>
          </ac:spMkLst>
        </pc:spChg>
        <pc:spChg chg="mod topLvl">
          <ac:chgData name="April Faulkner" userId="0b78918d-9d22-4f38-97c6-6a164437ea8a" providerId="ADAL" clId="{BBE1B76C-12D7-402D-BBA9-315BFC77775E}" dt="2023-07-31T13:06:33.384" v="418" actId="1037"/>
          <ac:spMkLst>
            <pc:docMk/>
            <pc:sldMk cId="2792784567" sldId="627"/>
            <ac:spMk id="18" creationId="{875CDA4F-B6E3-42FB-91CB-6992BA65BCA1}"/>
          </ac:spMkLst>
        </pc:spChg>
        <pc:spChg chg="mod topLvl">
          <ac:chgData name="April Faulkner" userId="0b78918d-9d22-4f38-97c6-6a164437ea8a" providerId="ADAL" clId="{BBE1B76C-12D7-402D-BBA9-315BFC77775E}" dt="2023-07-31T13:06:33.384" v="418" actId="1037"/>
          <ac:spMkLst>
            <pc:docMk/>
            <pc:sldMk cId="2792784567" sldId="627"/>
            <ac:spMk id="19" creationId="{36732200-D673-4742-9007-3B0A77EC6A7F}"/>
          </ac:spMkLst>
        </pc:spChg>
        <pc:spChg chg="mod topLvl">
          <ac:chgData name="April Faulkner" userId="0b78918d-9d22-4f38-97c6-6a164437ea8a" providerId="ADAL" clId="{BBE1B76C-12D7-402D-BBA9-315BFC77775E}" dt="2023-07-31T13:06:33.384" v="418" actId="1037"/>
          <ac:spMkLst>
            <pc:docMk/>
            <pc:sldMk cId="2792784567" sldId="627"/>
            <ac:spMk id="20" creationId="{7A40D4DC-A200-4F1F-839F-F225CFE4B9B7}"/>
          </ac:spMkLst>
        </pc:spChg>
        <pc:spChg chg="mod topLvl">
          <ac:chgData name="April Faulkner" userId="0b78918d-9d22-4f38-97c6-6a164437ea8a" providerId="ADAL" clId="{BBE1B76C-12D7-402D-BBA9-315BFC77775E}" dt="2023-07-31T13:06:33.384" v="418" actId="1037"/>
          <ac:spMkLst>
            <pc:docMk/>
            <pc:sldMk cId="2792784567" sldId="627"/>
            <ac:spMk id="21" creationId="{46ADB3F5-21B9-4AD8-8AB0-B7FAA4EF4D0E}"/>
          </ac:spMkLst>
        </pc:spChg>
        <pc:spChg chg="mod topLvl">
          <ac:chgData name="April Faulkner" userId="0b78918d-9d22-4f38-97c6-6a164437ea8a" providerId="ADAL" clId="{BBE1B76C-12D7-402D-BBA9-315BFC77775E}" dt="2023-07-31T13:06:33.384" v="418" actId="1037"/>
          <ac:spMkLst>
            <pc:docMk/>
            <pc:sldMk cId="2792784567" sldId="627"/>
            <ac:spMk id="22" creationId="{6231C897-4174-4A6F-A5FC-EDBABD6302B7}"/>
          </ac:spMkLst>
        </pc:spChg>
        <pc:spChg chg="mod topLvl">
          <ac:chgData name="April Faulkner" userId="0b78918d-9d22-4f38-97c6-6a164437ea8a" providerId="ADAL" clId="{BBE1B76C-12D7-402D-BBA9-315BFC77775E}" dt="2023-07-31T13:06:33.384" v="418" actId="1037"/>
          <ac:spMkLst>
            <pc:docMk/>
            <pc:sldMk cId="2792784567" sldId="627"/>
            <ac:spMk id="23" creationId="{1EFBA62D-8152-43F7-BC62-EF950EE307DC}"/>
          </ac:spMkLst>
        </pc:spChg>
        <pc:spChg chg="mod topLvl">
          <ac:chgData name="April Faulkner" userId="0b78918d-9d22-4f38-97c6-6a164437ea8a" providerId="ADAL" clId="{BBE1B76C-12D7-402D-BBA9-315BFC77775E}" dt="2023-07-31T13:06:33.384" v="418" actId="1037"/>
          <ac:spMkLst>
            <pc:docMk/>
            <pc:sldMk cId="2792784567" sldId="627"/>
            <ac:spMk id="24" creationId="{5E156D5B-B852-4608-9FE7-66B2198F7485}"/>
          </ac:spMkLst>
        </pc:spChg>
        <pc:spChg chg="mod topLvl">
          <ac:chgData name="April Faulkner" userId="0b78918d-9d22-4f38-97c6-6a164437ea8a" providerId="ADAL" clId="{BBE1B76C-12D7-402D-BBA9-315BFC77775E}" dt="2023-07-31T13:06:33.384" v="418" actId="1037"/>
          <ac:spMkLst>
            <pc:docMk/>
            <pc:sldMk cId="2792784567" sldId="627"/>
            <ac:spMk id="25" creationId="{06B1BE0E-48E8-4F24-BD32-783DC7A8F3B0}"/>
          </ac:spMkLst>
        </pc:spChg>
        <pc:spChg chg="mod topLvl">
          <ac:chgData name="April Faulkner" userId="0b78918d-9d22-4f38-97c6-6a164437ea8a" providerId="ADAL" clId="{BBE1B76C-12D7-402D-BBA9-315BFC77775E}" dt="2023-07-31T13:06:33.384" v="418" actId="1037"/>
          <ac:spMkLst>
            <pc:docMk/>
            <pc:sldMk cId="2792784567" sldId="627"/>
            <ac:spMk id="26" creationId="{4892EDDD-7B7B-4C55-B56C-C8A7A7D0F9A3}"/>
          </ac:spMkLst>
        </pc:spChg>
        <pc:spChg chg="mod topLvl">
          <ac:chgData name="April Faulkner" userId="0b78918d-9d22-4f38-97c6-6a164437ea8a" providerId="ADAL" clId="{BBE1B76C-12D7-402D-BBA9-315BFC77775E}" dt="2023-07-31T13:06:33.384" v="418" actId="1037"/>
          <ac:spMkLst>
            <pc:docMk/>
            <pc:sldMk cId="2792784567" sldId="627"/>
            <ac:spMk id="27" creationId="{36672DBC-BC86-456B-A7A4-F476EF57C08B}"/>
          </ac:spMkLst>
        </pc:spChg>
        <pc:spChg chg="mod topLvl">
          <ac:chgData name="April Faulkner" userId="0b78918d-9d22-4f38-97c6-6a164437ea8a" providerId="ADAL" clId="{BBE1B76C-12D7-402D-BBA9-315BFC77775E}" dt="2023-07-31T13:06:33.384" v="418" actId="1037"/>
          <ac:spMkLst>
            <pc:docMk/>
            <pc:sldMk cId="2792784567" sldId="627"/>
            <ac:spMk id="28" creationId="{6BB1988B-6AAC-4FCE-B579-C9F1592F04F5}"/>
          </ac:spMkLst>
        </pc:spChg>
        <pc:spChg chg="mod topLvl">
          <ac:chgData name="April Faulkner" userId="0b78918d-9d22-4f38-97c6-6a164437ea8a" providerId="ADAL" clId="{BBE1B76C-12D7-402D-BBA9-315BFC77775E}" dt="2023-07-31T13:06:33.384" v="418" actId="1037"/>
          <ac:spMkLst>
            <pc:docMk/>
            <pc:sldMk cId="2792784567" sldId="627"/>
            <ac:spMk id="29" creationId="{B73C6227-21DD-4698-B6EB-166F4A352840}"/>
          </ac:spMkLst>
        </pc:spChg>
        <pc:spChg chg="mod topLvl">
          <ac:chgData name="April Faulkner" userId="0b78918d-9d22-4f38-97c6-6a164437ea8a" providerId="ADAL" clId="{BBE1B76C-12D7-402D-BBA9-315BFC77775E}" dt="2023-07-31T13:06:33.384" v="418" actId="1037"/>
          <ac:spMkLst>
            <pc:docMk/>
            <pc:sldMk cId="2792784567" sldId="627"/>
            <ac:spMk id="30" creationId="{089A12D7-4833-4B90-AFB2-2B730E8A53C6}"/>
          </ac:spMkLst>
        </pc:spChg>
        <pc:spChg chg="mod topLvl">
          <ac:chgData name="April Faulkner" userId="0b78918d-9d22-4f38-97c6-6a164437ea8a" providerId="ADAL" clId="{BBE1B76C-12D7-402D-BBA9-315BFC77775E}" dt="2023-07-31T13:06:33.384" v="418" actId="1037"/>
          <ac:spMkLst>
            <pc:docMk/>
            <pc:sldMk cId="2792784567" sldId="627"/>
            <ac:spMk id="31" creationId="{1793AC6B-650B-47B3-9638-FD5629D88171}"/>
          </ac:spMkLst>
        </pc:spChg>
        <pc:spChg chg="mod topLvl">
          <ac:chgData name="April Faulkner" userId="0b78918d-9d22-4f38-97c6-6a164437ea8a" providerId="ADAL" clId="{BBE1B76C-12D7-402D-BBA9-315BFC77775E}" dt="2023-07-31T13:06:33.384" v="418" actId="1037"/>
          <ac:spMkLst>
            <pc:docMk/>
            <pc:sldMk cId="2792784567" sldId="627"/>
            <ac:spMk id="32" creationId="{BC4602A2-7624-4D0F-9BD4-84B64A051EB1}"/>
          </ac:spMkLst>
        </pc:spChg>
        <pc:spChg chg="mod topLvl">
          <ac:chgData name="April Faulkner" userId="0b78918d-9d22-4f38-97c6-6a164437ea8a" providerId="ADAL" clId="{BBE1B76C-12D7-402D-BBA9-315BFC77775E}" dt="2023-07-31T13:06:33.384" v="418" actId="1037"/>
          <ac:spMkLst>
            <pc:docMk/>
            <pc:sldMk cId="2792784567" sldId="627"/>
            <ac:spMk id="33" creationId="{7ACA6367-366C-4484-B19A-F03AF8D37E96}"/>
          </ac:spMkLst>
        </pc:spChg>
        <pc:spChg chg="mod topLvl">
          <ac:chgData name="April Faulkner" userId="0b78918d-9d22-4f38-97c6-6a164437ea8a" providerId="ADAL" clId="{BBE1B76C-12D7-402D-BBA9-315BFC77775E}" dt="2023-07-31T13:06:33.384" v="418" actId="1037"/>
          <ac:spMkLst>
            <pc:docMk/>
            <pc:sldMk cId="2792784567" sldId="627"/>
            <ac:spMk id="34" creationId="{5064B3F5-AC8C-4C14-A475-3E41EA0548E4}"/>
          </ac:spMkLst>
        </pc:spChg>
        <pc:spChg chg="mod topLvl">
          <ac:chgData name="April Faulkner" userId="0b78918d-9d22-4f38-97c6-6a164437ea8a" providerId="ADAL" clId="{BBE1B76C-12D7-402D-BBA9-315BFC77775E}" dt="2023-07-31T13:06:33.384" v="418" actId="1037"/>
          <ac:spMkLst>
            <pc:docMk/>
            <pc:sldMk cId="2792784567" sldId="627"/>
            <ac:spMk id="35" creationId="{347E2F4E-7241-492F-AACD-321A1D6180FC}"/>
          </ac:spMkLst>
        </pc:spChg>
        <pc:spChg chg="mod topLvl">
          <ac:chgData name="April Faulkner" userId="0b78918d-9d22-4f38-97c6-6a164437ea8a" providerId="ADAL" clId="{BBE1B76C-12D7-402D-BBA9-315BFC77775E}" dt="2023-07-31T13:06:33.384" v="418" actId="1037"/>
          <ac:spMkLst>
            <pc:docMk/>
            <pc:sldMk cId="2792784567" sldId="627"/>
            <ac:spMk id="36" creationId="{A173DF9C-3F51-4A7B-958F-0B46705DB15D}"/>
          </ac:spMkLst>
        </pc:spChg>
        <pc:spChg chg="mod topLvl">
          <ac:chgData name="April Faulkner" userId="0b78918d-9d22-4f38-97c6-6a164437ea8a" providerId="ADAL" clId="{BBE1B76C-12D7-402D-BBA9-315BFC77775E}" dt="2023-07-31T13:06:33.384" v="418" actId="1037"/>
          <ac:spMkLst>
            <pc:docMk/>
            <pc:sldMk cId="2792784567" sldId="627"/>
            <ac:spMk id="37" creationId="{584EB666-32B4-4C69-98D1-4581B628B3F0}"/>
          </ac:spMkLst>
        </pc:spChg>
        <pc:spChg chg="mod topLvl">
          <ac:chgData name="April Faulkner" userId="0b78918d-9d22-4f38-97c6-6a164437ea8a" providerId="ADAL" clId="{BBE1B76C-12D7-402D-BBA9-315BFC77775E}" dt="2023-07-31T13:06:33.384" v="418" actId="1037"/>
          <ac:spMkLst>
            <pc:docMk/>
            <pc:sldMk cId="2792784567" sldId="627"/>
            <ac:spMk id="38" creationId="{D168AB4F-CDB5-42E8-847F-62E286F6F3AF}"/>
          </ac:spMkLst>
        </pc:spChg>
        <pc:spChg chg="mod topLvl">
          <ac:chgData name="April Faulkner" userId="0b78918d-9d22-4f38-97c6-6a164437ea8a" providerId="ADAL" clId="{BBE1B76C-12D7-402D-BBA9-315BFC77775E}" dt="2023-07-31T13:06:33.384" v="418" actId="1037"/>
          <ac:spMkLst>
            <pc:docMk/>
            <pc:sldMk cId="2792784567" sldId="627"/>
            <ac:spMk id="39" creationId="{E4DF4408-52C2-40B8-8C29-7E6FED7E42FF}"/>
          </ac:spMkLst>
        </pc:spChg>
        <pc:spChg chg="mod topLvl">
          <ac:chgData name="April Faulkner" userId="0b78918d-9d22-4f38-97c6-6a164437ea8a" providerId="ADAL" clId="{BBE1B76C-12D7-402D-BBA9-315BFC77775E}" dt="2023-07-31T13:06:33.384" v="418" actId="1037"/>
          <ac:spMkLst>
            <pc:docMk/>
            <pc:sldMk cId="2792784567" sldId="627"/>
            <ac:spMk id="40" creationId="{AEA383B4-4F90-4841-A9BA-1D6C5948D164}"/>
          </ac:spMkLst>
        </pc:spChg>
        <pc:spChg chg="mod topLvl">
          <ac:chgData name="April Faulkner" userId="0b78918d-9d22-4f38-97c6-6a164437ea8a" providerId="ADAL" clId="{BBE1B76C-12D7-402D-BBA9-315BFC77775E}" dt="2023-07-31T13:06:33.384" v="418" actId="1037"/>
          <ac:spMkLst>
            <pc:docMk/>
            <pc:sldMk cId="2792784567" sldId="627"/>
            <ac:spMk id="41" creationId="{CFECAFEA-69D2-43B5-90C3-CA9B2A80438D}"/>
          </ac:spMkLst>
        </pc:spChg>
        <pc:spChg chg="mod topLvl">
          <ac:chgData name="April Faulkner" userId="0b78918d-9d22-4f38-97c6-6a164437ea8a" providerId="ADAL" clId="{BBE1B76C-12D7-402D-BBA9-315BFC77775E}" dt="2023-07-31T13:06:33.384" v="418" actId="1037"/>
          <ac:spMkLst>
            <pc:docMk/>
            <pc:sldMk cId="2792784567" sldId="627"/>
            <ac:spMk id="42" creationId="{ECD26F1A-9F87-4E42-BE4A-704C20F326FA}"/>
          </ac:spMkLst>
        </pc:spChg>
        <pc:spChg chg="mod topLvl">
          <ac:chgData name="April Faulkner" userId="0b78918d-9d22-4f38-97c6-6a164437ea8a" providerId="ADAL" clId="{BBE1B76C-12D7-402D-BBA9-315BFC77775E}" dt="2023-07-31T13:06:33.384" v="418" actId="1037"/>
          <ac:spMkLst>
            <pc:docMk/>
            <pc:sldMk cId="2792784567" sldId="627"/>
            <ac:spMk id="43" creationId="{61072B84-2974-4B88-8B03-0E04BD0B378D}"/>
          </ac:spMkLst>
        </pc:spChg>
        <pc:spChg chg="mod topLvl">
          <ac:chgData name="April Faulkner" userId="0b78918d-9d22-4f38-97c6-6a164437ea8a" providerId="ADAL" clId="{BBE1B76C-12D7-402D-BBA9-315BFC77775E}" dt="2023-07-31T13:06:33.384" v="418" actId="1037"/>
          <ac:spMkLst>
            <pc:docMk/>
            <pc:sldMk cId="2792784567" sldId="627"/>
            <ac:spMk id="44" creationId="{DB5A006E-480E-4A69-84F4-BAC99D2E3B19}"/>
          </ac:spMkLst>
        </pc:spChg>
        <pc:spChg chg="mod topLvl">
          <ac:chgData name="April Faulkner" userId="0b78918d-9d22-4f38-97c6-6a164437ea8a" providerId="ADAL" clId="{BBE1B76C-12D7-402D-BBA9-315BFC77775E}" dt="2023-07-31T13:06:33.384" v="418" actId="1037"/>
          <ac:spMkLst>
            <pc:docMk/>
            <pc:sldMk cId="2792784567" sldId="627"/>
            <ac:spMk id="45" creationId="{EC85D97F-C813-44C7-A211-5829090F6067}"/>
          </ac:spMkLst>
        </pc:spChg>
        <pc:spChg chg="mod topLvl">
          <ac:chgData name="April Faulkner" userId="0b78918d-9d22-4f38-97c6-6a164437ea8a" providerId="ADAL" clId="{BBE1B76C-12D7-402D-BBA9-315BFC77775E}" dt="2023-07-31T13:06:33.384" v="418" actId="1037"/>
          <ac:spMkLst>
            <pc:docMk/>
            <pc:sldMk cId="2792784567" sldId="627"/>
            <ac:spMk id="46" creationId="{A8D8B009-7199-434A-B2FE-CA303CE28A60}"/>
          </ac:spMkLst>
        </pc:spChg>
        <pc:spChg chg="mod topLvl">
          <ac:chgData name="April Faulkner" userId="0b78918d-9d22-4f38-97c6-6a164437ea8a" providerId="ADAL" clId="{BBE1B76C-12D7-402D-BBA9-315BFC77775E}" dt="2023-07-31T13:06:33.384" v="418" actId="1037"/>
          <ac:spMkLst>
            <pc:docMk/>
            <pc:sldMk cId="2792784567" sldId="627"/>
            <ac:spMk id="47" creationId="{BCB2633A-A0B5-4B45-86AD-5ABC4E974361}"/>
          </ac:spMkLst>
        </pc:spChg>
        <pc:spChg chg="mod topLvl">
          <ac:chgData name="April Faulkner" userId="0b78918d-9d22-4f38-97c6-6a164437ea8a" providerId="ADAL" clId="{BBE1B76C-12D7-402D-BBA9-315BFC77775E}" dt="2023-07-31T13:06:33.384" v="418" actId="1037"/>
          <ac:spMkLst>
            <pc:docMk/>
            <pc:sldMk cId="2792784567" sldId="627"/>
            <ac:spMk id="48" creationId="{42022E68-F696-4613-B1FA-34B08F777D72}"/>
          </ac:spMkLst>
        </pc:spChg>
        <pc:spChg chg="mod topLvl">
          <ac:chgData name="April Faulkner" userId="0b78918d-9d22-4f38-97c6-6a164437ea8a" providerId="ADAL" clId="{BBE1B76C-12D7-402D-BBA9-315BFC77775E}" dt="2023-07-31T13:06:33.384" v="418" actId="1037"/>
          <ac:spMkLst>
            <pc:docMk/>
            <pc:sldMk cId="2792784567" sldId="627"/>
            <ac:spMk id="49" creationId="{84BFBF5B-5F1A-496C-9120-5915FA01D9B5}"/>
          </ac:spMkLst>
        </pc:spChg>
        <pc:spChg chg="mod topLvl">
          <ac:chgData name="April Faulkner" userId="0b78918d-9d22-4f38-97c6-6a164437ea8a" providerId="ADAL" clId="{BBE1B76C-12D7-402D-BBA9-315BFC77775E}" dt="2023-07-31T13:06:33.384" v="418" actId="1037"/>
          <ac:spMkLst>
            <pc:docMk/>
            <pc:sldMk cId="2792784567" sldId="627"/>
            <ac:spMk id="50" creationId="{FF295A97-B304-4386-80CD-2B456C126E46}"/>
          </ac:spMkLst>
        </pc:spChg>
        <pc:spChg chg="mod topLvl">
          <ac:chgData name="April Faulkner" userId="0b78918d-9d22-4f38-97c6-6a164437ea8a" providerId="ADAL" clId="{BBE1B76C-12D7-402D-BBA9-315BFC77775E}" dt="2023-07-31T13:06:33.384" v="418" actId="1037"/>
          <ac:spMkLst>
            <pc:docMk/>
            <pc:sldMk cId="2792784567" sldId="627"/>
            <ac:spMk id="51" creationId="{4F786647-CE83-4B02-938B-685F528145AC}"/>
          </ac:spMkLst>
        </pc:spChg>
        <pc:spChg chg="mod topLvl">
          <ac:chgData name="April Faulkner" userId="0b78918d-9d22-4f38-97c6-6a164437ea8a" providerId="ADAL" clId="{BBE1B76C-12D7-402D-BBA9-315BFC77775E}" dt="2023-07-31T13:06:33.384" v="418" actId="1037"/>
          <ac:spMkLst>
            <pc:docMk/>
            <pc:sldMk cId="2792784567" sldId="627"/>
            <ac:spMk id="52" creationId="{4B4687F9-4EAE-4DE6-9F37-FFBC1BFE00E2}"/>
          </ac:spMkLst>
        </pc:spChg>
        <pc:spChg chg="mod topLvl">
          <ac:chgData name="April Faulkner" userId="0b78918d-9d22-4f38-97c6-6a164437ea8a" providerId="ADAL" clId="{BBE1B76C-12D7-402D-BBA9-315BFC77775E}" dt="2023-07-31T13:06:33.384" v="418" actId="1037"/>
          <ac:spMkLst>
            <pc:docMk/>
            <pc:sldMk cId="2792784567" sldId="627"/>
            <ac:spMk id="53" creationId="{6F0A010F-D77D-4409-8554-B8BC4702E231}"/>
          </ac:spMkLst>
        </pc:spChg>
        <pc:spChg chg="mod topLvl">
          <ac:chgData name="April Faulkner" userId="0b78918d-9d22-4f38-97c6-6a164437ea8a" providerId="ADAL" clId="{BBE1B76C-12D7-402D-BBA9-315BFC77775E}" dt="2023-07-31T13:06:33.384" v="418" actId="1037"/>
          <ac:spMkLst>
            <pc:docMk/>
            <pc:sldMk cId="2792784567" sldId="627"/>
            <ac:spMk id="54" creationId="{E17DD125-08EF-499F-ADE1-4DA5F77039BC}"/>
          </ac:spMkLst>
        </pc:spChg>
        <pc:spChg chg="mod topLvl">
          <ac:chgData name="April Faulkner" userId="0b78918d-9d22-4f38-97c6-6a164437ea8a" providerId="ADAL" clId="{BBE1B76C-12D7-402D-BBA9-315BFC77775E}" dt="2023-07-31T13:06:53.219" v="440" actId="1037"/>
          <ac:spMkLst>
            <pc:docMk/>
            <pc:sldMk cId="2792784567" sldId="627"/>
            <ac:spMk id="55" creationId="{CDFB233B-E19F-4202-9FBB-ECCEAC7C65B6}"/>
          </ac:spMkLst>
        </pc:spChg>
        <pc:spChg chg="mod topLvl">
          <ac:chgData name="April Faulkner" userId="0b78918d-9d22-4f38-97c6-6a164437ea8a" providerId="ADAL" clId="{BBE1B76C-12D7-402D-BBA9-315BFC77775E}" dt="2023-07-31T13:06:33.384" v="418" actId="1037"/>
          <ac:spMkLst>
            <pc:docMk/>
            <pc:sldMk cId="2792784567" sldId="627"/>
            <ac:spMk id="56" creationId="{6E87F825-9B13-499B-B403-574B3A60B324}"/>
          </ac:spMkLst>
        </pc:spChg>
        <pc:spChg chg="mod topLvl">
          <ac:chgData name="April Faulkner" userId="0b78918d-9d22-4f38-97c6-6a164437ea8a" providerId="ADAL" clId="{BBE1B76C-12D7-402D-BBA9-315BFC77775E}" dt="2023-07-31T13:06:33.384" v="418" actId="1037"/>
          <ac:spMkLst>
            <pc:docMk/>
            <pc:sldMk cId="2792784567" sldId="627"/>
            <ac:spMk id="57" creationId="{9DF3231B-A940-4184-A32D-67928A1C8ADF}"/>
          </ac:spMkLst>
        </pc:spChg>
        <pc:spChg chg="mod topLvl">
          <ac:chgData name="April Faulkner" userId="0b78918d-9d22-4f38-97c6-6a164437ea8a" providerId="ADAL" clId="{BBE1B76C-12D7-402D-BBA9-315BFC77775E}" dt="2023-07-31T13:06:33.384" v="418" actId="1037"/>
          <ac:spMkLst>
            <pc:docMk/>
            <pc:sldMk cId="2792784567" sldId="627"/>
            <ac:spMk id="58" creationId="{C2B6CC2A-E490-41AF-8DBF-BB7326B89AA2}"/>
          </ac:spMkLst>
        </pc:spChg>
        <pc:spChg chg="mod topLvl">
          <ac:chgData name="April Faulkner" userId="0b78918d-9d22-4f38-97c6-6a164437ea8a" providerId="ADAL" clId="{BBE1B76C-12D7-402D-BBA9-315BFC77775E}" dt="2023-07-31T13:06:33.384" v="418" actId="1037"/>
          <ac:spMkLst>
            <pc:docMk/>
            <pc:sldMk cId="2792784567" sldId="627"/>
            <ac:spMk id="59" creationId="{B4A73094-B088-4BF8-9129-41C39100F062}"/>
          </ac:spMkLst>
        </pc:spChg>
        <pc:spChg chg="mod topLvl">
          <ac:chgData name="April Faulkner" userId="0b78918d-9d22-4f38-97c6-6a164437ea8a" providerId="ADAL" clId="{BBE1B76C-12D7-402D-BBA9-315BFC77775E}" dt="2023-07-31T13:06:33.384" v="418" actId="1037"/>
          <ac:spMkLst>
            <pc:docMk/>
            <pc:sldMk cId="2792784567" sldId="627"/>
            <ac:spMk id="60" creationId="{39DD701C-FFB9-47F3-8DB4-3C3802107795}"/>
          </ac:spMkLst>
        </pc:spChg>
        <pc:spChg chg="mod topLvl">
          <ac:chgData name="April Faulkner" userId="0b78918d-9d22-4f38-97c6-6a164437ea8a" providerId="ADAL" clId="{BBE1B76C-12D7-402D-BBA9-315BFC77775E}" dt="2023-07-31T13:06:33.384" v="418" actId="1037"/>
          <ac:spMkLst>
            <pc:docMk/>
            <pc:sldMk cId="2792784567" sldId="627"/>
            <ac:spMk id="61" creationId="{5554FEF9-A82C-4E0C-8AAB-5EBD3FE19F42}"/>
          </ac:spMkLst>
        </pc:spChg>
        <pc:spChg chg="mod topLvl">
          <ac:chgData name="April Faulkner" userId="0b78918d-9d22-4f38-97c6-6a164437ea8a" providerId="ADAL" clId="{BBE1B76C-12D7-402D-BBA9-315BFC77775E}" dt="2023-07-31T13:06:33.384" v="418" actId="1037"/>
          <ac:spMkLst>
            <pc:docMk/>
            <pc:sldMk cId="2792784567" sldId="627"/>
            <ac:spMk id="63" creationId="{564BF01E-139A-4C3E-B96F-3590E4FB9D03}"/>
          </ac:spMkLst>
        </pc:spChg>
        <pc:spChg chg="mod topLvl">
          <ac:chgData name="April Faulkner" userId="0b78918d-9d22-4f38-97c6-6a164437ea8a" providerId="ADAL" clId="{BBE1B76C-12D7-402D-BBA9-315BFC77775E}" dt="2023-07-31T13:06:53.219" v="440" actId="1037"/>
          <ac:spMkLst>
            <pc:docMk/>
            <pc:sldMk cId="2792784567" sldId="627"/>
            <ac:spMk id="64" creationId="{048913E5-A5A5-4C7A-839B-BA3D726A6CF4}"/>
          </ac:spMkLst>
        </pc:spChg>
        <pc:spChg chg="mod topLvl">
          <ac:chgData name="April Faulkner" userId="0b78918d-9d22-4f38-97c6-6a164437ea8a" providerId="ADAL" clId="{BBE1B76C-12D7-402D-BBA9-315BFC77775E}" dt="2023-07-31T13:06:33.384" v="418" actId="1037"/>
          <ac:spMkLst>
            <pc:docMk/>
            <pc:sldMk cId="2792784567" sldId="627"/>
            <ac:spMk id="65" creationId="{DD48F00A-A4DA-4A6B-B3AC-225ECF6F3044}"/>
          </ac:spMkLst>
        </pc:spChg>
        <pc:spChg chg="mod topLvl">
          <ac:chgData name="April Faulkner" userId="0b78918d-9d22-4f38-97c6-6a164437ea8a" providerId="ADAL" clId="{BBE1B76C-12D7-402D-BBA9-315BFC77775E}" dt="2023-07-31T13:06:33.384" v="418" actId="1037"/>
          <ac:spMkLst>
            <pc:docMk/>
            <pc:sldMk cId="2792784567" sldId="627"/>
            <ac:spMk id="66" creationId="{B202787B-2CA7-47FC-A7BB-4D9C6A0CC9A4}"/>
          </ac:spMkLst>
        </pc:spChg>
        <pc:spChg chg="mod topLvl">
          <ac:chgData name="April Faulkner" userId="0b78918d-9d22-4f38-97c6-6a164437ea8a" providerId="ADAL" clId="{BBE1B76C-12D7-402D-BBA9-315BFC77775E}" dt="2023-07-31T13:06:33.384" v="418" actId="1037"/>
          <ac:spMkLst>
            <pc:docMk/>
            <pc:sldMk cId="2792784567" sldId="627"/>
            <ac:spMk id="67" creationId="{B8D663B2-5396-4171-8F4D-11430AEF9A8A}"/>
          </ac:spMkLst>
        </pc:spChg>
        <pc:spChg chg="mod topLvl">
          <ac:chgData name="April Faulkner" userId="0b78918d-9d22-4f38-97c6-6a164437ea8a" providerId="ADAL" clId="{BBE1B76C-12D7-402D-BBA9-315BFC77775E}" dt="2023-07-31T13:06:33.384" v="418" actId="1037"/>
          <ac:spMkLst>
            <pc:docMk/>
            <pc:sldMk cId="2792784567" sldId="627"/>
            <ac:spMk id="68" creationId="{8A46FA99-1358-4DFE-B908-AF101C4B3086}"/>
          </ac:spMkLst>
        </pc:spChg>
        <pc:spChg chg="mod topLvl">
          <ac:chgData name="April Faulkner" userId="0b78918d-9d22-4f38-97c6-6a164437ea8a" providerId="ADAL" clId="{BBE1B76C-12D7-402D-BBA9-315BFC77775E}" dt="2023-07-31T13:06:33.384" v="418" actId="1037"/>
          <ac:spMkLst>
            <pc:docMk/>
            <pc:sldMk cId="2792784567" sldId="627"/>
            <ac:spMk id="69" creationId="{CFD4FA89-C8EC-4657-9E1A-70E26C33B24E}"/>
          </ac:spMkLst>
        </pc:spChg>
        <pc:spChg chg="mod topLvl">
          <ac:chgData name="April Faulkner" userId="0b78918d-9d22-4f38-97c6-6a164437ea8a" providerId="ADAL" clId="{BBE1B76C-12D7-402D-BBA9-315BFC77775E}" dt="2023-07-31T13:06:33.384" v="418" actId="1037"/>
          <ac:spMkLst>
            <pc:docMk/>
            <pc:sldMk cId="2792784567" sldId="627"/>
            <ac:spMk id="70" creationId="{27745423-2272-43D2-847A-F4E15D4B450E}"/>
          </ac:spMkLst>
        </pc:spChg>
        <pc:spChg chg="mod topLvl">
          <ac:chgData name="April Faulkner" userId="0b78918d-9d22-4f38-97c6-6a164437ea8a" providerId="ADAL" clId="{BBE1B76C-12D7-402D-BBA9-315BFC77775E}" dt="2023-07-31T13:06:33.384" v="418" actId="1037"/>
          <ac:spMkLst>
            <pc:docMk/>
            <pc:sldMk cId="2792784567" sldId="627"/>
            <ac:spMk id="71" creationId="{C093060C-A4FF-4711-9EEF-8B4697C64BBA}"/>
          </ac:spMkLst>
        </pc:spChg>
        <pc:grpChg chg="del mod">
          <ac:chgData name="April Faulkner" userId="0b78918d-9d22-4f38-97c6-6a164437ea8a" providerId="ADAL" clId="{BBE1B76C-12D7-402D-BBA9-315BFC77775E}" dt="2023-07-31T12:58:45.936" v="347" actId="165"/>
          <ac:grpSpMkLst>
            <pc:docMk/>
            <pc:sldMk cId="2792784567" sldId="627"/>
            <ac:grpSpMk id="6" creationId="{1606BC50-AE1D-4022-AA45-F637CA743B6A}"/>
          </ac:grpSpMkLst>
        </pc:grpChg>
        <pc:extLst>
          <p:ext xmlns:p="http://schemas.openxmlformats.org/presentationml/2006/main" uri="{D6D511B9-2390-475A-947B-AFAB55BFBCF1}">
            <pc226:cmChg xmlns:pc226="http://schemas.microsoft.com/office/powerpoint/2022/06/main/command" chg="del">
              <pc226:chgData name="April Faulkner" userId="0b78918d-9d22-4f38-97c6-6a164437ea8a" providerId="ADAL" clId="{BBE1B76C-12D7-402D-BBA9-315BFC77775E}" dt="2023-07-31T13:06:10.799" v="384"/>
              <pc2:cmMkLst xmlns:pc2="http://schemas.microsoft.com/office/powerpoint/2019/9/main/command">
                <pc:docMk/>
                <pc:sldMk cId="2792784567" sldId="627"/>
                <pc2:cmMk id="{594A2B49-9A5D-422B-B75A-2AFFDF7E1521}"/>
              </pc2:cmMkLst>
            </pc226:cmChg>
          </p:ext>
        </pc:extLst>
      </pc:sldChg>
      <pc:sldChg chg="delSp modSp mod delCm modNotesTx">
        <pc:chgData name="April Faulkner" userId="0b78918d-9d22-4f38-97c6-6a164437ea8a" providerId="ADAL" clId="{BBE1B76C-12D7-402D-BBA9-315BFC77775E}" dt="2023-08-02T14:40:18.721" v="665" actId="6549"/>
        <pc:sldMkLst>
          <pc:docMk/>
          <pc:sldMk cId="3220820408" sldId="628"/>
        </pc:sldMkLst>
        <pc:spChg chg="mod">
          <ac:chgData name="April Faulkner" userId="0b78918d-9d22-4f38-97c6-6a164437ea8a" providerId="ADAL" clId="{BBE1B76C-12D7-402D-BBA9-315BFC77775E}" dt="2023-08-01T14:16:53.176" v="570" actId="14100"/>
          <ac:spMkLst>
            <pc:docMk/>
            <pc:sldMk cId="3220820408" sldId="628"/>
            <ac:spMk id="6" creationId="{39AD5FE0-23FC-42A4-F769-A60EF11CB8D0}"/>
          </ac:spMkLst>
        </pc:spChg>
        <pc:graphicFrameChg chg="del mod modGraphic">
          <ac:chgData name="April Faulkner" userId="0b78918d-9d22-4f38-97c6-6a164437ea8a" providerId="ADAL" clId="{BBE1B76C-12D7-402D-BBA9-315BFC77775E}" dt="2023-08-01T14:05:56.724" v="553" actId="478"/>
          <ac:graphicFrameMkLst>
            <pc:docMk/>
            <pc:sldMk cId="3220820408" sldId="628"/>
            <ac:graphicFrameMk id="2" creationId="{1D4854B9-3A90-0444-B324-DA1B9578B919}"/>
          </ac:graphicFrameMkLst>
        </pc:graphicFrameChg>
        <pc:graphicFrameChg chg="mod modGraphic">
          <ac:chgData name="April Faulkner" userId="0b78918d-9d22-4f38-97c6-6a164437ea8a" providerId="ADAL" clId="{BBE1B76C-12D7-402D-BBA9-315BFC77775E}" dt="2023-08-02T14:40:18.721" v="665" actId="6549"/>
          <ac:graphicFrameMkLst>
            <pc:docMk/>
            <pc:sldMk cId="3220820408" sldId="628"/>
            <ac:graphicFrameMk id="5" creationId="{D26CBC03-E2E6-8962-DDB4-D985D1777E26}"/>
          </ac:graphicFrameMkLst>
        </pc:graphicFrameChg>
        <pc:extLst>
          <p:ext xmlns:p="http://schemas.openxmlformats.org/presentationml/2006/main" uri="{D6D511B9-2390-475A-947B-AFAB55BFBCF1}">
            <pc226:cmChg xmlns:pc226="http://schemas.microsoft.com/office/powerpoint/2022/06/main/command" chg="del">
              <pc226:chgData name="April Faulkner" userId="0b78918d-9d22-4f38-97c6-6a164437ea8a" providerId="ADAL" clId="{BBE1B76C-12D7-402D-BBA9-315BFC77775E}" dt="2023-08-01T14:16:14.549" v="564"/>
              <pc2:cmMkLst xmlns:pc2="http://schemas.microsoft.com/office/powerpoint/2019/9/main/command">
                <pc:docMk/>
                <pc:sldMk cId="3220820408" sldId="628"/>
                <pc2:cmMk id="{5F28694E-5286-4E9B-B2B7-84CC3AE35CEE}"/>
              </pc2:cmMkLst>
            </pc226:cmChg>
            <pc226:cmChg xmlns:pc226="http://schemas.microsoft.com/office/powerpoint/2022/06/main/command" chg="del">
              <pc226:chgData name="April Faulkner" userId="0b78918d-9d22-4f38-97c6-6a164437ea8a" providerId="ADAL" clId="{BBE1B76C-12D7-402D-BBA9-315BFC77775E}" dt="2023-07-31T13:22:52.922" v="499"/>
              <pc2:cmMkLst xmlns:pc2="http://schemas.microsoft.com/office/powerpoint/2019/9/main/command">
                <pc:docMk/>
                <pc:sldMk cId="3220820408" sldId="628"/>
                <pc2:cmMk id="{FC67DE78-212C-441E-A2A4-0B6AE73C6488}"/>
              </pc2:cmMkLst>
            </pc226:cmChg>
            <pc226:cmChg xmlns:pc226="http://schemas.microsoft.com/office/powerpoint/2022/06/main/command" chg="del">
              <pc226:chgData name="April Faulkner" userId="0b78918d-9d22-4f38-97c6-6a164437ea8a" providerId="ADAL" clId="{BBE1B76C-12D7-402D-BBA9-315BFC77775E}" dt="2023-08-01T14:04:32.403" v="529"/>
              <pc2:cmMkLst xmlns:pc2="http://schemas.microsoft.com/office/powerpoint/2019/9/main/command">
                <pc:docMk/>
                <pc:sldMk cId="3220820408" sldId="628"/>
                <pc2:cmMk id="{F03C9CC4-1B81-4A9A-8A3D-A35314C4DFF5}"/>
              </pc2:cmMkLst>
            </pc226:cmChg>
            <pc226:cmChg xmlns:pc226="http://schemas.microsoft.com/office/powerpoint/2022/06/main/command" chg="del">
              <pc226:chgData name="April Faulkner" userId="0b78918d-9d22-4f38-97c6-6a164437ea8a" providerId="ADAL" clId="{BBE1B76C-12D7-402D-BBA9-315BFC77775E}" dt="2023-08-01T14:04:45.411" v="530"/>
              <pc2:cmMkLst xmlns:pc2="http://schemas.microsoft.com/office/powerpoint/2019/9/main/command">
                <pc:docMk/>
                <pc:sldMk cId="3220820408" sldId="628"/>
                <pc2:cmMk id="{B421C7F4-484D-4C16-9B2C-BEBCA520044D}"/>
              </pc2:cmMkLst>
            </pc226:cmChg>
          </p:ext>
        </pc:extLst>
      </pc:sldChg>
      <pc:sldChg chg="addSp delSp modSp mod delCm">
        <pc:chgData name="April Faulkner" userId="0b78918d-9d22-4f38-97c6-6a164437ea8a" providerId="ADAL" clId="{BBE1B76C-12D7-402D-BBA9-315BFC77775E}" dt="2023-08-02T14:43:58.581" v="781" actId="13244"/>
        <pc:sldMkLst>
          <pc:docMk/>
          <pc:sldMk cId="235009453" sldId="639"/>
        </pc:sldMkLst>
        <pc:spChg chg="mod">
          <ac:chgData name="April Faulkner" userId="0b78918d-9d22-4f38-97c6-6a164437ea8a" providerId="ADAL" clId="{BBE1B76C-12D7-402D-BBA9-315BFC77775E}" dt="2023-08-01T14:17:46.753" v="575" actId="1076"/>
          <ac:spMkLst>
            <pc:docMk/>
            <pc:sldMk cId="235009453" sldId="639"/>
            <ac:spMk id="3" creationId="{872363F4-1D48-486E-9C54-06D388BED0FB}"/>
          </ac:spMkLst>
        </pc:spChg>
        <pc:spChg chg="del">
          <ac:chgData name="April Faulkner" userId="0b78918d-9d22-4f38-97c6-6a164437ea8a" providerId="ADAL" clId="{BBE1B76C-12D7-402D-BBA9-315BFC77775E}" dt="2023-08-01T14:23:25.012" v="620" actId="478"/>
          <ac:spMkLst>
            <pc:docMk/>
            <pc:sldMk cId="235009453" sldId="639"/>
            <ac:spMk id="4" creationId="{7905F261-48CE-139A-2EFA-F30CBD93DBFA}"/>
          </ac:spMkLst>
        </pc:spChg>
        <pc:spChg chg="mod">
          <ac:chgData name="April Faulkner" userId="0b78918d-9d22-4f38-97c6-6a164437ea8a" providerId="ADAL" clId="{BBE1B76C-12D7-402D-BBA9-315BFC77775E}" dt="2023-08-02T14:41:38.727" v="666" actId="962"/>
          <ac:spMkLst>
            <pc:docMk/>
            <pc:sldMk cId="235009453" sldId="639"/>
            <ac:spMk id="5" creationId="{0D969E68-B122-D6D1-F8E8-AADAE2298059}"/>
          </ac:spMkLst>
        </pc:spChg>
        <pc:spChg chg="mod">
          <ac:chgData name="April Faulkner" userId="0b78918d-9d22-4f38-97c6-6a164437ea8a" providerId="ADAL" clId="{BBE1B76C-12D7-402D-BBA9-315BFC77775E}" dt="2023-08-02T14:43:58.581" v="781" actId="13244"/>
          <ac:spMkLst>
            <pc:docMk/>
            <pc:sldMk cId="235009453" sldId="639"/>
            <ac:spMk id="6" creationId="{F9F6D019-9C7F-4425-5C59-EF66459ACC0F}"/>
          </ac:spMkLst>
        </pc:spChg>
        <pc:spChg chg="del">
          <ac:chgData name="April Faulkner" userId="0b78918d-9d22-4f38-97c6-6a164437ea8a" providerId="ADAL" clId="{BBE1B76C-12D7-402D-BBA9-315BFC77775E}" dt="2023-08-01T14:23:01.885" v="617" actId="478"/>
          <ac:spMkLst>
            <pc:docMk/>
            <pc:sldMk cId="235009453" sldId="639"/>
            <ac:spMk id="7" creationId="{2B98F693-6E4C-820D-7144-CD858F8DD682}"/>
          </ac:spMkLst>
        </pc:spChg>
        <pc:spChg chg="del">
          <ac:chgData name="April Faulkner" userId="0b78918d-9d22-4f38-97c6-6a164437ea8a" providerId="ADAL" clId="{BBE1B76C-12D7-402D-BBA9-315BFC77775E}" dt="2023-08-01T14:22:52.563" v="614" actId="478"/>
          <ac:spMkLst>
            <pc:docMk/>
            <pc:sldMk cId="235009453" sldId="639"/>
            <ac:spMk id="8" creationId="{FB1D64D1-14C8-E931-1F0B-F623565EC7B5}"/>
          </ac:spMkLst>
        </pc:spChg>
        <pc:spChg chg="del">
          <ac:chgData name="April Faulkner" userId="0b78918d-9d22-4f38-97c6-6a164437ea8a" providerId="ADAL" clId="{BBE1B76C-12D7-402D-BBA9-315BFC77775E}" dt="2023-08-01T14:22:43.964" v="611" actId="478"/>
          <ac:spMkLst>
            <pc:docMk/>
            <pc:sldMk cId="235009453" sldId="639"/>
            <ac:spMk id="9" creationId="{680A7C33-58A9-1859-8884-C2669C2C352F}"/>
          </ac:spMkLst>
        </pc:spChg>
        <pc:spChg chg="mod">
          <ac:chgData name="April Faulkner" userId="0b78918d-9d22-4f38-97c6-6a164437ea8a" providerId="ADAL" clId="{BBE1B76C-12D7-402D-BBA9-315BFC77775E}" dt="2023-08-01T14:18:57.876" v="592" actId="179"/>
          <ac:spMkLst>
            <pc:docMk/>
            <pc:sldMk cId="235009453" sldId="639"/>
            <ac:spMk id="10" creationId="{DE287419-C759-3170-A000-88CB85DF5714}"/>
          </ac:spMkLst>
        </pc:spChg>
        <pc:spChg chg="del">
          <ac:chgData name="April Faulkner" userId="0b78918d-9d22-4f38-97c6-6a164437ea8a" providerId="ADAL" clId="{BBE1B76C-12D7-402D-BBA9-315BFC77775E}" dt="2023-08-01T14:18:36.379" v="587" actId="478"/>
          <ac:spMkLst>
            <pc:docMk/>
            <pc:sldMk cId="235009453" sldId="639"/>
            <ac:spMk id="11" creationId="{CDACE76B-1B26-3B9B-4A8B-33C5C29ECCFD}"/>
          </ac:spMkLst>
        </pc:spChg>
        <pc:spChg chg="add mod">
          <ac:chgData name="April Faulkner" userId="0b78918d-9d22-4f38-97c6-6a164437ea8a" providerId="ADAL" clId="{BBE1B76C-12D7-402D-BBA9-315BFC77775E}" dt="2023-08-02T14:41:40.138" v="667" actId="962"/>
          <ac:spMkLst>
            <pc:docMk/>
            <pc:sldMk cId="235009453" sldId="639"/>
            <ac:spMk id="12" creationId="{2455D08D-248D-4297-4508-11E69A56412D}"/>
          </ac:spMkLst>
        </pc:spChg>
        <pc:spChg chg="add mod">
          <ac:chgData name="April Faulkner" userId="0b78918d-9d22-4f38-97c6-6a164437ea8a" providerId="ADAL" clId="{BBE1B76C-12D7-402D-BBA9-315BFC77775E}" dt="2023-08-02T14:41:41.516" v="668" actId="962"/>
          <ac:spMkLst>
            <pc:docMk/>
            <pc:sldMk cId="235009453" sldId="639"/>
            <ac:spMk id="15" creationId="{F7CDDAC6-9D56-C386-AB95-6EB1B19F856F}"/>
          </ac:spMkLst>
        </pc:spChg>
        <pc:spChg chg="add mod">
          <ac:chgData name="April Faulkner" userId="0b78918d-9d22-4f38-97c6-6a164437ea8a" providerId="ADAL" clId="{BBE1B76C-12D7-402D-BBA9-315BFC77775E}" dt="2023-08-02T14:41:42.939" v="669" actId="962"/>
          <ac:spMkLst>
            <pc:docMk/>
            <pc:sldMk cId="235009453" sldId="639"/>
            <ac:spMk id="16" creationId="{2829C96F-4C2E-B9A3-3A9E-CDFA257618E2}"/>
          </ac:spMkLst>
        </pc:spChg>
        <pc:spChg chg="add mod">
          <ac:chgData name="April Faulkner" userId="0b78918d-9d22-4f38-97c6-6a164437ea8a" providerId="ADAL" clId="{BBE1B76C-12D7-402D-BBA9-315BFC77775E}" dt="2023-08-02T14:41:44.222" v="670" actId="962"/>
          <ac:spMkLst>
            <pc:docMk/>
            <pc:sldMk cId="235009453" sldId="639"/>
            <ac:spMk id="17" creationId="{8B113AFB-BAAB-4ED4-6B20-1C1901653D93}"/>
          </ac:spMkLst>
        </pc:spChg>
        <pc:spChg chg="add mod">
          <ac:chgData name="April Faulkner" userId="0b78918d-9d22-4f38-97c6-6a164437ea8a" providerId="ADAL" clId="{BBE1B76C-12D7-402D-BBA9-315BFC77775E}" dt="2023-08-02T14:41:45.777" v="671" actId="962"/>
          <ac:spMkLst>
            <pc:docMk/>
            <pc:sldMk cId="235009453" sldId="639"/>
            <ac:spMk id="18" creationId="{2CB0081D-9760-675B-60E7-59F7CC82295A}"/>
          </ac:spMkLst>
        </pc:spChg>
        <pc:picChg chg="mod">
          <ac:chgData name="April Faulkner" userId="0b78918d-9d22-4f38-97c6-6a164437ea8a" providerId="ADAL" clId="{BBE1B76C-12D7-402D-BBA9-315BFC77775E}" dt="2023-08-02T14:42:14.940" v="745" actId="962"/>
          <ac:picMkLst>
            <pc:docMk/>
            <pc:sldMk cId="235009453" sldId="639"/>
            <ac:picMk id="2" creationId="{0B111740-390D-9BE7-7524-43FA10B72909}"/>
          </ac:picMkLst>
        </pc:picChg>
        <pc:picChg chg="add mod">
          <ac:chgData name="April Faulkner" userId="0b78918d-9d22-4f38-97c6-6a164437ea8a" providerId="ADAL" clId="{BBE1B76C-12D7-402D-BBA9-315BFC77775E}" dt="2023-08-02T14:42:31.330" v="779" actId="962"/>
          <ac:picMkLst>
            <pc:docMk/>
            <pc:sldMk cId="235009453" sldId="639"/>
            <ac:picMk id="14" creationId="{090D8091-9D8B-74B0-6ABB-53CDEBA38501}"/>
          </ac:picMkLst>
        </pc:picChg>
        <pc:extLst>
          <p:ext xmlns:p="http://schemas.openxmlformats.org/presentationml/2006/main" uri="{D6D511B9-2390-475A-947B-AFAB55BFBCF1}">
            <pc226:cmChg xmlns:pc226="http://schemas.microsoft.com/office/powerpoint/2022/06/main/command" chg="del">
              <pc226:chgData name="April Faulkner" userId="0b78918d-9d22-4f38-97c6-6a164437ea8a" providerId="ADAL" clId="{BBE1B76C-12D7-402D-BBA9-315BFC77775E}" dt="2023-08-01T14:17:27.459" v="571"/>
              <pc2:cmMkLst xmlns:pc2="http://schemas.microsoft.com/office/powerpoint/2019/9/main/command">
                <pc:docMk/>
                <pc:sldMk cId="235009453" sldId="639"/>
                <pc2:cmMk id="{C9791DC7-200A-46D3-B0B6-DB96161FC746}"/>
              </pc2:cmMkLst>
            </pc226:cmChg>
            <pc226:cmChg xmlns:pc226="http://schemas.microsoft.com/office/powerpoint/2022/06/main/command" chg="del">
              <pc226:chgData name="April Faulkner" userId="0b78918d-9d22-4f38-97c6-6a164437ea8a" providerId="ADAL" clId="{BBE1B76C-12D7-402D-BBA9-315BFC77775E}" dt="2023-08-01T14:20:58.326" v="594"/>
              <pc2:cmMkLst xmlns:pc2="http://schemas.microsoft.com/office/powerpoint/2019/9/main/command">
                <pc:docMk/>
                <pc:sldMk cId="235009453" sldId="639"/>
                <pc2:cmMk id="{A6ADE1EC-1A6B-4908-8D2F-AF688065AE6C}"/>
              </pc2:cmMkLst>
            </pc226:cmChg>
          </p:ext>
        </pc:extLst>
      </pc:sldChg>
      <pc:sldChg chg="addSp delSp modSp mod delCm">
        <pc:chgData name="April Faulkner" userId="0b78918d-9d22-4f38-97c6-6a164437ea8a" providerId="ADAL" clId="{BBE1B76C-12D7-402D-BBA9-315BFC77775E}" dt="2023-08-02T14:41:58.475" v="673" actId="962"/>
        <pc:sldMkLst>
          <pc:docMk/>
          <pc:sldMk cId="627187593" sldId="640"/>
        </pc:sldMkLst>
        <pc:spChg chg="mod">
          <ac:chgData name="April Faulkner" userId="0b78918d-9d22-4f38-97c6-6a164437ea8a" providerId="ADAL" clId="{BBE1B76C-12D7-402D-BBA9-315BFC77775E}" dt="2023-08-02T14:41:50.015" v="672" actId="33553"/>
          <ac:spMkLst>
            <pc:docMk/>
            <pc:sldMk cId="627187593" sldId="640"/>
            <ac:spMk id="2" creationId="{597A5BEB-5135-F0EA-A49A-FCB76966D38A}"/>
          </ac:spMkLst>
        </pc:spChg>
        <pc:spChg chg="mod">
          <ac:chgData name="April Faulkner" userId="0b78918d-9d22-4f38-97c6-6a164437ea8a" providerId="ADAL" clId="{BBE1B76C-12D7-402D-BBA9-315BFC77775E}" dt="2023-07-31T12:51:16.516" v="331" actId="14100"/>
          <ac:spMkLst>
            <pc:docMk/>
            <pc:sldMk cId="627187593" sldId="640"/>
            <ac:spMk id="3" creationId="{C50E9550-AC70-0D8C-10FF-7740C7FD5581}"/>
          </ac:spMkLst>
        </pc:spChg>
        <pc:spChg chg="mod">
          <ac:chgData name="April Faulkner" userId="0b78918d-9d22-4f38-97c6-6a164437ea8a" providerId="ADAL" clId="{BBE1B76C-12D7-402D-BBA9-315BFC77775E}" dt="2023-07-31T12:50:52.228" v="327" actId="14100"/>
          <ac:spMkLst>
            <pc:docMk/>
            <pc:sldMk cId="627187593" sldId="640"/>
            <ac:spMk id="5" creationId="{A63B764B-3209-D285-5587-18F7AD2A804D}"/>
          </ac:spMkLst>
        </pc:spChg>
        <pc:spChg chg="mod">
          <ac:chgData name="April Faulkner" userId="0b78918d-9d22-4f38-97c6-6a164437ea8a" providerId="ADAL" clId="{BBE1B76C-12D7-402D-BBA9-315BFC77775E}" dt="2023-07-31T12:51:56.685" v="342" actId="1076"/>
          <ac:spMkLst>
            <pc:docMk/>
            <pc:sldMk cId="627187593" sldId="640"/>
            <ac:spMk id="6" creationId="{524E4E0B-4261-CDC5-7D15-9D12791A2412}"/>
          </ac:spMkLst>
        </pc:spChg>
        <pc:spChg chg="mod">
          <ac:chgData name="April Faulkner" userId="0b78918d-9d22-4f38-97c6-6a164437ea8a" providerId="ADAL" clId="{BBE1B76C-12D7-402D-BBA9-315BFC77775E}" dt="2023-07-31T12:50:57.522" v="328" actId="14100"/>
          <ac:spMkLst>
            <pc:docMk/>
            <pc:sldMk cId="627187593" sldId="640"/>
            <ac:spMk id="8" creationId="{C61FD509-1686-CCA6-71BE-2788F3FA3685}"/>
          </ac:spMkLst>
        </pc:spChg>
        <pc:picChg chg="del">
          <ac:chgData name="April Faulkner" userId="0b78918d-9d22-4f38-97c6-6a164437ea8a" providerId="ADAL" clId="{BBE1B76C-12D7-402D-BBA9-315BFC77775E}" dt="2023-07-31T12:45:11.131" v="117" actId="478"/>
          <ac:picMkLst>
            <pc:docMk/>
            <pc:sldMk cId="627187593" sldId="640"/>
            <ac:picMk id="7" creationId="{4125E06E-1947-59EA-C1F4-77AAE366EB9C}"/>
          </ac:picMkLst>
        </pc:picChg>
        <pc:picChg chg="add mod modCrop">
          <ac:chgData name="April Faulkner" userId="0b78918d-9d22-4f38-97c6-6a164437ea8a" providerId="ADAL" clId="{BBE1B76C-12D7-402D-BBA9-315BFC77775E}" dt="2023-08-02T14:41:58.475" v="673" actId="962"/>
          <ac:picMkLst>
            <pc:docMk/>
            <pc:sldMk cId="627187593" sldId="640"/>
            <ac:picMk id="9" creationId="{1597D94F-7631-CF9F-D567-551BDBC3E71F}"/>
          </ac:picMkLst>
        </pc:picChg>
        <pc:extLst>
          <p:ext xmlns:p="http://schemas.openxmlformats.org/presentationml/2006/main" uri="{D6D511B9-2390-475A-947B-AFAB55BFBCF1}">
            <pc226:cmChg xmlns:pc226="http://schemas.microsoft.com/office/powerpoint/2022/06/main/command" chg="del">
              <pc226:chgData name="April Faulkner" userId="0b78918d-9d22-4f38-97c6-6a164437ea8a" providerId="ADAL" clId="{BBE1B76C-12D7-402D-BBA9-315BFC77775E}" dt="2023-07-31T12:45:13.525" v="118"/>
              <pc2:cmMkLst xmlns:pc2="http://schemas.microsoft.com/office/powerpoint/2019/9/main/command">
                <pc:docMk/>
                <pc:sldMk cId="627187593" sldId="640"/>
                <pc2:cmMk id="{22AAA855-7F27-4BDD-BA62-10F611A63F1F}"/>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68339" cy="955594"/>
          </a:xfrm>
          <a:prstGeom prst="rect">
            <a:avLst/>
          </a:prstGeom>
        </p:spPr>
        <p:txBody>
          <a:bodyPr vert="horz" lIns="146839" tIns="73420" rIns="146839" bIns="73420" rtlCol="0"/>
          <a:lstStyle>
            <a:lvl1pPr algn="l">
              <a:defRPr sz="1900"/>
            </a:lvl1pPr>
          </a:lstStyle>
          <a:p>
            <a:endParaRPr/>
          </a:p>
        </p:txBody>
      </p:sp>
      <p:sp>
        <p:nvSpPr>
          <p:cNvPr id="3" name="Date Placeholder 2"/>
          <p:cNvSpPr>
            <a:spLocks noGrp="1"/>
          </p:cNvSpPr>
          <p:nvPr>
            <p:ph type="dt" sz="quarter" idx="1"/>
          </p:nvPr>
        </p:nvSpPr>
        <p:spPr>
          <a:xfrm>
            <a:off x="5317964" y="2"/>
            <a:ext cx="4068339" cy="955594"/>
          </a:xfrm>
          <a:prstGeom prst="rect">
            <a:avLst/>
          </a:prstGeom>
        </p:spPr>
        <p:txBody>
          <a:bodyPr vert="horz" lIns="146839" tIns="73420" rIns="146839" bIns="73420" rtlCol="0"/>
          <a:lstStyle>
            <a:lvl1pPr algn="r">
              <a:defRPr sz="1900"/>
            </a:lvl1pPr>
          </a:lstStyle>
          <a:p>
            <a:fld id="{499BD578-0717-48D3-A035-EC3C8282C2DB}" type="datetime1">
              <a:rPr lang="en-US" smtClean="0"/>
              <a:t>8/2/2023</a:t>
            </a:fld>
            <a:endParaRPr/>
          </a:p>
        </p:txBody>
      </p:sp>
      <p:sp>
        <p:nvSpPr>
          <p:cNvPr id="4" name="Footer Placeholder 3"/>
          <p:cNvSpPr>
            <a:spLocks noGrp="1"/>
          </p:cNvSpPr>
          <p:nvPr>
            <p:ph type="ftr" sz="quarter" idx="2"/>
          </p:nvPr>
        </p:nvSpPr>
        <p:spPr>
          <a:xfrm>
            <a:off x="0" y="18090153"/>
            <a:ext cx="4068339" cy="955592"/>
          </a:xfrm>
          <a:prstGeom prst="rect">
            <a:avLst/>
          </a:prstGeom>
        </p:spPr>
        <p:txBody>
          <a:bodyPr vert="horz" lIns="146839" tIns="73420" rIns="146839" bIns="73420" rtlCol="0" anchor="b"/>
          <a:lstStyle>
            <a:lvl1pPr algn="l">
              <a:defRPr sz="1900"/>
            </a:lvl1pPr>
          </a:lstStyle>
          <a:p>
            <a:endParaRPr/>
          </a:p>
        </p:txBody>
      </p:sp>
      <p:sp>
        <p:nvSpPr>
          <p:cNvPr id="5" name="Slide Number Placeholder 4"/>
          <p:cNvSpPr>
            <a:spLocks noGrp="1"/>
          </p:cNvSpPr>
          <p:nvPr>
            <p:ph type="sldNum" sz="quarter" idx="3"/>
          </p:nvPr>
        </p:nvSpPr>
        <p:spPr>
          <a:xfrm>
            <a:off x="5317964" y="18090153"/>
            <a:ext cx="4068339" cy="955592"/>
          </a:xfrm>
          <a:prstGeom prst="rect">
            <a:avLst/>
          </a:prstGeom>
        </p:spPr>
        <p:txBody>
          <a:bodyPr vert="horz" lIns="146839" tIns="73420" rIns="146839" bIns="73420" rtlCol="0" anchor="b"/>
          <a:lstStyle>
            <a:lvl1pPr algn="r">
              <a:defRPr sz="19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cdc.gov/vaccines/vpd/mmr/public/index.html" TargetMode="External"/><Relationship Id="rId13" Type="http://schemas.openxmlformats.org/officeDocument/2006/relationships/hyperlink" Target="https://www.cdc.gov/rubella/about/in-the-us.html" TargetMode="External"/><Relationship Id="rId18" Type="http://schemas.openxmlformats.org/officeDocument/2006/relationships/hyperlink" Target="https://www.cdc.gov/media/releases/2023/s0629-rsv.html" TargetMode="External"/><Relationship Id="rId3" Type="http://schemas.openxmlformats.org/officeDocument/2006/relationships/hyperlink" Target="https://www.cdc.gov/chickenpox/vaccine-infographic.html" TargetMode="External"/><Relationship Id="rId7" Type="http://schemas.openxmlformats.org/officeDocument/2006/relationships/hyperlink" Target="https://www.cdc.gov/flu/prevent/keyfacts.htm" TargetMode="External"/><Relationship Id="rId12" Type="http://schemas.openxmlformats.org/officeDocument/2006/relationships/hyperlink" Target="https://www.cdc.gov/rotavirus/surveillance.html" TargetMode="External"/><Relationship Id="rId17" Type="http://schemas.openxmlformats.org/officeDocument/2006/relationships/hyperlink" Target="https://www.ncbi.nlm.nih.gov/pmc/articles/PMC9862835/" TargetMode="External"/><Relationship Id="rId2" Type="http://schemas.openxmlformats.org/officeDocument/2006/relationships/slide" Target="../slides/slide4.xml"/><Relationship Id="rId16" Type="http://schemas.openxmlformats.org/officeDocument/2006/relationships/hyperlink" Target="https://www.cdc.gov/mmwr/volumes/72/wr/mm7225a4.htm" TargetMode="External"/><Relationship Id="rId1" Type="http://schemas.openxmlformats.org/officeDocument/2006/relationships/notesMaster" Target="../notesMasters/notesMaster1.xml"/><Relationship Id="rId6" Type="http://schemas.openxmlformats.org/officeDocument/2006/relationships/hyperlink" Target="https://www.cdc.gov/hepatitis/hav/pdfs/hepageneralfactsheet.pdf" TargetMode="External"/><Relationship Id="rId11" Type="http://schemas.openxmlformats.org/officeDocument/2006/relationships/hyperlink" Target="https://www.cdc.gov/polio/us/index.html" TargetMode="External"/><Relationship Id="rId5" Type="http://schemas.openxmlformats.org/officeDocument/2006/relationships/hyperlink" Target="https://www.cdc.gov/hi-disease/clinicians.html" TargetMode="External"/><Relationship Id="rId15" Type="http://schemas.openxmlformats.org/officeDocument/2006/relationships/hyperlink" Target="https://www.cdc.gov/vaccines/vpd/dtap-tdap-td/hcp/about-vaccine.html" TargetMode="External"/><Relationship Id="rId10" Type="http://schemas.openxmlformats.org/officeDocument/2006/relationships/hyperlink" Target="https://www.immunize.org/askexperts/experts_pneumococcal_vaccines.asp" TargetMode="External"/><Relationship Id="rId4" Type="http://schemas.openxmlformats.org/officeDocument/2006/relationships/hyperlink" Target="https://www.hhs.gov/immunization/diseases/diphtheria/index.html" TargetMode="External"/><Relationship Id="rId9" Type="http://schemas.openxmlformats.org/officeDocument/2006/relationships/hyperlink" Target="https://www.cdc.gov/mumps/outbreaks.html" TargetMode="External"/><Relationship Id="rId14" Type="http://schemas.openxmlformats.org/officeDocument/2006/relationships/hyperlink" Target="https://www.cdc.gov/tetanus/surveillance.html#:~:text=Reported%20tetanus%20cases%20have%20declined%20more%20than%2095%25,of%20tetanus%20vaccines%20in%20the%201930s%20and%201940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276225"/>
            <a:ext cx="2132013" cy="1198563"/>
          </a:xfrm>
          <a:prstGeom prst="rect">
            <a:avLst/>
          </a:prstGeom>
          <a:noFill/>
          <a:ln w="12700">
            <a:solidFill>
              <a:prstClr val="black"/>
            </a:solidFill>
          </a:ln>
        </p:spPr>
      </p:sp>
      <p:sp>
        <p:nvSpPr>
          <p:cNvPr id="3" name="Notes Placeholder 2"/>
          <p:cNvSpPr>
            <a:spLocks noGrp="1"/>
          </p:cNvSpPr>
          <p:nvPr>
            <p:ph type="body" idx="1"/>
          </p:nvPr>
        </p:nvSpPr>
        <p:spPr>
          <a:xfrm>
            <a:off x="539434" y="1700585"/>
            <a:ext cx="7684796" cy="4245888"/>
          </a:xfrm>
          <a:prstGeom prst="rect">
            <a:avLst/>
          </a:prstGeom>
        </p:spPr>
        <p:txBody>
          <a:bodyPr lIns="92282" tIns="46141" rIns="92282" bIns="46141"/>
          <a:lstStyle/>
          <a:p>
            <a:endParaRPr lang="en-US">
              <a:solidFill>
                <a:srgbClr val="0073B6"/>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63802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3813" y="887413"/>
            <a:ext cx="4260850" cy="2397125"/>
          </a:xfrm>
          <a:prstGeom prst="rect">
            <a:avLst/>
          </a:prstGeom>
          <a:noFill/>
          <a:ln w="12700">
            <a:solidFill>
              <a:prstClr val="black"/>
            </a:solidFill>
          </a:ln>
        </p:spPr>
      </p:sp>
      <p:sp>
        <p:nvSpPr>
          <p:cNvPr id="3" name="Notes Placeholder 2"/>
          <p:cNvSpPr>
            <a:spLocks noGrp="1"/>
          </p:cNvSpPr>
          <p:nvPr>
            <p:ph type="body" idx="1"/>
          </p:nvPr>
        </p:nvSpPr>
        <p:spPr>
          <a:xfrm>
            <a:off x="938213" y="3417888"/>
            <a:ext cx="7512050" cy="2797175"/>
          </a:xfrm>
          <a:prstGeom prst="rect">
            <a:avLst/>
          </a:prstGeom>
        </p:spPr>
        <p:txBody>
          <a:bodyPr/>
          <a:lstStyle/>
          <a:p>
            <a:endParaRPr lang="en-US">
              <a:latin typeface="Calibri"/>
              <a:cs typeface="Calibri"/>
            </a:endParaRPr>
          </a:p>
        </p:txBody>
      </p:sp>
    </p:spTree>
    <p:extLst>
      <p:ext uri="{BB962C8B-B14F-4D97-AF65-F5344CB8AC3E}">
        <p14:creationId xmlns:p14="http://schemas.microsoft.com/office/powerpoint/2010/main" val="1017465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3813" y="887413"/>
            <a:ext cx="4260850" cy="2397125"/>
          </a:xfrm>
          <a:prstGeom prst="rect">
            <a:avLst/>
          </a:prstGeom>
          <a:noFill/>
          <a:ln w="12700">
            <a:solidFill>
              <a:prstClr val="black"/>
            </a:solidFill>
          </a:ln>
        </p:spPr>
      </p:sp>
      <p:sp>
        <p:nvSpPr>
          <p:cNvPr id="3" name="Notes Placeholder 2"/>
          <p:cNvSpPr>
            <a:spLocks noGrp="1"/>
          </p:cNvSpPr>
          <p:nvPr>
            <p:ph type="body" idx="1"/>
          </p:nvPr>
        </p:nvSpPr>
        <p:spPr>
          <a:xfrm>
            <a:off x="938213" y="3417888"/>
            <a:ext cx="7512050" cy="2797175"/>
          </a:xfrm>
          <a:prstGeom prst="rect">
            <a:avLst/>
          </a:prstGeom>
        </p:spPr>
        <p:txBody>
          <a:bodyPr/>
          <a:lstStyle/>
          <a:p>
            <a:pPr marL="228600" indent="-228600">
              <a:buAutoNum type="arabicPeriod"/>
            </a:pPr>
            <a:r>
              <a:rPr lang="en-US" dirty="0">
                <a:latin typeface="Calibri"/>
                <a:cs typeface="Calibri"/>
              </a:rPr>
              <a:t>Chickenpox: </a:t>
            </a:r>
            <a:r>
              <a:rPr lang="en-US" dirty="0">
                <a:hlinkClick r:id="rId3"/>
              </a:rPr>
              <a:t>Chickenpox Vaccine Saves Lives Infographic | CDC</a:t>
            </a:r>
            <a:endParaRPr lang="en-US" dirty="0"/>
          </a:p>
          <a:p>
            <a:pPr marL="228600" indent="-228600">
              <a:buAutoNum type="arabicPeriod"/>
            </a:pPr>
            <a:r>
              <a:rPr lang="en-US" dirty="0" err="1">
                <a:latin typeface="Calibri"/>
                <a:cs typeface="Calibri"/>
              </a:rPr>
              <a:t>Diptheria</a:t>
            </a:r>
            <a:r>
              <a:rPr lang="en-US" dirty="0">
                <a:latin typeface="Calibri"/>
                <a:cs typeface="Calibri"/>
              </a:rPr>
              <a:t>: </a:t>
            </a:r>
            <a:r>
              <a:rPr lang="en-US" dirty="0">
                <a:hlinkClick r:id="rId4"/>
              </a:rPr>
              <a:t>Diphtheria | HHS.gov</a:t>
            </a:r>
            <a:endParaRPr lang="en-US" dirty="0"/>
          </a:p>
          <a:p>
            <a:pPr marL="228600" indent="-228600">
              <a:buAutoNum type="arabicPeriod"/>
            </a:pPr>
            <a:r>
              <a:rPr lang="en-US" dirty="0"/>
              <a:t>Hib: </a:t>
            </a:r>
            <a:r>
              <a:rPr lang="en-US" dirty="0">
                <a:hlinkClick r:id="rId5"/>
              </a:rPr>
              <a:t>For Clinicians: </a:t>
            </a:r>
            <a:r>
              <a:rPr lang="en-US" dirty="0" err="1">
                <a:hlinkClick r:id="rId5"/>
              </a:rPr>
              <a:t>Haemophilus</a:t>
            </a:r>
            <a:r>
              <a:rPr lang="en-US" dirty="0">
                <a:hlinkClick r:id="rId5"/>
              </a:rPr>
              <a:t> influenzae | CDC</a:t>
            </a:r>
            <a:endParaRPr lang="en-US" dirty="0"/>
          </a:p>
          <a:p>
            <a:pPr marL="228600" indent="-228600">
              <a:buAutoNum type="arabicPeriod"/>
            </a:pPr>
            <a:r>
              <a:rPr lang="en-US" dirty="0"/>
              <a:t>Hep A: </a:t>
            </a:r>
            <a:r>
              <a:rPr lang="en-US" dirty="0">
                <a:hlinkClick r:id="rId6"/>
              </a:rPr>
              <a:t>Hepatitis A - General Fact Sheet (cdc.gov)</a:t>
            </a:r>
            <a:endParaRPr lang="en-US" dirty="0"/>
          </a:p>
          <a:p>
            <a:pPr marL="228600" indent="-228600">
              <a:buAutoNum type="arabicPeriod"/>
            </a:pPr>
            <a:r>
              <a:rPr lang="en-US" dirty="0"/>
              <a:t>Flu: </a:t>
            </a:r>
            <a:r>
              <a:rPr lang="en-US" dirty="0">
                <a:hlinkClick r:id="rId7"/>
              </a:rPr>
              <a:t>Key Facts About Seasonal Flu Vaccine | CDC</a:t>
            </a:r>
            <a:endParaRPr lang="en-US" dirty="0"/>
          </a:p>
          <a:p>
            <a:pPr marL="228600" indent="-228600">
              <a:buAutoNum type="arabicPeriod"/>
            </a:pPr>
            <a:r>
              <a:rPr lang="en-US" dirty="0"/>
              <a:t>Measles: </a:t>
            </a:r>
            <a:r>
              <a:rPr lang="en-US" dirty="0">
                <a:hlinkClick r:id="rId8"/>
              </a:rPr>
              <a:t>Measles, Mumps, and Rubella (MMR) Vaccination | CDC</a:t>
            </a:r>
            <a:endParaRPr lang="en-US" dirty="0"/>
          </a:p>
          <a:p>
            <a:pPr marL="228600" indent="-228600">
              <a:buAutoNum type="arabicPeriod"/>
            </a:pPr>
            <a:r>
              <a:rPr lang="en-US" dirty="0"/>
              <a:t>Mumps: </a:t>
            </a:r>
            <a:r>
              <a:rPr lang="en-US" dirty="0">
                <a:hlinkClick r:id="rId9"/>
              </a:rPr>
              <a:t>Mumps | Cases and Outbreaks | CDC</a:t>
            </a:r>
            <a:endParaRPr lang="en-US" dirty="0"/>
          </a:p>
          <a:p>
            <a:pPr marL="228600" indent="-228600">
              <a:buAutoNum type="arabicPeriod"/>
            </a:pPr>
            <a:r>
              <a:rPr lang="en-US" dirty="0"/>
              <a:t>PNA: </a:t>
            </a:r>
            <a:r>
              <a:rPr lang="en-US" dirty="0">
                <a:hlinkClick r:id="rId10"/>
              </a:rPr>
              <a:t>Ask the Experts: Pneumococcal Vaccines (immunize.org)</a:t>
            </a:r>
          </a:p>
          <a:p>
            <a:pPr marL="228600" indent="-228600">
              <a:buAutoNum type="arabicPeriod"/>
            </a:pPr>
            <a:r>
              <a:rPr lang="en-US" dirty="0"/>
              <a:t>Polio: </a:t>
            </a:r>
            <a:r>
              <a:rPr lang="en-US" dirty="0">
                <a:hlinkClick r:id="rId11"/>
              </a:rPr>
              <a:t>Polio in the United States | CDC</a:t>
            </a:r>
            <a:endParaRPr lang="en-US" dirty="0"/>
          </a:p>
          <a:p>
            <a:pPr marL="228600" indent="-228600">
              <a:buAutoNum type="arabicPeriod"/>
            </a:pPr>
            <a:r>
              <a:rPr lang="en-US" dirty="0"/>
              <a:t>Rotavirus: </a:t>
            </a:r>
            <a:r>
              <a:rPr lang="en-US" dirty="0">
                <a:hlinkClick r:id="rId12"/>
              </a:rPr>
              <a:t>Rotavirus in the U.S. | CDC</a:t>
            </a:r>
            <a:endParaRPr lang="en-US" dirty="0"/>
          </a:p>
          <a:p>
            <a:pPr marL="228600" indent="-228600">
              <a:buAutoNum type="arabicPeriod"/>
            </a:pPr>
            <a:r>
              <a:rPr lang="en-US" dirty="0"/>
              <a:t>Rubella: </a:t>
            </a:r>
            <a:r>
              <a:rPr lang="en-US" dirty="0">
                <a:hlinkClick r:id="rId13"/>
              </a:rPr>
              <a:t>Rubella in the United States | CDC</a:t>
            </a:r>
            <a:endParaRPr lang="en-US" dirty="0"/>
          </a:p>
          <a:p>
            <a:pPr marL="228600" indent="-228600">
              <a:buAutoNum type="arabicPeriod"/>
            </a:pPr>
            <a:r>
              <a:rPr lang="en-US" dirty="0"/>
              <a:t>Tetanus: </a:t>
            </a:r>
            <a:r>
              <a:rPr lang="en-US" dirty="0">
                <a:hlinkClick r:id="rId14"/>
              </a:rPr>
              <a:t>Tetanus Surveillance | CDC</a:t>
            </a:r>
            <a:endParaRPr lang="en-US" dirty="0"/>
          </a:p>
          <a:p>
            <a:pPr marL="228600" indent="-228600">
              <a:buAutoNum type="arabicPeriod"/>
            </a:pPr>
            <a:r>
              <a:rPr lang="en-US" dirty="0"/>
              <a:t>Pertussis: </a:t>
            </a:r>
            <a:r>
              <a:rPr lang="en-US" dirty="0">
                <a:hlinkClick r:id="rId15"/>
              </a:rPr>
              <a:t>About Diphtheria, Tetanus, and Pertussis Vaccination | CDC</a:t>
            </a:r>
          </a:p>
          <a:p>
            <a:r>
              <a:rPr lang="en-US" dirty="0"/>
              <a:t>14. COVID-19:  </a:t>
            </a:r>
            <a:r>
              <a:rPr lang="en-US" dirty="0">
                <a:hlinkClick r:id="rId16"/>
              </a:rPr>
              <a:t>﻿﻿﻿﻿﻿﻿﻿﻿﻿﻿﻿﻿﻿﻿﻿Effectiveness of Up-to-Date COVID-19 Vaccination in Preventing SARS-CoV-2 Infection Among Nursing Home Residents — United States, November 20, 2022–January 8, 2023 | MMWR (cdc.gov)</a:t>
            </a:r>
            <a:r>
              <a:rPr lang="en-US" dirty="0"/>
              <a:t> ; </a:t>
            </a:r>
            <a:r>
              <a:rPr lang="en-US" dirty="0">
                <a:hlinkClick r:id="rId17"/>
              </a:rPr>
              <a:t>Efficacy and Safety of COVID-19 Vaccination in Older Adults: A Systematic Review and Meta-Analysis - PMC (nih.gov)</a:t>
            </a:r>
            <a:endParaRPr lang="en-US" dirty="0"/>
          </a:p>
          <a:p>
            <a:r>
              <a:rPr lang="en-US" dirty="0">
                <a:latin typeface="Corbel"/>
                <a:cs typeface="Calibri"/>
              </a:rPr>
              <a:t>15. RSV: </a:t>
            </a:r>
            <a:r>
              <a:rPr lang="en-US" dirty="0">
                <a:hlinkClick r:id="rId18"/>
              </a:rPr>
              <a:t>CDC Recommends RSV Vaccine For Older Adults | CDC Online Newsroom | CDC</a:t>
            </a:r>
            <a:endParaRPr lang="en-US" dirty="0">
              <a:latin typeface="Corbel"/>
              <a:cs typeface="Calibri"/>
            </a:endParaRPr>
          </a:p>
          <a:p>
            <a:pPr marL="228600" indent="-228600">
              <a:buAutoNum type="arabicPeriod"/>
            </a:pPr>
            <a:endParaRPr lang="en-US" dirty="0">
              <a:latin typeface="Corbel"/>
              <a:cs typeface="Calibri"/>
            </a:endParaRPr>
          </a:p>
          <a:p>
            <a:pPr marL="228600" indent="-228600">
              <a:buAutoNum type="arabicPeriod"/>
            </a:pPr>
            <a:endParaRPr lang="en-US" dirty="0">
              <a:latin typeface="Calibri"/>
              <a:cs typeface="Calibri"/>
            </a:endParaRPr>
          </a:p>
        </p:txBody>
      </p:sp>
    </p:spTree>
    <p:extLst>
      <p:ext uri="{BB962C8B-B14F-4D97-AF65-F5344CB8AC3E}">
        <p14:creationId xmlns:p14="http://schemas.microsoft.com/office/powerpoint/2010/main" val="821889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3813" y="887413"/>
            <a:ext cx="4260850" cy="2397125"/>
          </a:xfrm>
          <a:prstGeom prst="rect">
            <a:avLst/>
          </a:prstGeom>
          <a:noFill/>
          <a:ln w="12700">
            <a:solidFill>
              <a:prstClr val="black"/>
            </a:solidFill>
          </a:ln>
        </p:spPr>
      </p:sp>
      <p:sp>
        <p:nvSpPr>
          <p:cNvPr id="3" name="Notes Placeholder 2"/>
          <p:cNvSpPr>
            <a:spLocks noGrp="1"/>
          </p:cNvSpPr>
          <p:nvPr>
            <p:ph type="body" idx="1"/>
          </p:nvPr>
        </p:nvSpPr>
        <p:spPr>
          <a:xfrm>
            <a:off x="938213" y="3417888"/>
            <a:ext cx="7512050" cy="2797175"/>
          </a:xfrm>
          <a:prstGeom prst="rect">
            <a:avLst/>
          </a:prstGeom>
        </p:spPr>
        <p:txBody>
          <a:bodyPr/>
          <a:lstStyle/>
          <a:p>
            <a:endParaRPr lang="en-US"/>
          </a:p>
        </p:txBody>
      </p:sp>
    </p:spTree>
    <p:extLst>
      <p:ext uri="{BB962C8B-B14F-4D97-AF65-F5344CB8AC3E}">
        <p14:creationId xmlns:p14="http://schemas.microsoft.com/office/powerpoint/2010/main" val="26126185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13.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13.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33.png"/><Relationship Id="rId9" Type="http://schemas.openxmlformats.org/officeDocument/2006/relationships/image" Target="../media/image27.png"/><Relationship Id="rId14" Type="http://schemas.openxmlformats.org/officeDocument/2006/relationships/image" Target="../media/image3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22.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22.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13.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13.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33.png"/><Relationship Id="rId9" Type="http://schemas.openxmlformats.org/officeDocument/2006/relationships/image" Target="../media/image27.png"/><Relationship Id="rId14" Type="http://schemas.openxmlformats.org/officeDocument/2006/relationships/image" Target="../media/image3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slideMaster" Target="../slideMasters/slideMaster3.xml"/><Relationship Id="rId1" Type="http://schemas.openxmlformats.org/officeDocument/2006/relationships/tags" Target="../tags/tag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22.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22.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2.png"/><Relationship Id="rId3" Type="http://schemas.openxmlformats.org/officeDocument/2006/relationships/image" Target="../media/image13.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35.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13.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35.png"/><Relationship Id="rId4" Type="http://schemas.openxmlformats.org/officeDocument/2006/relationships/image" Target="../media/image33.png"/><Relationship Id="rId9" Type="http://schemas.openxmlformats.org/officeDocument/2006/relationships/image" Target="../media/image34.png"/><Relationship Id="rId14" Type="http://schemas.openxmlformats.org/officeDocument/2006/relationships/image" Target="../media/image3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22.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4.png"/><Relationship Id="rId7" Type="http://schemas.openxmlformats.org/officeDocument/2006/relationships/image" Target="../media/image38.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slideMaster" Target="../slideMasters/slideMaster4.xml"/><Relationship Id="rId16" Type="http://schemas.openxmlformats.org/officeDocument/2006/relationships/image" Target="../media/image30.png"/><Relationship Id="rId1" Type="http://schemas.openxmlformats.org/officeDocument/2006/relationships/tags" Target="../tags/tag8.xml"/><Relationship Id="rId6" Type="http://schemas.openxmlformats.org/officeDocument/2006/relationships/image" Target="../media/image18.png"/><Relationship Id="rId11" Type="http://schemas.openxmlformats.org/officeDocument/2006/relationships/image" Target="../media/image25.png"/><Relationship Id="rId5" Type="http://schemas.openxmlformats.org/officeDocument/2006/relationships/image" Target="../media/image16.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5.jpeg"/><Relationship Id="rId9" Type="http://schemas.openxmlformats.org/officeDocument/2006/relationships/image" Target="../media/image23.png"/><Relationship Id="rId14" Type="http://schemas.openxmlformats.org/officeDocument/2006/relationships/image" Target="../media/image28.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13.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slideMaster" Target="../slideMasters/slideMaster4.xml"/><Relationship Id="rId1" Type="http://schemas.openxmlformats.org/officeDocument/2006/relationships/tags" Target="../tags/tag9.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22.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13.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Master" Target="../slideMasters/slideMaster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4.xml"/><Relationship Id="rId4" Type="http://schemas.openxmlformats.org/officeDocument/2006/relationships/image" Target="../media/image4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p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B9D886-94ED-4671-B502-076535244772}"/>
              </a:ext>
              <a:ext uri="{C183D7F6-B498-43B3-948B-1728B52AA6E4}">
                <adec:decorative xmlns:adec="http://schemas.microsoft.com/office/drawing/2017/decorative" val="1"/>
              </a:ext>
            </a:extLst>
          </p:cNvPr>
          <p:cNvSpPr/>
          <p:nvPr userDrawn="1"/>
        </p:nvSpPr>
        <p:spPr>
          <a:xfrm>
            <a:off x="0" y="0"/>
            <a:ext cx="9144000" cy="51435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descr="H.Q.I.N. Logo.">
            <a:extLst>
              <a:ext uri="{FF2B5EF4-FFF2-40B4-BE49-F238E27FC236}">
                <a16:creationId xmlns:a16="http://schemas.microsoft.com/office/drawing/2014/main" id="{2511B3CF-0BCE-4AFF-83BD-D2D3C9F3007A}"/>
              </a:ext>
            </a:extLst>
          </p:cNvPr>
          <p:cNvGrpSpPr/>
          <p:nvPr userDrawn="1"/>
        </p:nvGrpSpPr>
        <p:grpSpPr>
          <a:xfrm>
            <a:off x="2707796" y="1835305"/>
            <a:ext cx="3728407" cy="1472889"/>
            <a:chOff x="5876802" y="3070673"/>
            <a:chExt cx="2496254" cy="986133"/>
          </a:xfrm>
        </p:grpSpPr>
        <p:pic>
          <p:nvPicPr>
            <p:cNvPr id="5" name="Picture 4">
              <a:extLst>
                <a:ext uri="{FF2B5EF4-FFF2-40B4-BE49-F238E27FC236}">
                  <a16:creationId xmlns:a16="http://schemas.microsoft.com/office/drawing/2014/main" id="{2F630839-A2A7-4952-9334-F8F294D204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6" name="Picture 5" descr="A close up of a logo&#10;&#10;Description automatically generated">
              <a:extLst>
                <a:ext uri="{FF2B5EF4-FFF2-40B4-BE49-F238E27FC236}">
                  <a16:creationId xmlns:a16="http://schemas.microsoft.com/office/drawing/2014/main" id="{BE6EAD3A-55F6-40F6-A564-CE91CBCA82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7" name="Picture 6">
              <a:extLst>
                <a:ext uri="{FF2B5EF4-FFF2-40B4-BE49-F238E27FC236}">
                  <a16:creationId xmlns:a16="http://schemas.microsoft.com/office/drawing/2014/main" id="{E5B83B73-C001-4507-BCC5-8CF3BB05FF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8" name="Picture 7">
              <a:extLst>
                <a:ext uri="{FF2B5EF4-FFF2-40B4-BE49-F238E27FC236}">
                  <a16:creationId xmlns:a16="http://schemas.microsoft.com/office/drawing/2014/main" id="{C5D07D1F-AF35-42A7-B6E6-1B2B88094E9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9" name="Picture 8" descr="A close up of a logo&#10;&#10;Description automatically generated">
              <a:extLst>
                <a:ext uri="{FF2B5EF4-FFF2-40B4-BE49-F238E27FC236}">
                  <a16:creationId xmlns:a16="http://schemas.microsoft.com/office/drawing/2014/main" id="{05D439D7-CCA7-4730-A56C-B5408AED61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0" name="Picture 9">
              <a:extLst>
                <a:ext uri="{FF2B5EF4-FFF2-40B4-BE49-F238E27FC236}">
                  <a16:creationId xmlns:a16="http://schemas.microsoft.com/office/drawing/2014/main" id="{2678719A-07DE-4085-B64A-C12EA1F8297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1" name="Picture 10">
              <a:extLst>
                <a:ext uri="{FF2B5EF4-FFF2-40B4-BE49-F238E27FC236}">
                  <a16:creationId xmlns:a16="http://schemas.microsoft.com/office/drawing/2014/main" id="{E4376862-9C95-4A54-BBA5-3E655B6970E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2" name="Picture 11">
              <a:extLst>
                <a:ext uri="{FF2B5EF4-FFF2-40B4-BE49-F238E27FC236}">
                  <a16:creationId xmlns:a16="http://schemas.microsoft.com/office/drawing/2014/main" id="{EEA690B4-675C-44E0-B9B1-2960B5FC189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3" name="Picture 12">
              <a:extLst>
                <a:ext uri="{FF2B5EF4-FFF2-40B4-BE49-F238E27FC236}">
                  <a16:creationId xmlns:a16="http://schemas.microsoft.com/office/drawing/2014/main" id="{0E4F9D74-257B-4290-9C16-5D09A39C81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4" name="Picture 13">
              <a:extLst>
                <a:ext uri="{FF2B5EF4-FFF2-40B4-BE49-F238E27FC236}">
                  <a16:creationId xmlns:a16="http://schemas.microsoft.com/office/drawing/2014/main" id="{1B1AA6AE-05CE-4E9D-8663-46D22B5CFF8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pic>
        <p:nvPicPr>
          <p:cNvPr id="22" name="Picture 21">
            <a:extLst>
              <a:ext uri="{FF2B5EF4-FFF2-40B4-BE49-F238E27FC236}">
                <a16:creationId xmlns:a16="http://schemas.microsoft.com/office/drawing/2014/main" id="{3AAF841D-14A3-481D-BD46-A211ABF20DC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99139" y="4601849"/>
            <a:ext cx="1392639" cy="364585"/>
          </a:xfrm>
          <a:prstGeom prst="rect">
            <a:avLst/>
          </a:prstGeom>
        </p:spPr>
      </p:pic>
    </p:spTree>
    <p:extLst>
      <p:ext uri="{BB962C8B-B14F-4D97-AF65-F5344CB8AC3E}">
        <p14:creationId xmlns:p14="http://schemas.microsoft.com/office/powerpoint/2010/main" val="15724442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ACC90-1467-41F9-A368-0ADDFE7217E1}"/>
              </a:ext>
              <a:ext uri="{C183D7F6-B498-43B3-948B-1728B52AA6E4}">
                <adec:decorative xmlns:adec="http://schemas.microsoft.com/office/drawing/2017/decorative" val="1"/>
              </a:ext>
            </a:extLst>
          </p:cNvPr>
          <p:cNvSpPr/>
          <p:nvPr userDrawn="1"/>
        </p:nvSpPr>
        <p:spPr>
          <a:xfrm>
            <a:off x="0" y="0"/>
            <a:ext cx="9144000" cy="51435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Quality Improvement Organizations Program Logo">
            <a:extLst>
              <a:ext uri="{FF2B5EF4-FFF2-40B4-BE49-F238E27FC236}">
                <a16:creationId xmlns:a16="http://schemas.microsoft.com/office/drawing/2014/main" id="{33EF4970-9F64-49BA-A8F8-0C72E5F73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222" y="4567549"/>
            <a:ext cx="1392639" cy="364585"/>
          </a:xfrm>
          <a:prstGeom prst="rect">
            <a:avLst/>
          </a:prstGeom>
        </p:spPr>
      </p:pic>
      <p:grpSp>
        <p:nvGrpSpPr>
          <p:cNvPr id="8" name="Group 7">
            <a:extLst>
              <a:ext uri="{FF2B5EF4-FFF2-40B4-BE49-F238E27FC236}">
                <a16:creationId xmlns:a16="http://schemas.microsoft.com/office/drawing/2014/main" id="{A9EB3395-C522-45AD-ACDC-F716A47639AF}"/>
              </a:ext>
              <a:ext uri="{C183D7F6-B498-43B3-948B-1728B52AA6E4}">
                <adec:decorative xmlns:adec="http://schemas.microsoft.com/office/drawing/2017/decorative" val="1"/>
              </a:ext>
            </a:extLst>
          </p:cNvPr>
          <p:cNvGrpSpPr/>
          <p:nvPr userDrawn="1"/>
        </p:nvGrpSpPr>
        <p:grpSpPr>
          <a:xfrm>
            <a:off x="7862156" y="4591711"/>
            <a:ext cx="949374" cy="398123"/>
            <a:chOff x="7092145" y="5347298"/>
            <a:chExt cx="4437790" cy="1753124"/>
          </a:xfrm>
        </p:grpSpPr>
        <p:pic>
          <p:nvPicPr>
            <p:cNvPr id="9" name="Picture 8">
              <a:extLst>
                <a:ext uri="{FF2B5EF4-FFF2-40B4-BE49-F238E27FC236}">
                  <a16:creationId xmlns:a16="http://schemas.microsoft.com/office/drawing/2014/main" id="{15BAC01C-8859-482E-80AB-DEF440E6F4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10" name="Picture 9" descr="A close up of a logo&#10;&#10;Description automatically generated">
              <a:extLst>
                <a:ext uri="{FF2B5EF4-FFF2-40B4-BE49-F238E27FC236}">
                  <a16:creationId xmlns:a16="http://schemas.microsoft.com/office/drawing/2014/main" id="{17F68C81-783A-4B57-A691-BC75631EA5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11" name="Picture 10">
              <a:extLst>
                <a:ext uri="{FF2B5EF4-FFF2-40B4-BE49-F238E27FC236}">
                  <a16:creationId xmlns:a16="http://schemas.microsoft.com/office/drawing/2014/main" id="{B65672F8-4B6A-463C-9887-BAAEF39DAE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12" name="Picture 11">
              <a:extLst>
                <a:ext uri="{FF2B5EF4-FFF2-40B4-BE49-F238E27FC236}">
                  <a16:creationId xmlns:a16="http://schemas.microsoft.com/office/drawing/2014/main" id="{995B7250-267A-413B-A860-502F7313B8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13" name="Picture 12" descr="A close up of a logo&#10;&#10;Description automatically generated">
              <a:extLst>
                <a:ext uri="{FF2B5EF4-FFF2-40B4-BE49-F238E27FC236}">
                  <a16:creationId xmlns:a16="http://schemas.microsoft.com/office/drawing/2014/main" id="{4F1ED325-651C-4E56-89FC-253BDEA7D8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14" name="Picture 13">
              <a:extLst>
                <a:ext uri="{FF2B5EF4-FFF2-40B4-BE49-F238E27FC236}">
                  <a16:creationId xmlns:a16="http://schemas.microsoft.com/office/drawing/2014/main" id="{DFAE9367-18A3-4102-85CE-5FEF384370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19" name="Picture 18">
              <a:extLst>
                <a:ext uri="{FF2B5EF4-FFF2-40B4-BE49-F238E27FC236}">
                  <a16:creationId xmlns:a16="http://schemas.microsoft.com/office/drawing/2014/main" id="{BE6D1729-A5EB-4165-A3DD-9354F74C13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20" name="Picture 19">
              <a:extLst>
                <a:ext uri="{FF2B5EF4-FFF2-40B4-BE49-F238E27FC236}">
                  <a16:creationId xmlns:a16="http://schemas.microsoft.com/office/drawing/2014/main" id="{7053A029-D4EC-42E0-81F9-C3F2E72187A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21" name="Picture 20">
              <a:extLst>
                <a:ext uri="{FF2B5EF4-FFF2-40B4-BE49-F238E27FC236}">
                  <a16:creationId xmlns:a16="http://schemas.microsoft.com/office/drawing/2014/main" id="{3A11E02E-8E44-4BC9-9EDD-1FB8F57FDFF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22" name="Picture 21">
              <a:extLst>
                <a:ext uri="{FF2B5EF4-FFF2-40B4-BE49-F238E27FC236}">
                  <a16:creationId xmlns:a16="http://schemas.microsoft.com/office/drawing/2014/main" id="{3C1BB5F8-ECD6-4AA1-ADF0-E919CCCE926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Tree>
    <p:extLst>
      <p:ext uri="{BB962C8B-B14F-4D97-AF65-F5344CB8AC3E}">
        <p14:creationId xmlns:p14="http://schemas.microsoft.com/office/powerpoint/2010/main" val="315448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ACC90-1467-41F9-A368-0ADDFE7217E1}"/>
              </a:ext>
              <a:ext uri="{C183D7F6-B498-43B3-948B-1728B52AA6E4}">
                <adec:decorative xmlns:adec="http://schemas.microsoft.com/office/drawing/2017/decorative" val="1"/>
              </a:ext>
            </a:extLst>
          </p:cNvPr>
          <p:cNvSpPr/>
          <p:nvPr userDrawn="1"/>
        </p:nvSpPr>
        <p:spPr>
          <a:xfrm>
            <a:off x="0" y="0"/>
            <a:ext cx="9144000" cy="51435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Quality Improvement Organizations Program Logo">
            <a:extLst>
              <a:ext uri="{FF2B5EF4-FFF2-40B4-BE49-F238E27FC236}">
                <a16:creationId xmlns:a16="http://schemas.microsoft.com/office/drawing/2014/main" id="{80892943-B072-4D7C-9F0F-CA3671EC5B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222" y="4567549"/>
            <a:ext cx="1392639" cy="364585"/>
          </a:xfrm>
          <a:prstGeom prst="rect">
            <a:avLst/>
          </a:prstGeom>
        </p:spPr>
      </p:pic>
      <p:sp>
        <p:nvSpPr>
          <p:cNvPr id="8" name="Title 6">
            <a:extLst>
              <a:ext uri="{FF2B5EF4-FFF2-40B4-BE49-F238E27FC236}">
                <a16:creationId xmlns:a16="http://schemas.microsoft.com/office/drawing/2014/main" id="{CE936A60-23E0-4906-89AF-F16F67FFC2FE}"/>
              </a:ext>
            </a:extLst>
          </p:cNvPr>
          <p:cNvSpPr txBox="1">
            <a:spLocks noGrp="1"/>
          </p:cNvSpPr>
          <p:nvPr>
            <p:ph type="title" idx="4294967295"/>
          </p:nvPr>
        </p:nvSpPr>
        <p:spPr>
          <a:xfrm>
            <a:off x="423066" y="566738"/>
            <a:ext cx="8297862" cy="839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514324" rtl="0" eaLnBrk="1" latinLnBrk="0" hangingPunct="1">
              <a:lnSpc>
                <a:spcPct val="90000"/>
              </a:lnSpc>
              <a:spcBef>
                <a:spcPct val="0"/>
              </a:spcBef>
              <a:buFont typeface="Arial" pitchFamily="34" charset="0"/>
              <a:buNone/>
              <a:defRPr sz="2251" kern="1200">
                <a:solidFill>
                  <a:schemeClr val="accent1"/>
                </a:solidFill>
                <a:latin typeface="+mj-lt"/>
                <a:ea typeface="+mj-ea"/>
                <a:cs typeface="+mj-cs"/>
              </a:defRPr>
            </a:lvl1pPr>
          </a:lstStyle>
          <a:p>
            <a:pPr marL="0" marR="0" lvl="0" indent="0" algn="ctr" defTabSz="514324" rtl="0" eaLnBrk="1" fontAlgn="auto" latinLnBrk="0" hangingPunct="1">
              <a:lnSpc>
                <a:spcPct val="90000"/>
              </a:lnSpc>
              <a:spcBef>
                <a:spcPct val="0"/>
              </a:spcBef>
              <a:spcAft>
                <a:spcPts val="0"/>
              </a:spcAft>
              <a:buClrTx/>
              <a:buSzTx/>
              <a:buFont typeface="Arial" pitchFamily="34" charset="0"/>
              <a:buNone/>
              <a:tabLst/>
              <a:defRPr/>
            </a:pPr>
            <a:r>
              <a:rPr kumimoji="0" lang="en-US" sz="3800" b="0" i="0" u="none" strike="noStrike" kern="1200" cap="none" spc="0" normalizeH="0" baseline="0" noProof="0">
                <a:ln>
                  <a:noFill/>
                </a:ln>
                <a:solidFill>
                  <a:srgbClr val="0073B6"/>
                </a:solidFill>
                <a:effectLst/>
                <a:uLnTx/>
                <a:uFillTx/>
                <a:latin typeface="Nirmala UI" panose="020B0502040204020203" pitchFamily="34" charset="0"/>
                <a:ea typeface="+mj-ea"/>
                <a:cs typeface="Nirmala UI" panose="020B0502040204020203" pitchFamily="34" charset="0"/>
              </a:rPr>
              <a:t>Click to edit Master title style</a:t>
            </a:r>
            <a:endParaRPr kumimoji="0" lang="en-US" sz="1200" b="0" i="0" u="none" strike="noStrike" kern="1200" cap="none" spc="0" normalizeH="0" baseline="0" noProof="0">
              <a:ln>
                <a:noFill/>
              </a:ln>
              <a:solidFill>
                <a:srgbClr val="0073B6"/>
              </a:solidFill>
              <a:effectLst/>
              <a:uLnTx/>
              <a:uFillTx/>
              <a:latin typeface="Nirmala UI" panose="020B0502040204020203" pitchFamily="34" charset="0"/>
              <a:ea typeface="+mj-ea"/>
              <a:cs typeface="Nirmala UI" panose="020B0502040204020203" pitchFamily="34" charset="0"/>
            </a:endParaRPr>
          </a:p>
        </p:txBody>
      </p:sp>
      <p:pic>
        <p:nvPicPr>
          <p:cNvPr id="9" name="Picture 8" descr="HQIN Social Media Icons.">
            <a:extLst>
              <a:ext uri="{FF2B5EF4-FFF2-40B4-BE49-F238E27FC236}">
                <a16:creationId xmlns:a16="http://schemas.microsoft.com/office/drawing/2014/main" id="{A15DD8DE-2087-4BB3-A7A1-4B3EC2C19AC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4939" y="2048908"/>
            <a:ext cx="2354118" cy="324948"/>
          </a:xfrm>
          <a:prstGeom prst="rect">
            <a:avLst/>
          </a:prstGeom>
        </p:spPr>
      </p:pic>
      <p:sp>
        <p:nvSpPr>
          <p:cNvPr id="10" name="Title 6">
            <a:extLst>
              <a:ext uri="{FF2B5EF4-FFF2-40B4-BE49-F238E27FC236}">
                <a16:creationId xmlns:a16="http://schemas.microsoft.com/office/drawing/2014/main" id="{1EF886F2-4CBA-413A-BE6D-430928D2615F}"/>
              </a:ext>
            </a:extLst>
          </p:cNvPr>
          <p:cNvSpPr txBox="1">
            <a:spLocks/>
          </p:cNvSpPr>
          <p:nvPr userDrawn="1"/>
        </p:nvSpPr>
        <p:spPr>
          <a:xfrm>
            <a:off x="2711855" y="2812513"/>
            <a:ext cx="3720285" cy="644249"/>
          </a:xfrm>
          <a:prstGeom prst="rect">
            <a:avLst/>
          </a:prstGeom>
        </p:spPr>
        <p:txBody>
          <a:bodyPr/>
          <a:lstStyle>
            <a:lvl1pPr marL="0" indent="0" algn="l" defTabSz="514324" rtl="0" eaLnBrk="1" latinLnBrk="0" hangingPunct="1">
              <a:lnSpc>
                <a:spcPct val="90000"/>
              </a:lnSpc>
              <a:spcBef>
                <a:spcPct val="0"/>
              </a:spcBef>
              <a:buFont typeface="Arial" pitchFamily="34" charset="0"/>
              <a:buNone/>
              <a:defRPr sz="2251" kern="1200">
                <a:solidFill>
                  <a:schemeClr val="accent1"/>
                </a:solidFill>
                <a:latin typeface="+mj-lt"/>
                <a:ea typeface="+mj-ea"/>
                <a:cs typeface="+mj-cs"/>
              </a:defRPr>
            </a:lvl1pPr>
          </a:lstStyle>
          <a:p>
            <a:pPr algn="ctr">
              <a:lnSpc>
                <a:spcPct val="100000"/>
              </a:lnSpc>
              <a:spcAft>
                <a:spcPts val="200"/>
              </a:spcAft>
            </a:pPr>
            <a:r>
              <a:rPr lang="en-US" sz="1600" b="1">
                <a:solidFill>
                  <a:srgbClr val="0073B6"/>
                </a:solidFill>
                <a:latin typeface="Nirmala UI" panose="020B0502040204020203" pitchFamily="34" charset="0"/>
                <a:cs typeface="Nirmala UI" panose="020B0502040204020203" pitchFamily="34" charset="0"/>
              </a:rPr>
              <a:t>@HQINetwork</a:t>
            </a:r>
            <a:endParaRPr lang="en-US" sz="1600">
              <a:solidFill>
                <a:srgbClr val="0073B6"/>
              </a:solidFill>
              <a:latin typeface="Nirmala UI" panose="020B0502040204020203" pitchFamily="34" charset="0"/>
              <a:cs typeface="Nirmala UI" panose="020B0502040204020203" pitchFamily="34" charset="0"/>
            </a:endParaRPr>
          </a:p>
          <a:p>
            <a:pPr algn="ctr">
              <a:lnSpc>
                <a:spcPct val="150000"/>
              </a:lnSpc>
              <a:spcAft>
                <a:spcPts val="200"/>
              </a:spcAft>
            </a:pPr>
            <a:r>
              <a:rPr lang="en-US" sz="1600" b="1">
                <a:solidFill>
                  <a:srgbClr val="0073B6"/>
                </a:solidFill>
                <a:latin typeface="Nirmala UI" panose="020B0502040204020203" pitchFamily="34" charset="0"/>
                <a:cs typeface="Nirmala UI" panose="020B0502040204020203" pitchFamily="34" charset="0"/>
              </a:rPr>
              <a:t>Health Quality Innovation Network</a:t>
            </a:r>
            <a:endParaRPr lang="en-US" sz="1600">
              <a:solidFill>
                <a:srgbClr val="0073B6"/>
              </a:solidFill>
              <a:latin typeface="Nirmala UI" panose="020B0502040204020203" pitchFamily="34" charset="0"/>
              <a:cs typeface="Nirmala UI" panose="020B0502040204020203" pitchFamily="34" charset="0"/>
            </a:endParaRPr>
          </a:p>
          <a:p>
            <a:pPr>
              <a:lnSpc>
                <a:spcPct val="100000"/>
              </a:lnSpc>
              <a:spcAft>
                <a:spcPts val="200"/>
              </a:spcAft>
            </a:pPr>
            <a:endParaRPr lang="en-US" sz="1600">
              <a:solidFill>
                <a:srgbClr val="006CB6"/>
              </a:solidFill>
              <a:latin typeface="Nirmala UI" panose="020B0502040204020203" pitchFamily="34" charset="0"/>
              <a:cs typeface="Nirmala UI" panose="020B0502040204020203" pitchFamily="34" charset="0"/>
            </a:endParaRPr>
          </a:p>
        </p:txBody>
      </p:sp>
      <p:grpSp>
        <p:nvGrpSpPr>
          <p:cNvPr id="11" name="Group 10">
            <a:extLst>
              <a:ext uri="{FF2B5EF4-FFF2-40B4-BE49-F238E27FC236}">
                <a16:creationId xmlns:a16="http://schemas.microsoft.com/office/drawing/2014/main" id="{A02A1CA4-C4AD-4F86-A836-57EED64EA440}"/>
              </a:ext>
              <a:ext uri="{C183D7F6-B498-43B3-948B-1728B52AA6E4}">
                <adec:decorative xmlns:adec="http://schemas.microsoft.com/office/drawing/2017/decorative" val="1"/>
              </a:ext>
            </a:extLst>
          </p:cNvPr>
          <p:cNvGrpSpPr/>
          <p:nvPr userDrawn="1"/>
        </p:nvGrpSpPr>
        <p:grpSpPr>
          <a:xfrm>
            <a:off x="7862156" y="4591711"/>
            <a:ext cx="949374" cy="398123"/>
            <a:chOff x="7092145" y="5347298"/>
            <a:chExt cx="4437790" cy="1753124"/>
          </a:xfrm>
        </p:grpSpPr>
        <p:pic>
          <p:nvPicPr>
            <p:cNvPr id="12" name="Picture 11">
              <a:extLst>
                <a:ext uri="{FF2B5EF4-FFF2-40B4-BE49-F238E27FC236}">
                  <a16:creationId xmlns:a16="http://schemas.microsoft.com/office/drawing/2014/main" id="{C9DF6985-9470-4992-A28A-AAA549BF54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13" name="Picture 12" descr="A close up of a logo&#10;&#10;Description automatically generated">
              <a:extLst>
                <a:ext uri="{FF2B5EF4-FFF2-40B4-BE49-F238E27FC236}">
                  <a16:creationId xmlns:a16="http://schemas.microsoft.com/office/drawing/2014/main" id="{35A456A8-E68C-4093-B77F-3CC890D3B1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14" name="Picture 13">
              <a:extLst>
                <a:ext uri="{FF2B5EF4-FFF2-40B4-BE49-F238E27FC236}">
                  <a16:creationId xmlns:a16="http://schemas.microsoft.com/office/drawing/2014/main" id="{89CCCD4D-C69D-430A-A1ED-EABE7A810E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19" name="Picture 18">
              <a:extLst>
                <a:ext uri="{FF2B5EF4-FFF2-40B4-BE49-F238E27FC236}">
                  <a16:creationId xmlns:a16="http://schemas.microsoft.com/office/drawing/2014/main" id="{C9C0C917-5518-4D83-BAFC-7928C1280A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20" name="Picture 19" descr="A close up of a logo&#10;&#10;Description automatically generated">
              <a:extLst>
                <a:ext uri="{FF2B5EF4-FFF2-40B4-BE49-F238E27FC236}">
                  <a16:creationId xmlns:a16="http://schemas.microsoft.com/office/drawing/2014/main" id="{810FE27A-1B33-4703-9704-6E187DA8A1D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21" name="Picture 20">
              <a:extLst>
                <a:ext uri="{FF2B5EF4-FFF2-40B4-BE49-F238E27FC236}">
                  <a16:creationId xmlns:a16="http://schemas.microsoft.com/office/drawing/2014/main" id="{22C685BB-B535-43A0-B9F1-4810A69F72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22" name="Picture 21">
              <a:extLst>
                <a:ext uri="{FF2B5EF4-FFF2-40B4-BE49-F238E27FC236}">
                  <a16:creationId xmlns:a16="http://schemas.microsoft.com/office/drawing/2014/main" id="{4510C9B7-3144-4F22-9542-47EAC8496AB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23" name="Picture 22">
              <a:extLst>
                <a:ext uri="{FF2B5EF4-FFF2-40B4-BE49-F238E27FC236}">
                  <a16:creationId xmlns:a16="http://schemas.microsoft.com/office/drawing/2014/main" id="{FE9E1CF5-71CC-4E59-B253-7B16C7B9738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24" name="Picture 23">
              <a:extLst>
                <a:ext uri="{FF2B5EF4-FFF2-40B4-BE49-F238E27FC236}">
                  <a16:creationId xmlns:a16="http://schemas.microsoft.com/office/drawing/2014/main" id="{5FAF86FB-3393-4168-91AB-9453D4BA94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25" name="Picture 24">
              <a:extLst>
                <a:ext uri="{FF2B5EF4-FFF2-40B4-BE49-F238E27FC236}">
                  <a16:creationId xmlns:a16="http://schemas.microsoft.com/office/drawing/2014/main" id="{F0F3B485-3632-41F7-9CA3-A2752094A0F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Tree>
    <p:extLst>
      <p:ext uri="{BB962C8B-B14F-4D97-AF65-F5344CB8AC3E}">
        <p14:creationId xmlns:p14="http://schemas.microsoft.com/office/powerpoint/2010/main" val="1022683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andard Text or Lis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1" y="302807"/>
            <a:ext cx="5626120"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hasCustomPrompt="1"/>
          </p:nvPr>
        </p:nvSpPr>
        <p:spPr>
          <a:xfrm>
            <a:off x="658368" y="1161287"/>
            <a:ext cx="7823652" cy="3227732"/>
          </a:xfrm>
        </p:spPr>
        <p:txBody>
          <a:bodyPr>
            <a:noAutofit/>
          </a:bodyPr>
          <a:lstStyle>
            <a:lvl1pPr marL="0" indent="0">
              <a:spcBef>
                <a:spcPts val="0"/>
              </a:spcBef>
              <a:buNone/>
              <a:defRPr sz="2000" spc="0" baseline="0">
                <a:solidFill>
                  <a:srgbClr val="0073B6"/>
                </a:solidFill>
                <a:latin typeface="Nirmala UI" panose="020B0502040204020203" pitchFamily="34" charset="0"/>
                <a:cs typeface="Nirmala UI" panose="020B0502040204020203" pitchFamily="34" charset="0"/>
              </a:defRPr>
            </a:lvl1pPr>
          </a:lstStyle>
          <a:p>
            <a:pPr lvl="0"/>
            <a:r>
              <a:rPr lang="en-US"/>
              <a:t>Place text or numbered list here</a:t>
            </a:r>
          </a:p>
        </p:txBody>
      </p:sp>
      <p:grpSp>
        <p:nvGrpSpPr>
          <p:cNvPr id="9" name="Group 8">
            <a:extLst>
              <a:ext uri="{FF2B5EF4-FFF2-40B4-BE49-F238E27FC236}">
                <a16:creationId xmlns:a16="http://schemas.microsoft.com/office/drawing/2014/main" id="{39490D9D-743A-4A3B-A9ED-DFA41BFFB557}"/>
              </a:ext>
            </a:extLst>
          </p:cNvPr>
          <p:cNvGrpSpPr/>
          <p:nvPr userDrawn="1"/>
        </p:nvGrpSpPr>
        <p:grpSpPr>
          <a:xfrm>
            <a:off x="238869" y="277201"/>
            <a:ext cx="7211503" cy="274637"/>
            <a:chOff x="238870" y="277201"/>
            <a:chExt cx="8956648" cy="220401"/>
          </a:xfrm>
        </p:grpSpPr>
        <p:sp>
          <p:nvSpPr>
            <p:cNvPr id="11" name="Rectangle 10">
              <a:extLst>
                <a:ext uri="{FF2B5EF4-FFF2-40B4-BE49-F238E27FC236}">
                  <a16:creationId xmlns:a16="http://schemas.microsoft.com/office/drawing/2014/main" id="{BBAF13DE-44D1-4774-94EF-D0E0AD16518F}"/>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01D5BECE-63FD-4CF2-833E-94E7731FAD29}"/>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9182574"/>
      </p:ext>
    </p:extLst>
  </p:cSld>
  <p:clrMapOvr>
    <a:masterClrMapping/>
  </p:clrMapOvr>
  <p:extLst>
    <p:ext uri="{DCECCB84-F9BA-43D5-87BE-67443E8EF086}">
      <p15:sldGuideLst xmlns:p15="http://schemas.microsoft.com/office/powerpoint/2012/main">
        <p15:guide id="1" orient="horz" pos="1044">
          <p15:clr>
            <a:srgbClr val="FBAE40"/>
          </p15:clr>
        </p15:guide>
        <p15:guide id="2" pos="31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n't use this">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1" y="302807"/>
            <a:ext cx="5626120" cy="947856"/>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DON’T USE THIS SLIDE</a:t>
            </a:r>
          </a:p>
        </p:txBody>
      </p:sp>
      <p:sp>
        <p:nvSpPr>
          <p:cNvPr id="12" name="Content Placeholder 11">
            <a:extLst>
              <a:ext uri="{FF2B5EF4-FFF2-40B4-BE49-F238E27FC236}">
                <a16:creationId xmlns:a16="http://schemas.microsoft.com/office/drawing/2014/main" id="{4C158FB9-FC52-4BA6-9490-79AFCA57DD13}"/>
              </a:ext>
            </a:extLst>
          </p:cNvPr>
          <p:cNvSpPr>
            <a:spLocks noGrp="1"/>
          </p:cNvSpPr>
          <p:nvPr>
            <p:ph sz="quarter" idx="14" hasCustomPrompt="1"/>
          </p:nvPr>
        </p:nvSpPr>
        <p:spPr>
          <a:xfrm>
            <a:off x="399203" y="1497850"/>
            <a:ext cx="7397260" cy="2832434"/>
          </a:xfrm>
        </p:spPr>
        <p:txBody>
          <a:bodyPr>
            <a:noAutofit/>
          </a:bodyPr>
          <a:lstStyle>
            <a:lvl1pPr marL="0" marR="0" indent="0" algn="l" defTabSz="685800" rtl="0" eaLnBrk="1" fontAlgn="auto" latinLnBrk="0" hangingPunct="1">
              <a:lnSpc>
                <a:spcPct val="100000"/>
              </a:lnSpc>
              <a:spcBef>
                <a:spcPts val="0"/>
              </a:spcBef>
              <a:spcAft>
                <a:spcPts val="0"/>
              </a:spcAft>
              <a:buClr>
                <a:srgbClr val="006CB6"/>
              </a:buClr>
              <a:buSzTx/>
              <a:buFont typeface="+mj-lt"/>
              <a:buNone/>
              <a:tabLst/>
              <a:defRPr sz="1600" b="0" i="0">
                <a:solidFill>
                  <a:srgbClr val="0073B6"/>
                </a:solidFill>
              </a:defRPr>
            </a:lvl1pPr>
          </a:lstStyle>
          <a:p>
            <a:pPr marL="342900" indent="-342900">
              <a:spcBef>
                <a:spcPts val="600"/>
              </a:spcBef>
              <a:buClr>
                <a:srgbClr val="006CB6"/>
              </a:buClr>
              <a:buFont typeface="+mj-lt"/>
              <a:buAutoNum type="arabicPeriod"/>
            </a:pPr>
            <a:r>
              <a:rPr lang="en-US" sz="2800">
                <a:solidFill>
                  <a:srgbClr val="006CB6"/>
                </a:solidFill>
                <a:latin typeface="Nirmala UI" panose="020B0502040204020203" pitchFamily="34" charset="0"/>
                <a:cs typeface="Nirmala UI" panose="020B0502040204020203" pitchFamily="34" charset="0"/>
              </a:rPr>
              <a:t>DO NOT USE</a:t>
            </a:r>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161771" y="4858705"/>
            <a:ext cx="474865" cy="274637"/>
          </a:xfrm>
          <a:prstGeom prst="rect">
            <a:avLst/>
          </a:prstGeom>
        </p:spPr>
        <p:txBody>
          <a:bodyPr/>
          <a:lstStyle>
            <a:lvl1pPr>
              <a:defRPr>
                <a:solidFill>
                  <a:srgbClr val="0073B6"/>
                </a:solidFill>
              </a:defRPr>
            </a:lvl1pPr>
          </a:lstStyle>
          <a:p>
            <a:fld id="{10DAB2CC-E082-4A90-B521-35AE5120E197}" type="slidenum">
              <a:rPr lang="en-US" smtClean="0"/>
              <a:pPr/>
              <a:t>‹#›</a:t>
            </a:fld>
            <a:endParaRPr lang="en-US"/>
          </a:p>
        </p:txBody>
      </p:sp>
      <p:grpSp>
        <p:nvGrpSpPr>
          <p:cNvPr id="9" name="Group 8">
            <a:extLst>
              <a:ext uri="{FF2B5EF4-FFF2-40B4-BE49-F238E27FC236}">
                <a16:creationId xmlns:a16="http://schemas.microsoft.com/office/drawing/2014/main" id="{8CEC527A-71D9-4A6B-B0B6-3941A59B3205}"/>
              </a:ext>
            </a:extLst>
          </p:cNvPr>
          <p:cNvGrpSpPr/>
          <p:nvPr userDrawn="1"/>
        </p:nvGrpSpPr>
        <p:grpSpPr>
          <a:xfrm>
            <a:off x="238869" y="277201"/>
            <a:ext cx="7125157" cy="220401"/>
            <a:chOff x="238870" y="277201"/>
            <a:chExt cx="8956648" cy="220401"/>
          </a:xfrm>
        </p:grpSpPr>
        <p:sp>
          <p:nvSpPr>
            <p:cNvPr id="10" name="Rectangle 9">
              <a:extLst>
                <a:ext uri="{FF2B5EF4-FFF2-40B4-BE49-F238E27FC236}">
                  <a16:creationId xmlns:a16="http://schemas.microsoft.com/office/drawing/2014/main" id="{AD8A9F26-674D-44D7-9AF5-67821ED4C11E}"/>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4E51A850-E0A2-434E-BE02-968A202AA4FF}"/>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9366218"/>
      </p:ext>
    </p:extLst>
  </p:cSld>
  <p:clrMapOvr>
    <a:masterClrMapping/>
  </p:clrMapOvr>
  <p:extLst>
    <p:ext uri="{DCECCB84-F9BA-43D5-87BE-67443E8EF086}">
      <p15:sldGuideLst xmlns:p15="http://schemas.microsoft.com/office/powerpoint/2012/main">
        <p15:guide id="1" orient="horz" pos="1044">
          <p15:clr>
            <a:srgbClr val="FBAE40"/>
          </p15:clr>
        </p15:guide>
        <p15:guide id="2" pos="31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p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B9D886-94ED-4671-B502-076535244772}"/>
              </a:ext>
              <a:ext uri="{C183D7F6-B498-43B3-948B-1728B52AA6E4}">
                <adec:decorative xmlns:adec="http://schemas.microsoft.com/office/drawing/2017/decorative" val="1"/>
              </a:ext>
            </a:extLst>
          </p:cNvPr>
          <p:cNvSpPr/>
          <p:nvPr userDrawn="1"/>
        </p:nvSpPr>
        <p:spPr>
          <a:xfrm>
            <a:off x="0" y="0"/>
            <a:ext cx="9144000" cy="51435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descr="H.Q.I.N. Logo.">
            <a:extLst>
              <a:ext uri="{FF2B5EF4-FFF2-40B4-BE49-F238E27FC236}">
                <a16:creationId xmlns:a16="http://schemas.microsoft.com/office/drawing/2014/main" id="{2511B3CF-0BCE-4AFF-83BD-D2D3C9F3007A}"/>
              </a:ext>
            </a:extLst>
          </p:cNvPr>
          <p:cNvGrpSpPr/>
          <p:nvPr userDrawn="1"/>
        </p:nvGrpSpPr>
        <p:grpSpPr>
          <a:xfrm>
            <a:off x="2707797" y="1835306"/>
            <a:ext cx="3728407" cy="1472889"/>
            <a:chOff x="5876802" y="3070673"/>
            <a:chExt cx="2496254" cy="986133"/>
          </a:xfrm>
        </p:grpSpPr>
        <p:pic>
          <p:nvPicPr>
            <p:cNvPr id="5" name="Picture 4">
              <a:extLst>
                <a:ext uri="{FF2B5EF4-FFF2-40B4-BE49-F238E27FC236}">
                  <a16:creationId xmlns:a16="http://schemas.microsoft.com/office/drawing/2014/main" id="{2F630839-A2A7-4952-9334-F8F294D204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6" name="Picture 5" descr="A close up of a logo&#10;&#10;Description automatically generated">
              <a:extLst>
                <a:ext uri="{FF2B5EF4-FFF2-40B4-BE49-F238E27FC236}">
                  <a16:creationId xmlns:a16="http://schemas.microsoft.com/office/drawing/2014/main" id="{BE6EAD3A-55F6-40F6-A564-CE91CBCA82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7" name="Picture 6">
              <a:extLst>
                <a:ext uri="{FF2B5EF4-FFF2-40B4-BE49-F238E27FC236}">
                  <a16:creationId xmlns:a16="http://schemas.microsoft.com/office/drawing/2014/main" id="{E5B83B73-C001-4507-BCC5-8CF3BB05FF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8" name="Picture 7">
              <a:extLst>
                <a:ext uri="{FF2B5EF4-FFF2-40B4-BE49-F238E27FC236}">
                  <a16:creationId xmlns:a16="http://schemas.microsoft.com/office/drawing/2014/main" id="{C5D07D1F-AF35-42A7-B6E6-1B2B88094E9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9" name="Picture 8" descr="A close up of a logo&#10;&#10;Description automatically generated">
              <a:extLst>
                <a:ext uri="{FF2B5EF4-FFF2-40B4-BE49-F238E27FC236}">
                  <a16:creationId xmlns:a16="http://schemas.microsoft.com/office/drawing/2014/main" id="{05D439D7-CCA7-4730-A56C-B5408AED61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0" name="Picture 9">
              <a:extLst>
                <a:ext uri="{FF2B5EF4-FFF2-40B4-BE49-F238E27FC236}">
                  <a16:creationId xmlns:a16="http://schemas.microsoft.com/office/drawing/2014/main" id="{2678719A-07DE-4085-B64A-C12EA1F8297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1" name="Picture 10">
              <a:extLst>
                <a:ext uri="{FF2B5EF4-FFF2-40B4-BE49-F238E27FC236}">
                  <a16:creationId xmlns:a16="http://schemas.microsoft.com/office/drawing/2014/main" id="{E4376862-9C95-4A54-BBA5-3E655B6970E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2" name="Picture 11">
              <a:extLst>
                <a:ext uri="{FF2B5EF4-FFF2-40B4-BE49-F238E27FC236}">
                  <a16:creationId xmlns:a16="http://schemas.microsoft.com/office/drawing/2014/main" id="{EEA690B4-675C-44E0-B9B1-2960B5FC189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3" name="Picture 12">
              <a:extLst>
                <a:ext uri="{FF2B5EF4-FFF2-40B4-BE49-F238E27FC236}">
                  <a16:creationId xmlns:a16="http://schemas.microsoft.com/office/drawing/2014/main" id="{0E4F9D74-257B-4290-9C16-5D09A39C81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4" name="Picture 13">
              <a:extLst>
                <a:ext uri="{FF2B5EF4-FFF2-40B4-BE49-F238E27FC236}">
                  <a16:creationId xmlns:a16="http://schemas.microsoft.com/office/drawing/2014/main" id="{1B1AA6AE-05CE-4E9D-8663-46D22B5CFF8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pic>
        <p:nvPicPr>
          <p:cNvPr id="22" name="Picture 21">
            <a:extLst>
              <a:ext uri="{FF2B5EF4-FFF2-40B4-BE49-F238E27FC236}">
                <a16:creationId xmlns:a16="http://schemas.microsoft.com/office/drawing/2014/main" id="{3AAF841D-14A3-481D-BD46-A211ABF20DC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99139" y="4601850"/>
            <a:ext cx="1392639" cy="364585"/>
          </a:xfrm>
          <a:prstGeom prst="rect">
            <a:avLst/>
          </a:prstGeom>
        </p:spPr>
      </p:pic>
    </p:spTree>
    <p:extLst>
      <p:ext uri="{BB962C8B-B14F-4D97-AF65-F5344CB8AC3E}">
        <p14:creationId xmlns:p14="http://schemas.microsoft.com/office/powerpoint/2010/main" val="157244423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QIN Map">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FAA395E-31FF-47E8-82CF-B1FF273B9D38}"/>
              </a:ext>
            </a:extLst>
          </p:cNvPr>
          <p:cNvGrpSpPr/>
          <p:nvPr userDrawn="1"/>
        </p:nvGrpSpPr>
        <p:grpSpPr>
          <a:xfrm>
            <a:off x="238870" y="277202"/>
            <a:ext cx="7125157" cy="220401"/>
            <a:chOff x="238870" y="277201"/>
            <a:chExt cx="8956648" cy="220401"/>
          </a:xfrm>
        </p:grpSpPr>
        <p:sp>
          <p:nvSpPr>
            <p:cNvPr id="6" name="Rectangle 5">
              <a:extLst>
                <a:ext uri="{FF2B5EF4-FFF2-40B4-BE49-F238E27FC236}">
                  <a16:creationId xmlns:a16="http://schemas.microsoft.com/office/drawing/2014/main" id="{ECA32EBF-24D0-4C07-BE26-27215B86A8C9}"/>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Isosceles Triangle 6">
              <a:extLst>
                <a:ext uri="{FF2B5EF4-FFF2-40B4-BE49-F238E27FC236}">
                  <a16:creationId xmlns:a16="http://schemas.microsoft.com/office/drawing/2014/main" id="{601B1FEA-BE56-4617-A1BC-31DF24B76AC4}"/>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0" y="302807"/>
            <a:ext cx="6582666"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grpSp>
        <p:nvGrpSpPr>
          <p:cNvPr id="11" name="Group 10" descr="Corporate logos of Health Quality Innovators, The Carolinas Center for Medical Excellence, Kansas Foundation for Medical Care, and Kansas Healthcare Collaborative">
            <a:extLst>
              <a:ext uri="{FF2B5EF4-FFF2-40B4-BE49-F238E27FC236}">
                <a16:creationId xmlns:a16="http://schemas.microsoft.com/office/drawing/2014/main" id="{BC44A95F-0DF8-4663-88CD-EFAA15D7E66F}"/>
              </a:ext>
            </a:extLst>
          </p:cNvPr>
          <p:cNvGrpSpPr/>
          <p:nvPr userDrawn="1"/>
        </p:nvGrpSpPr>
        <p:grpSpPr>
          <a:xfrm>
            <a:off x="1740948" y="3807955"/>
            <a:ext cx="5658493" cy="592866"/>
            <a:chOff x="899734" y="3534759"/>
            <a:chExt cx="7799795" cy="817220"/>
          </a:xfrm>
        </p:grpSpPr>
        <p:pic>
          <p:nvPicPr>
            <p:cNvPr id="12" name="Picture 11" descr="Health Quality Innovators, The Carolinas Center for Medical Excellence, Kansas Foundation for Medical Care and Kanas Healthcare Collaborative logos.&#10;">
              <a:extLst>
                <a:ext uri="{FF2B5EF4-FFF2-40B4-BE49-F238E27FC236}">
                  <a16:creationId xmlns:a16="http://schemas.microsoft.com/office/drawing/2014/main" id="{7735F0B3-CD74-4B00-987F-F7F0D4D241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734" y="3534759"/>
              <a:ext cx="1206775" cy="817220"/>
            </a:xfrm>
            <a:prstGeom prst="rect">
              <a:avLst/>
            </a:prstGeom>
          </p:spPr>
        </p:pic>
        <p:pic>
          <p:nvPicPr>
            <p:cNvPr id="13" name="Picture 12" descr="The Carolinas Center for Medical Excellence logo">
              <a:extLst>
                <a:ext uri="{FF2B5EF4-FFF2-40B4-BE49-F238E27FC236}">
                  <a16:creationId xmlns:a16="http://schemas.microsoft.com/office/drawing/2014/main" id="{F3BC6B8A-F801-480D-9143-FFD007357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7819" y="3662354"/>
              <a:ext cx="2336336" cy="562029"/>
            </a:xfrm>
            <a:prstGeom prst="rect">
              <a:avLst/>
            </a:prstGeom>
          </p:spPr>
        </p:pic>
        <p:pic>
          <p:nvPicPr>
            <p:cNvPr id="15" name="Picture 14" descr="Kansas Healthcare Collaborative logo">
              <a:extLst>
                <a:ext uri="{FF2B5EF4-FFF2-40B4-BE49-F238E27FC236}">
                  <a16:creationId xmlns:a16="http://schemas.microsoft.com/office/drawing/2014/main" id="{F2E98D63-52C0-4091-9129-0161448269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238" y="3658983"/>
              <a:ext cx="1499291" cy="627884"/>
            </a:xfrm>
            <a:prstGeom prst="rect">
              <a:avLst/>
            </a:prstGeom>
          </p:spPr>
        </p:pic>
      </p:grpSp>
      <p:grpSp>
        <p:nvGrpSpPr>
          <p:cNvPr id="27" name="Group 26" descr="Map of Health Quality Innovation Network service area. Virginia and Missouri serviced by Health Quality Innovators (HQI); South Carolina serviced by CCME; Kansas serviced by Kansas Healthcare Collaborative (KHC) and Kansas Foundation for Medical Care (KFMC).">
            <a:extLst>
              <a:ext uri="{FF2B5EF4-FFF2-40B4-BE49-F238E27FC236}">
                <a16:creationId xmlns:a16="http://schemas.microsoft.com/office/drawing/2014/main" id="{F6A0DEB8-AD09-4839-A355-118F67577BCD}"/>
              </a:ext>
            </a:extLst>
          </p:cNvPr>
          <p:cNvGrpSpPr/>
          <p:nvPr userDrawn="1"/>
        </p:nvGrpSpPr>
        <p:grpSpPr>
          <a:xfrm>
            <a:off x="1690867" y="979943"/>
            <a:ext cx="5634632" cy="2767527"/>
            <a:chOff x="2240741" y="1427607"/>
            <a:chExt cx="4658906" cy="2288286"/>
          </a:xfrm>
        </p:grpSpPr>
        <p:pic>
          <p:nvPicPr>
            <p:cNvPr id="2" name="Picture 5" descr="Map of the Health Quality Innovation Network (H.Q.I.N.) with Kansas, Missouri, South Carolina and Virginia highlighted to show the states that are included in the H.Q.I.N. service area.">
              <a:extLst>
                <a:ext uri="{FF2B5EF4-FFF2-40B4-BE49-F238E27FC236}">
                  <a16:creationId xmlns:a16="http://schemas.microsoft.com/office/drawing/2014/main" id="{D07E84CB-C0EB-4CF4-BC39-736E24ECD0B4}"/>
                </a:ext>
              </a:extLst>
            </p:cNvPr>
            <p:cNvPicPr>
              <a:picLocks noChangeAspect="1"/>
            </p:cNvPicPr>
            <p:nvPr userDrawn="1"/>
          </p:nvPicPr>
          <p:blipFill>
            <a:blip r:embed="rId5"/>
            <a:stretch>
              <a:fillRect/>
            </a:stretch>
          </p:blipFill>
          <p:spPr>
            <a:xfrm>
              <a:off x="2240741" y="1427607"/>
              <a:ext cx="4658906" cy="2288286"/>
            </a:xfrm>
            <a:prstGeom prst="rect">
              <a:avLst/>
            </a:prstGeom>
          </p:spPr>
        </p:pic>
        <p:sp>
          <p:nvSpPr>
            <p:cNvPr id="18" name="TextBox 17">
              <a:extLst>
                <a:ext uri="{FF2B5EF4-FFF2-40B4-BE49-F238E27FC236}">
                  <a16:creationId xmlns:a16="http://schemas.microsoft.com/office/drawing/2014/main" id="{5ABD3E5E-94B0-40A8-ACE9-3A2F6C96CAD8}"/>
                </a:ext>
                <a:ext uri="{C183D7F6-B498-43B3-948B-1728B52AA6E4}">
                  <adec:decorative xmlns:adec="http://schemas.microsoft.com/office/drawing/2017/decorative" val="1"/>
                </a:ext>
              </a:extLst>
            </p:cNvPr>
            <p:cNvSpPr txBox="1"/>
            <p:nvPr userDrawn="1"/>
          </p:nvSpPr>
          <p:spPr>
            <a:xfrm>
              <a:off x="5996632" y="2208949"/>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HQI</a:t>
              </a:r>
            </a:p>
          </p:txBody>
        </p:sp>
        <p:sp>
          <p:nvSpPr>
            <p:cNvPr id="20" name="TextBox 19">
              <a:extLst>
                <a:ext uri="{FF2B5EF4-FFF2-40B4-BE49-F238E27FC236}">
                  <a16:creationId xmlns:a16="http://schemas.microsoft.com/office/drawing/2014/main" id="{55699CAB-A399-4CC4-B5CE-F2FBDFF875E7}"/>
                </a:ext>
                <a:ext uri="{C183D7F6-B498-43B3-948B-1728B52AA6E4}">
                  <adec:decorative xmlns:adec="http://schemas.microsoft.com/office/drawing/2017/decorative" val="1"/>
                </a:ext>
              </a:extLst>
            </p:cNvPr>
            <p:cNvSpPr txBox="1"/>
            <p:nvPr userDrawn="1"/>
          </p:nvSpPr>
          <p:spPr>
            <a:xfrm>
              <a:off x="3722982" y="2340756"/>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HQI</a:t>
              </a:r>
            </a:p>
          </p:txBody>
        </p:sp>
        <p:sp>
          <p:nvSpPr>
            <p:cNvPr id="22" name="TextBox 21">
              <a:extLst>
                <a:ext uri="{FF2B5EF4-FFF2-40B4-BE49-F238E27FC236}">
                  <a16:creationId xmlns:a16="http://schemas.microsoft.com/office/drawing/2014/main" id="{81B6E54B-4772-479A-900E-0378F3C4B8FC}"/>
                </a:ext>
                <a:ext uri="{C183D7F6-B498-43B3-948B-1728B52AA6E4}">
                  <adec:decorative xmlns:adec="http://schemas.microsoft.com/office/drawing/2017/decorative" val="1"/>
                </a:ext>
              </a:extLst>
            </p:cNvPr>
            <p:cNvSpPr txBox="1"/>
            <p:nvPr userDrawn="1"/>
          </p:nvSpPr>
          <p:spPr>
            <a:xfrm>
              <a:off x="5733014" y="3106879"/>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CCME</a:t>
              </a:r>
            </a:p>
          </p:txBody>
        </p:sp>
        <p:sp>
          <p:nvSpPr>
            <p:cNvPr id="24" name="TextBox 23">
              <a:extLst>
                <a:ext uri="{FF2B5EF4-FFF2-40B4-BE49-F238E27FC236}">
                  <a16:creationId xmlns:a16="http://schemas.microsoft.com/office/drawing/2014/main" id="{C17294AD-97C2-479D-AEF8-E19B035B8ABC}"/>
                </a:ext>
                <a:ext uri="{C183D7F6-B498-43B3-948B-1728B52AA6E4}">
                  <adec:decorative xmlns:adec="http://schemas.microsoft.com/office/drawing/2017/decorative" val="1"/>
                </a:ext>
              </a:extLst>
            </p:cNvPr>
            <p:cNvSpPr txBox="1"/>
            <p:nvPr userDrawn="1"/>
          </p:nvSpPr>
          <p:spPr>
            <a:xfrm>
              <a:off x="2767398" y="2349003"/>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KHC</a:t>
              </a:r>
            </a:p>
          </p:txBody>
        </p:sp>
        <p:sp>
          <p:nvSpPr>
            <p:cNvPr id="26" name="TextBox 25">
              <a:extLst>
                <a:ext uri="{FF2B5EF4-FFF2-40B4-BE49-F238E27FC236}">
                  <a16:creationId xmlns:a16="http://schemas.microsoft.com/office/drawing/2014/main" id="{AE8C2FA2-5F92-4F35-A668-594274E02AD9}"/>
                </a:ext>
                <a:ext uri="{C183D7F6-B498-43B3-948B-1728B52AA6E4}">
                  <adec:decorative xmlns:adec="http://schemas.microsoft.com/office/drawing/2017/decorative" val="1"/>
                </a:ext>
              </a:extLst>
            </p:cNvPr>
            <p:cNvSpPr txBox="1"/>
            <p:nvPr userDrawn="1"/>
          </p:nvSpPr>
          <p:spPr>
            <a:xfrm>
              <a:off x="2713848" y="2517879"/>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KFMC</a:t>
              </a:r>
            </a:p>
          </p:txBody>
        </p:sp>
      </p:grpSp>
      <p:pic>
        <p:nvPicPr>
          <p:cNvPr id="19" name="Picture 18">
            <a:extLst>
              <a:ext uri="{FF2B5EF4-FFF2-40B4-BE49-F238E27FC236}">
                <a16:creationId xmlns:a16="http://schemas.microsoft.com/office/drawing/2014/main" id="{9ACE3950-135A-4F8D-8F34-9766BCC9DDE3}"/>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4669149" y="3660038"/>
            <a:ext cx="1481638" cy="888699"/>
          </a:xfrm>
          <a:prstGeom prst="rect">
            <a:avLst/>
          </a:prstGeom>
        </p:spPr>
      </p:pic>
    </p:spTree>
    <p:extLst>
      <p:ext uri="{BB962C8B-B14F-4D97-AF65-F5344CB8AC3E}">
        <p14:creationId xmlns:p14="http://schemas.microsoft.com/office/powerpoint/2010/main" val="2575492983"/>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31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oom Webina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161772" y="4858706"/>
            <a:ext cx="474865" cy="274637"/>
          </a:xfrm>
          <a:prstGeom prst="rect">
            <a:avLst/>
          </a:prstGeom>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2" y="302807"/>
            <a:ext cx="5626120"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p:nvPr>
        </p:nvSpPr>
        <p:spPr>
          <a:xfrm>
            <a:off x="658368" y="1161288"/>
            <a:ext cx="7823652" cy="3227732"/>
          </a:xfrm>
        </p:spPr>
        <p:txBody>
          <a:bodyPr>
            <a:noAutofit/>
          </a:bodyPr>
          <a:lstStyle>
            <a:lvl1pPr marL="0" indent="0">
              <a:spcBef>
                <a:spcPts val="0"/>
              </a:spcBef>
              <a:buNone/>
              <a:defRPr sz="2000" b="0" spc="0" baseline="0">
                <a:solidFill>
                  <a:srgbClr val="0073B6"/>
                </a:solidFill>
                <a:latin typeface="Nirmala UI" panose="020B0502040204020203" pitchFamily="34" charset="0"/>
                <a:cs typeface="Nirmala UI" panose="020B0502040204020203" pitchFamily="34" charset="0"/>
              </a:defRPr>
            </a:lvl1pPr>
          </a:lstStyle>
          <a:p>
            <a:pPr lvl="0"/>
            <a:r>
              <a:rPr lang="en-US"/>
              <a:t>Click to edit Master text styles</a:t>
            </a:r>
          </a:p>
        </p:txBody>
      </p:sp>
      <p:pic>
        <p:nvPicPr>
          <p:cNvPr id="9" name="Picture 2" descr="Screenshot of the webinar icons. Chat icon for posting questions or sharing ideas; raise hand icon for verbally asking a question; Q&amp;A icon to ask a question.">
            <a:extLst>
              <a:ext uri="{FF2B5EF4-FFF2-40B4-BE49-F238E27FC236}">
                <a16:creationId xmlns:a16="http://schemas.microsoft.com/office/drawing/2014/main" id="{F57C0DB7-2154-4543-951E-A5C5409F0B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637" y="906411"/>
            <a:ext cx="7823653" cy="68457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9746A85D-2895-42FD-A082-E1ACA44BD230}"/>
              </a:ext>
            </a:extLst>
          </p:cNvPr>
          <p:cNvGrpSpPr/>
          <p:nvPr userDrawn="1"/>
        </p:nvGrpSpPr>
        <p:grpSpPr>
          <a:xfrm>
            <a:off x="238870" y="277202"/>
            <a:ext cx="7125157" cy="220401"/>
            <a:chOff x="238870" y="277201"/>
            <a:chExt cx="8956648" cy="220401"/>
          </a:xfrm>
        </p:grpSpPr>
        <p:sp>
          <p:nvSpPr>
            <p:cNvPr id="12" name="Rectangle 11">
              <a:extLst>
                <a:ext uri="{FF2B5EF4-FFF2-40B4-BE49-F238E27FC236}">
                  <a16:creationId xmlns:a16="http://schemas.microsoft.com/office/drawing/2014/main" id="{D763D498-D0EE-47B5-8945-FF40FA1F129D}"/>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Isosceles Triangle 12">
              <a:extLst>
                <a:ext uri="{FF2B5EF4-FFF2-40B4-BE49-F238E27FC236}">
                  <a16:creationId xmlns:a16="http://schemas.microsoft.com/office/drawing/2014/main" id="{E22D3D76-B3D5-4C2A-A57E-9E30D9652E11}"/>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560058605"/>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31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QIN Map">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161772" y="4858706"/>
            <a:ext cx="474865" cy="274637"/>
          </a:xfrm>
          <a:prstGeom prst="rect">
            <a:avLst/>
          </a:prstGeom>
        </p:spPr>
        <p:txBody>
          <a:bodyPr/>
          <a:lstStyle>
            <a:lvl1pPr>
              <a:defRPr>
                <a:solidFill>
                  <a:srgbClr val="0073B6"/>
                </a:solidFill>
              </a:defRPr>
            </a:lvl1pPr>
          </a:lstStyle>
          <a:p>
            <a:fld id="{10DAB2CC-E082-4A90-B521-35AE5120E197}" type="slidenum">
              <a:rPr lang="en-US" smtClean="0"/>
              <a:pPr/>
              <a:t>‹#›</a:t>
            </a:fld>
            <a:endParaRPr lang="en-US"/>
          </a:p>
        </p:txBody>
      </p:sp>
      <p:grpSp>
        <p:nvGrpSpPr>
          <p:cNvPr id="5" name="Group 4">
            <a:extLst>
              <a:ext uri="{FF2B5EF4-FFF2-40B4-BE49-F238E27FC236}">
                <a16:creationId xmlns:a16="http://schemas.microsoft.com/office/drawing/2014/main" id="{1FAA395E-31FF-47E8-82CF-B1FF273B9D38}"/>
              </a:ext>
            </a:extLst>
          </p:cNvPr>
          <p:cNvGrpSpPr/>
          <p:nvPr userDrawn="1"/>
        </p:nvGrpSpPr>
        <p:grpSpPr>
          <a:xfrm>
            <a:off x="238870" y="277202"/>
            <a:ext cx="7125157" cy="220401"/>
            <a:chOff x="238870" y="277201"/>
            <a:chExt cx="8956648" cy="220401"/>
          </a:xfrm>
        </p:grpSpPr>
        <p:sp>
          <p:nvSpPr>
            <p:cNvPr id="6" name="Rectangle 5">
              <a:extLst>
                <a:ext uri="{FF2B5EF4-FFF2-40B4-BE49-F238E27FC236}">
                  <a16:creationId xmlns:a16="http://schemas.microsoft.com/office/drawing/2014/main" id="{ECA32EBF-24D0-4C07-BE26-27215B86A8C9}"/>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Isosceles Triangle 6">
              <a:extLst>
                <a:ext uri="{FF2B5EF4-FFF2-40B4-BE49-F238E27FC236}">
                  <a16:creationId xmlns:a16="http://schemas.microsoft.com/office/drawing/2014/main" id="{601B1FEA-BE56-4617-A1BC-31DF24B76AC4}"/>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0" y="302807"/>
            <a:ext cx="6582666"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grpSp>
        <p:nvGrpSpPr>
          <p:cNvPr id="11" name="Group 10" descr="Corporate logos of Health Quality Innovators, The Carolinas Center for Medical Excellence, Kansas Foundation for Medical Care, and Kansas Healthcare Collaborative">
            <a:extLst>
              <a:ext uri="{FF2B5EF4-FFF2-40B4-BE49-F238E27FC236}">
                <a16:creationId xmlns:a16="http://schemas.microsoft.com/office/drawing/2014/main" id="{BC44A95F-0DF8-4663-88CD-EFAA15D7E66F}"/>
              </a:ext>
            </a:extLst>
          </p:cNvPr>
          <p:cNvGrpSpPr/>
          <p:nvPr userDrawn="1"/>
        </p:nvGrpSpPr>
        <p:grpSpPr>
          <a:xfrm>
            <a:off x="1740948" y="3807955"/>
            <a:ext cx="5658493" cy="592866"/>
            <a:chOff x="899734" y="3534759"/>
            <a:chExt cx="7799795" cy="817220"/>
          </a:xfrm>
        </p:grpSpPr>
        <p:pic>
          <p:nvPicPr>
            <p:cNvPr id="12" name="Picture 11" descr="Health Quality Innovators, The Carolinas Center for Medical Excellence, Kansas Foundation for Medical Care and Kanas Healthcare Collaborative logos.&#10;">
              <a:extLst>
                <a:ext uri="{FF2B5EF4-FFF2-40B4-BE49-F238E27FC236}">
                  <a16:creationId xmlns:a16="http://schemas.microsoft.com/office/drawing/2014/main" id="{7735F0B3-CD74-4B00-987F-F7F0D4D241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734" y="3534759"/>
              <a:ext cx="1206775" cy="817220"/>
            </a:xfrm>
            <a:prstGeom prst="rect">
              <a:avLst/>
            </a:prstGeom>
          </p:spPr>
        </p:pic>
        <p:pic>
          <p:nvPicPr>
            <p:cNvPr id="13" name="Picture 12" descr="The Carolinas Center for Medical Excellence logo">
              <a:extLst>
                <a:ext uri="{FF2B5EF4-FFF2-40B4-BE49-F238E27FC236}">
                  <a16:creationId xmlns:a16="http://schemas.microsoft.com/office/drawing/2014/main" id="{F3BC6B8A-F801-480D-9143-FFD0073573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7819" y="3662354"/>
              <a:ext cx="2336336" cy="562029"/>
            </a:xfrm>
            <a:prstGeom prst="rect">
              <a:avLst/>
            </a:prstGeom>
          </p:spPr>
        </p:pic>
        <p:pic>
          <p:nvPicPr>
            <p:cNvPr id="15" name="Picture 14" descr="Kansas Healthcare Collaborative logo">
              <a:extLst>
                <a:ext uri="{FF2B5EF4-FFF2-40B4-BE49-F238E27FC236}">
                  <a16:creationId xmlns:a16="http://schemas.microsoft.com/office/drawing/2014/main" id="{F2E98D63-52C0-4091-9129-0161448269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238" y="3658983"/>
              <a:ext cx="1499291" cy="627884"/>
            </a:xfrm>
            <a:prstGeom prst="rect">
              <a:avLst/>
            </a:prstGeom>
          </p:spPr>
        </p:pic>
      </p:grpSp>
      <p:grpSp>
        <p:nvGrpSpPr>
          <p:cNvPr id="27" name="Group 26" descr="Map of Health Quality Innovation Network service area. Virginia and Missouri serviced by Health Quality Innovators (HQI); South Carolina serviced by CCME; Kansas serviced by Kansas Healthcare Collaborative (KHC) and Kansas Foundation for Medical Care (KFMC).">
            <a:extLst>
              <a:ext uri="{FF2B5EF4-FFF2-40B4-BE49-F238E27FC236}">
                <a16:creationId xmlns:a16="http://schemas.microsoft.com/office/drawing/2014/main" id="{F6A0DEB8-AD09-4839-A355-118F67577BCD}"/>
              </a:ext>
            </a:extLst>
          </p:cNvPr>
          <p:cNvGrpSpPr/>
          <p:nvPr userDrawn="1"/>
        </p:nvGrpSpPr>
        <p:grpSpPr>
          <a:xfrm>
            <a:off x="1690867" y="979943"/>
            <a:ext cx="5634632" cy="2767527"/>
            <a:chOff x="2240741" y="1427607"/>
            <a:chExt cx="4658906" cy="2288286"/>
          </a:xfrm>
        </p:grpSpPr>
        <p:pic>
          <p:nvPicPr>
            <p:cNvPr id="2" name="Picture 5" descr="Map of the Health Quality Innovation Network (H.Q.I.N.) with Kansas, Missouri, South Carolina and Virginia highlighted to show the states that are included in the H.Q.I.N. service area.">
              <a:extLst>
                <a:ext uri="{FF2B5EF4-FFF2-40B4-BE49-F238E27FC236}">
                  <a16:creationId xmlns:a16="http://schemas.microsoft.com/office/drawing/2014/main" id="{D07E84CB-C0EB-4CF4-BC39-736E24ECD0B4}"/>
                </a:ext>
              </a:extLst>
            </p:cNvPr>
            <p:cNvPicPr>
              <a:picLocks noChangeAspect="1"/>
            </p:cNvPicPr>
            <p:nvPr userDrawn="1"/>
          </p:nvPicPr>
          <p:blipFill>
            <a:blip r:embed="rId6"/>
            <a:stretch>
              <a:fillRect/>
            </a:stretch>
          </p:blipFill>
          <p:spPr>
            <a:xfrm>
              <a:off x="2240741" y="1427607"/>
              <a:ext cx="4658906" cy="2288286"/>
            </a:xfrm>
            <a:prstGeom prst="rect">
              <a:avLst/>
            </a:prstGeom>
          </p:spPr>
        </p:pic>
        <p:sp>
          <p:nvSpPr>
            <p:cNvPr id="18" name="TextBox 17">
              <a:extLst>
                <a:ext uri="{FF2B5EF4-FFF2-40B4-BE49-F238E27FC236}">
                  <a16:creationId xmlns:a16="http://schemas.microsoft.com/office/drawing/2014/main" id="{5ABD3E5E-94B0-40A8-ACE9-3A2F6C96CAD8}"/>
                </a:ext>
                <a:ext uri="{C183D7F6-B498-43B3-948B-1728B52AA6E4}">
                  <adec:decorative xmlns:adec="http://schemas.microsoft.com/office/drawing/2017/decorative" val="1"/>
                </a:ext>
              </a:extLst>
            </p:cNvPr>
            <p:cNvSpPr txBox="1"/>
            <p:nvPr userDrawn="1"/>
          </p:nvSpPr>
          <p:spPr>
            <a:xfrm>
              <a:off x="5996632" y="2208949"/>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HQI</a:t>
              </a:r>
            </a:p>
          </p:txBody>
        </p:sp>
        <p:sp>
          <p:nvSpPr>
            <p:cNvPr id="20" name="TextBox 19">
              <a:extLst>
                <a:ext uri="{FF2B5EF4-FFF2-40B4-BE49-F238E27FC236}">
                  <a16:creationId xmlns:a16="http://schemas.microsoft.com/office/drawing/2014/main" id="{55699CAB-A399-4CC4-B5CE-F2FBDFF875E7}"/>
                </a:ext>
                <a:ext uri="{C183D7F6-B498-43B3-948B-1728B52AA6E4}">
                  <adec:decorative xmlns:adec="http://schemas.microsoft.com/office/drawing/2017/decorative" val="1"/>
                </a:ext>
              </a:extLst>
            </p:cNvPr>
            <p:cNvSpPr txBox="1"/>
            <p:nvPr userDrawn="1"/>
          </p:nvSpPr>
          <p:spPr>
            <a:xfrm>
              <a:off x="3722982" y="2340756"/>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HQI</a:t>
              </a:r>
            </a:p>
          </p:txBody>
        </p:sp>
        <p:sp>
          <p:nvSpPr>
            <p:cNvPr id="22" name="TextBox 21">
              <a:extLst>
                <a:ext uri="{FF2B5EF4-FFF2-40B4-BE49-F238E27FC236}">
                  <a16:creationId xmlns:a16="http://schemas.microsoft.com/office/drawing/2014/main" id="{81B6E54B-4772-479A-900E-0378F3C4B8FC}"/>
                </a:ext>
                <a:ext uri="{C183D7F6-B498-43B3-948B-1728B52AA6E4}">
                  <adec:decorative xmlns:adec="http://schemas.microsoft.com/office/drawing/2017/decorative" val="1"/>
                </a:ext>
              </a:extLst>
            </p:cNvPr>
            <p:cNvSpPr txBox="1"/>
            <p:nvPr userDrawn="1"/>
          </p:nvSpPr>
          <p:spPr>
            <a:xfrm>
              <a:off x="5733014" y="3106879"/>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CCME</a:t>
              </a:r>
            </a:p>
          </p:txBody>
        </p:sp>
        <p:sp>
          <p:nvSpPr>
            <p:cNvPr id="24" name="TextBox 23">
              <a:extLst>
                <a:ext uri="{FF2B5EF4-FFF2-40B4-BE49-F238E27FC236}">
                  <a16:creationId xmlns:a16="http://schemas.microsoft.com/office/drawing/2014/main" id="{C17294AD-97C2-479D-AEF8-E19B035B8ABC}"/>
                </a:ext>
                <a:ext uri="{C183D7F6-B498-43B3-948B-1728B52AA6E4}">
                  <adec:decorative xmlns:adec="http://schemas.microsoft.com/office/drawing/2017/decorative" val="1"/>
                </a:ext>
              </a:extLst>
            </p:cNvPr>
            <p:cNvSpPr txBox="1"/>
            <p:nvPr userDrawn="1"/>
          </p:nvSpPr>
          <p:spPr>
            <a:xfrm>
              <a:off x="2767398" y="2349003"/>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KHC</a:t>
              </a:r>
            </a:p>
          </p:txBody>
        </p:sp>
        <p:sp>
          <p:nvSpPr>
            <p:cNvPr id="26" name="TextBox 25">
              <a:extLst>
                <a:ext uri="{FF2B5EF4-FFF2-40B4-BE49-F238E27FC236}">
                  <a16:creationId xmlns:a16="http://schemas.microsoft.com/office/drawing/2014/main" id="{AE8C2FA2-5F92-4F35-A668-594274E02AD9}"/>
                </a:ext>
                <a:ext uri="{C183D7F6-B498-43B3-948B-1728B52AA6E4}">
                  <adec:decorative xmlns:adec="http://schemas.microsoft.com/office/drawing/2017/decorative" val="1"/>
                </a:ext>
              </a:extLst>
            </p:cNvPr>
            <p:cNvSpPr txBox="1"/>
            <p:nvPr userDrawn="1"/>
          </p:nvSpPr>
          <p:spPr>
            <a:xfrm>
              <a:off x="2713848" y="2517879"/>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KFMC</a:t>
              </a:r>
            </a:p>
          </p:txBody>
        </p:sp>
      </p:grpSp>
      <p:pic>
        <p:nvPicPr>
          <p:cNvPr id="19" name="Picture 18" descr="KFMC logo">
            <a:extLst>
              <a:ext uri="{FF2B5EF4-FFF2-40B4-BE49-F238E27FC236}">
                <a16:creationId xmlns:a16="http://schemas.microsoft.com/office/drawing/2014/main" id="{9ACE3950-135A-4F8D-8F34-9766BCC9DDE3}"/>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4669149" y="3660038"/>
            <a:ext cx="1481638" cy="888699"/>
          </a:xfrm>
          <a:prstGeom prst="rect">
            <a:avLst/>
          </a:prstGeom>
        </p:spPr>
      </p:pic>
    </p:spTree>
    <p:custDataLst>
      <p:tags r:id="rId1"/>
    </p:custDataLst>
    <p:extLst>
      <p:ext uri="{BB962C8B-B14F-4D97-AF65-F5344CB8AC3E}">
        <p14:creationId xmlns:p14="http://schemas.microsoft.com/office/powerpoint/2010/main" val="2575492983"/>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31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oom Webina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161772" y="4858706"/>
            <a:ext cx="474865" cy="274637"/>
          </a:xfrm>
          <a:prstGeom prst="rect">
            <a:avLst/>
          </a:prstGeom>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2" y="302807"/>
            <a:ext cx="5626120"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p:nvPr>
        </p:nvSpPr>
        <p:spPr>
          <a:xfrm>
            <a:off x="658368" y="1161288"/>
            <a:ext cx="7823652" cy="3227732"/>
          </a:xfrm>
        </p:spPr>
        <p:txBody>
          <a:bodyPr>
            <a:noAutofit/>
          </a:bodyPr>
          <a:lstStyle>
            <a:lvl1pPr marL="0" indent="0">
              <a:spcBef>
                <a:spcPts val="0"/>
              </a:spcBef>
              <a:buNone/>
              <a:defRPr sz="2000" b="0" spc="0" baseline="0">
                <a:solidFill>
                  <a:srgbClr val="0073B6"/>
                </a:solidFill>
                <a:latin typeface="Nirmala UI" panose="020B0502040204020203" pitchFamily="34" charset="0"/>
                <a:cs typeface="Nirmala UI" panose="020B0502040204020203" pitchFamily="34" charset="0"/>
              </a:defRPr>
            </a:lvl1pPr>
          </a:lstStyle>
          <a:p>
            <a:pPr lvl="0"/>
            <a:r>
              <a:rPr lang="en-US"/>
              <a:t>Click to edit Master text styles</a:t>
            </a:r>
          </a:p>
        </p:txBody>
      </p:sp>
      <p:grpSp>
        <p:nvGrpSpPr>
          <p:cNvPr id="11" name="Group 10">
            <a:extLst>
              <a:ext uri="{FF2B5EF4-FFF2-40B4-BE49-F238E27FC236}">
                <a16:creationId xmlns:a16="http://schemas.microsoft.com/office/drawing/2014/main" id="{9746A85D-2895-42FD-A082-E1ACA44BD230}"/>
              </a:ext>
            </a:extLst>
          </p:cNvPr>
          <p:cNvGrpSpPr/>
          <p:nvPr userDrawn="1"/>
        </p:nvGrpSpPr>
        <p:grpSpPr>
          <a:xfrm>
            <a:off x="238870" y="277202"/>
            <a:ext cx="7125157" cy="220401"/>
            <a:chOff x="238870" y="277201"/>
            <a:chExt cx="8956648" cy="220401"/>
          </a:xfrm>
        </p:grpSpPr>
        <p:sp>
          <p:nvSpPr>
            <p:cNvPr id="12" name="Rectangle 11">
              <a:extLst>
                <a:ext uri="{FF2B5EF4-FFF2-40B4-BE49-F238E27FC236}">
                  <a16:creationId xmlns:a16="http://schemas.microsoft.com/office/drawing/2014/main" id="{D763D498-D0EE-47B5-8945-FF40FA1F129D}"/>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Isosceles Triangle 12">
              <a:extLst>
                <a:ext uri="{FF2B5EF4-FFF2-40B4-BE49-F238E27FC236}">
                  <a16:creationId xmlns:a16="http://schemas.microsoft.com/office/drawing/2014/main" id="{E22D3D76-B3D5-4C2A-A57E-9E30D9652E11}"/>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custDataLst>
      <p:tags r:id="rId1"/>
    </p:custDataLst>
    <p:extLst>
      <p:ext uri="{BB962C8B-B14F-4D97-AF65-F5344CB8AC3E}">
        <p14:creationId xmlns:p14="http://schemas.microsoft.com/office/powerpoint/2010/main" val="3560058605"/>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31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Logistic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161772" y="4858706"/>
            <a:ext cx="474865" cy="274637"/>
          </a:xfrm>
          <a:prstGeom prst="rect">
            <a:avLst/>
          </a:prstGeom>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2" y="302807"/>
            <a:ext cx="5626120"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p:nvPr>
        </p:nvSpPr>
        <p:spPr>
          <a:xfrm>
            <a:off x="658368" y="1161288"/>
            <a:ext cx="7823652" cy="3227732"/>
          </a:xfrm>
        </p:spPr>
        <p:txBody>
          <a:bodyPr>
            <a:noAutofit/>
          </a:bodyPr>
          <a:lstStyle>
            <a:lvl1pPr marL="0" indent="0">
              <a:spcBef>
                <a:spcPts val="0"/>
              </a:spcBef>
              <a:buNone/>
              <a:defRPr sz="2000" b="0" spc="0" baseline="0">
                <a:solidFill>
                  <a:srgbClr val="0073B6"/>
                </a:solidFill>
                <a:latin typeface="Nirmala UI" panose="020B0502040204020203" pitchFamily="34" charset="0"/>
                <a:cs typeface="Nirmala UI" panose="020B0502040204020203" pitchFamily="34" charset="0"/>
              </a:defRPr>
            </a:lvl1pPr>
          </a:lstStyle>
          <a:p>
            <a:pPr lvl="0"/>
            <a:r>
              <a:rPr lang="en-US"/>
              <a:t>Click to edit Master text styles</a:t>
            </a:r>
          </a:p>
        </p:txBody>
      </p:sp>
      <p:grpSp>
        <p:nvGrpSpPr>
          <p:cNvPr id="11" name="Group 10">
            <a:extLst>
              <a:ext uri="{FF2B5EF4-FFF2-40B4-BE49-F238E27FC236}">
                <a16:creationId xmlns:a16="http://schemas.microsoft.com/office/drawing/2014/main" id="{9746A85D-2895-42FD-A082-E1ACA44BD230}"/>
              </a:ext>
            </a:extLst>
          </p:cNvPr>
          <p:cNvGrpSpPr/>
          <p:nvPr userDrawn="1"/>
        </p:nvGrpSpPr>
        <p:grpSpPr>
          <a:xfrm>
            <a:off x="238870" y="277202"/>
            <a:ext cx="7125157" cy="220401"/>
            <a:chOff x="238870" y="277201"/>
            <a:chExt cx="8956648" cy="220401"/>
          </a:xfrm>
        </p:grpSpPr>
        <p:sp>
          <p:nvSpPr>
            <p:cNvPr id="12" name="Rectangle 11">
              <a:extLst>
                <a:ext uri="{FF2B5EF4-FFF2-40B4-BE49-F238E27FC236}">
                  <a16:creationId xmlns:a16="http://schemas.microsoft.com/office/drawing/2014/main" id="{D763D498-D0EE-47B5-8945-FF40FA1F129D}"/>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Isosceles Triangle 12">
              <a:extLst>
                <a:ext uri="{FF2B5EF4-FFF2-40B4-BE49-F238E27FC236}">
                  <a16:creationId xmlns:a16="http://schemas.microsoft.com/office/drawing/2014/main" id="{E22D3D76-B3D5-4C2A-A57E-9E30D9652E11}"/>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 name="Picture 1" descr="Screen shot of Zoom meeting controls; mute, start video, participants, chat, share screen, record, leave.">
            <a:extLst>
              <a:ext uri="{FF2B5EF4-FFF2-40B4-BE49-F238E27FC236}">
                <a16:creationId xmlns:a16="http://schemas.microsoft.com/office/drawing/2014/main" id="{855A33DA-5115-4920-8C18-649CCA606F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368" y="1110418"/>
            <a:ext cx="7823652" cy="52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840619"/>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3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QIN Map">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161771" y="4858705"/>
            <a:ext cx="474865" cy="274637"/>
          </a:xfrm>
          <a:prstGeom prst="rect">
            <a:avLst/>
          </a:prstGeom>
        </p:spPr>
        <p:txBody>
          <a:bodyPr/>
          <a:lstStyle>
            <a:lvl1pPr>
              <a:defRPr>
                <a:solidFill>
                  <a:srgbClr val="0073B6"/>
                </a:solidFill>
              </a:defRPr>
            </a:lvl1pPr>
          </a:lstStyle>
          <a:p>
            <a:fld id="{10DAB2CC-E082-4A90-B521-35AE5120E197}" type="slidenum">
              <a:rPr lang="en-US" smtClean="0"/>
              <a:pPr/>
              <a:t>‹#›</a:t>
            </a:fld>
            <a:endParaRPr lang="en-US"/>
          </a:p>
        </p:txBody>
      </p:sp>
      <p:grpSp>
        <p:nvGrpSpPr>
          <p:cNvPr id="5" name="Group 4">
            <a:extLst>
              <a:ext uri="{FF2B5EF4-FFF2-40B4-BE49-F238E27FC236}">
                <a16:creationId xmlns:a16="http://schemas.microsoft.com/office/drawing/2014/main" id="{1FAA395E-31FF-47E8-82CF-B1FF273B9D38}"/>
              </a:ext>
            </a:extLst>
          </p:cNvPr>
          <p:cNvGrpSpPr/>
          <p:nvPr userDrawn="1"/>
        </p:nvGrpSpPr>
        <p:grpSpPr>
          <a:xfrm>
            <a:off x="238869" y="277201"/>
            <a:ext cx="7125157" cy="220401"/>
            <a:chOff x="238870" y="277201"/>
            <a:chExt cx="8956648" cy="220401"/>
          </a:xfrm>
        </p:grpSpPr>
        <p:sp>
          <p:nvSpPr>
            <p:cNvPr id="6" name="Rectangle 5">
              <a:extLst>
                <a:ext uri="{FF2B5EF4-FFF2-40B4-BE49-F238E27FC236}">
                  <a16:creationId xmlns:a16="http://schemas.microsoft.com/office/drawing/2014/main" id="{ECA32EBF-24D0-4C07-BE26-27215B86A8C9}"/>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601B1FEA-BE56-4617-A1BC-31DF24B76AC4}"/>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0" y="302807"/>
            <a:ext cx="6582666"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grpSp>
        <p:nvGrpSpPr>
          <p:cNvPr id="11" name="Group 10" descr="Corporate logos of Health Quality Innovators, The Carolinas Center for Medical Excellence, Kansas Foundation for Medical Care, and Kansas Healthcare Collaborative">
            <a:extLst>
              <a:ext uri="{FF2B5EF4-FFF2-40B4-BE49-F238E27FC236}">
                <a16:creationId xmlns:a16="http://schemas.microsoft.com/office/drawing/2014/main" id="{BC44A95F-0DF8-4663-88CD-EFAA15D7E66F}"/>
              </a:ext>
            </a:extLst>
          </p:cNvPr>
          <p:cNvGrpSpPr/>
          <p:nvPr userDrawn="1"/>
        </p:nvGrpSpPr>
        <p:grpSpPr>
          <a:xfrm>
            <a:off x="1740947" y="3807955"/>
            <a:ext cx="5658493" cy="592866"/>
            <a:chOff x="899734" y="3534759"/>
            <a:chExt cx="7799795" cy="817220"/>
          </a:xfrm>
        </p:grpSpPr>
        <p:pic>
          <p:nvPicPr>
            <p:cNvPr id="12" name="Picture 11" descr="Health Quality Innovators, The Carolinas Center for Medical Excellence, Kansas Foundation for Medical Care and Kanas Healthcare Collaborative logos.&#10;">
              <a:extLst>
                <a:ext uri="{FF2B5EF4-FFF2-40B4-BE49-F238E27FC236}">
                  <a16:creationId xmlns:a16="http://schemas.microsoft.com/office/drawing/2014/main" id="{7735F0B3-CD74-4B00-987F-F7F0D4D241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734" y="3534759"/>
              <a:ext cx="1206775" cy="817220"/>
            </a:xfrm>
            <a:prstGeom prst="rect">
              <a:avLst/>
            </a:prstGeom>
          </p:spPr>
        </p:pic>
        <p:pic>
          <p:nvPicPr>
            <p:cNvPr id="13" name="Picture 12" descr="The Carolinas Center for Medical Excellence logo">
              <a:extLst>
                <a:ext uri="{FF2B5EF4-FFF2-40B4-BE49-F238E27FC236}">
                  <a16:creationId xmlns:a16="http://schemas.microsoft.com/office/drawing/2014/main" id="{F3BC6B8A-F801-480D-9143-FFD007357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7819" y="3662354"/>
              <a:ext cx="2336336" cy="562029"/>
            </a:xfrm>
            <a:prstGeom prst="rect">
              <a:avLst/>
            </a:prstGeom>
          </p:spPr>
        </p:pic>
        <p:pic>
          <p:nvPicPr>
            <p:cNvPr id="15" name="Picture 14" descr="Kansas Healthcare Collaborative logo">
              <a:extLst>
                <a:ext uri="{FF2B5EF4-FFF2-40B4-BE49-F238E27FC236}">
                  <a16:creationId xmlns:a16="http://schemas.microsoft.com/office/drawing/2014/main" id="{F2E98D63-52C0-4091-9129-0161448269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238" y="3658983"/>
              <a:ext cx="1499291" cy="627884"/>
            </a:xfrm>
            <a:prstGeom prst="rect">
              <a:avLst/>
            </a:prstGeom>
          </p:spPr>
        </p:pic>
      </p:grpSp>
      <p:grpSp>
        <p:nvGrpSpPr>
          <p:cNvPr id="27" name="Group 26" descr="Map of Health Quality Innovation Network service area. Virginia and Missouri serviced by Health Quality Innovators (HQI); South Carolina serviced by CCME; Kansas serviced by Kansas Healthcare Collaborative (KHC) and Kansas Foundation for Medical Care (KFMC).">
            <a:extLst>
              <a:ext uri="{FF2B5EF4-FFF2-40B4-BE49-F238E27FC236}">
                <a16:creationId xmlns:a16="http://schemas.microsoft.com/office/drawing/2014/main" id="{F6A0DEB8-AD09-4839-A355-118F67577BCD}"/>
              </a:ext>
            </a:extLst>
          </p:cNvPr>
          <p:cNvGrpSpPr/>
          <p:nvPr userDrawn="1"/>
        </p:nvGrpSpPr>
        <p:grpSpPr>
          <a:xfrm>
            <a:off x="1690867" y="979942"/>
            <a:ext cx="5634632" cy="2767527"/>
            <a:chOff x="2240741" y="1427607"/>
            <a:chExt cx="4658906" cy="2288286"/>
          </a:xfrm>
        </p:grpSpPr>
        <p:pic>
          <p:nvPicPr>
            <p:cNvPr id="2" name="Picture 5" descr="Map of the Health Quality Innovation Network (H.Q.I.N.) with Kansas, Missouri, South Carolina and Virginia highlighted to show the states that are included in the H.Q.I.N. service area.">
              <a:extLst>
                <a:ext uri="{FF2B5EF4-FFF2-40B4-BE49-F238E27FC236}">
                  <a16:creationId xmlns:a16="http://schemas.microsoft.com/office/drawing/2014/main" id="{D07E84CB-C0EB-4CF4-BC39-736E24ECD0B4}"/>
                </a:ext>
              </a:extLst>
            </p:cNvPr>
            <p:cNvPicPr>
              <a:picLocks noChangeAspect="1"/>
            </p:cNvPicPr>
            <p:nvPr userDrawn="1"/>
          </p:nvPicPr>
          <p:blipFill>
            <a:blip r:embed="rId5"/>
            <a:stretch>
              <a:fillRect/>
            </a:stretch>
          </p:blipFill>
          <p:spPr>
            <a:xfrm>
              <a:off x="2240741" y="1427607"/>
              <a:ext cx="4658906" cy="2288286"/>
            </a:xfrm>
            <a:prstGeom prst="rect">
              <a:avLst/>
            </a:prstGeom>
          </p:spPr>
        </p:pic>
        <p:sp>
          <p:nvSpPr>
            <p:cNvPr id="18" name="TextBox 17">
              <a:extLst>
                <a:ext uri="{FF2B5EF4-FFF2-40B4-BE49-F238E27FC236}">
                  <a16:creationId xmlns:a16="http://schemas.microsoft.com/office/drawing/2014/main" id="{5ABD3E5E-94B0-40A8-ACE9-3A2F6C96CAD8}"/>
                </a:ext>
                <a:ext uri="{C183D7F6-B498-43B3-948B-1728B52AA6E4}">
                  <adec:decorative xmlns:adec="http://schemas.microsoft.com/office/drawing/2017/decorative" val="1"/>
                </a:ext>
              </a:extLst>
            </p:cNvPr>
            <p:cNvSpPr txBox="1"/>
            <p:nvPr userDrawn="1"/>
          </p:nvSpPr>
          <p:spPr>
            <a:xfrm>
              <a:off x="5996632" y="2208949"/>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HQI</a:t>
              </a:r>
            </a:p>
          </p:txBody>
        </p:sp>
        <p:sp>
          <p:nvSpPr>
            <p:cNvPr id="20" name="TextBox 19">
              <a:extLst>
                <a:ext uri="{FF2B5EF4-FFF2-40B4-BE49-F238E27FC236}">
                  <a16:creationId xmlns:a16="http://schemas.microsoft.com/office/drawing/2014/main" id="{55699CAB-A399-4CC4-B5CE-F2FBDFF875E7}"/>
                </a:ext>
                <a:ext uri="{C183D7F6-B498-43B3-948B-1728B52AA6E4}">
                  <adec:decorative xmlns:adec="http://schemas.microsoft.com/office/drawing/2017/decorative" val="1"/>
                </a:ext>
              </a:extLst>
            </p:cNvPr>
            <p:cNvSpPr txBox="1"/>
            <p:nvPr userDrawn="1"/>
          </p:nvSpPr>
          <p:spPr>
            <a:xfrm>
              <a:off x="3722982" y="2340756"/>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HQI</a:t>
              </a:r>
            </a:p>
          </p:txBody>
        </p:sp>
        <p:sp>
          <p:nvSpPr>
            <p:cNvPr id="22" name="TextBox 21">
              <a:extLst>
                <a:ext uri="{FF2B5EF4-FFF2-40B4-BE49-F238E27FC236}">
                  <a16:creationId xmlns:a16="http://schemas.microsoft.com/office/drawing/2014/main" id="{81B6E54B-4772-479A-900E-0378F3C4B8FC}"/>
                </a:ext>
                <a:ext uri="{C183D7F6-B498-43B3-948B-1728B52AA6E4}">
                  <adec:decorative xmlns:adec="http://schemas.microsoft.com/office/drawing/2017/decorative" val="1"/>
                </a:ext>
              </a:extLst>
            </p:cNvPr>
            <p:cNvSpPr txBox="1"/>
            <p:nvPr userDrawn="1"/>
          </p:nvSpPr>
          <p:spPr>
            <a:xfrm>
              <a:off x="5733014" y="3106879"/>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CCME</a:t>
              </a:r>
            </a:p>
          </p:txBody>
        </p:sp>
        <p:sp>
          <p:nvSpPr>
            <p:cNvPr id="24" name="TextBox 23">
              <a:extLst>
                <a:ext uri="{FF2B5EF4-FFF2-40B4-BE49-F238E27FC236}">
                  <a16:creationId xmlns:a16="http://schemas.microsoft.com/office/drawing/2014/main" id="{C17294AD-97C2-479D-AEF8-E19B035B8ABC}"/>
                </a:ext>
                <a:ext uri="{C183D7F6-B498-43B3-948B-1728B52AA6E4}">
                  <adec:decorative xmlns:adec="http://schemas.microsoft.com/office/drawing/2017/decorative" val="1"/>
                </a:ext>
              </a:extLst>
            </p:cNvPr>
            <p:cNvSpPr txBox="1"/>
            <p:nvPr userDrawn="1"/>
          </p:nvSpPr>
          <p:spPr>
            <a:xfrm>
              <a:off x="2767398" y="2349003"/>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KHC</a:t>
              </a:r>
            </a:p>
          </p:txBody>
        </p:sp>
        <p:sp>
          <p:nvSpPr>
            <p:cNvPr id="26" name="TextBox 25">
              <a:extLst>
                <a:ext uri="{FF2B5EF4-FFF2-40B4-BE49-F238E27FC236}">
                  <a16:creationId xmlns:a16="http://schemas.microsoft.com/office/drawing/2014/main" id="{AE8C2FA2-5F92-4F35-A668-594274E02AD9}"/>
                </a:ext>
                <a:ext uri="{C183D7F6-B498-43B3-948B-1728B52AA6E4}">
                  <adec:decorative xmlns:adec="http://schemas.microsoft.com/office/drawing/2017/decorative" val="1"/>
                </a:ext>
              </a:extLst>
            </p:cNvPr>
            <p:cNvSpPr txBox="1"/>
            <p:nvPr userDrawn="1"/>
          </p:nvSpPr>
          <p:spPr>
            <a:xfrm>
              <a:off x="2713848" y="2517879"/>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KFMC</a:t>
              </a:r>
            </a:p>
          </p:txBody>
        </p:sp>
      </p:grpSp>
      <p:pic>
        <p:nvPicPr>
          <p:cNvPr id="19" name="Picture 18">
            <a:extLst>
              <a:ext uri="{FF2B5EF4-FFF2-40B4-BE49-F238E27FC236}">
                <a16:creationId xmlns:a16="http://schemas.microsoft.com/office/drawing/2014/main" id="{9ACE3950-135A-4F8D-8F34-9766BCC9DDE3}"/>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4669149" y="3660037"/>
            <a:ext cx="1481638" cy="888699"/>
          </a:xfrm>
          <a:prstGeom prst="rect">
            <a:avLst/>
          </a:prstGeom>
        </p:spPr>
      </p:pic>
    </p:spTree>
    <p:extLst>
      <p:ext uri="{BB962C8B-B14F-4D97-AF65-F5344CB8AC3E}">
        <p14:creationId xmlns:p14="http://schemas.microsoft.com/office/powerpoint/2010/main" val="2575492983"/>
      </p:ext>
    </p:extLst>
  </p:cSld>
  <p:clrMapOvr>
    <a:masterClrMapping/>
  </p:clrMapOvr>
  <p:extLst>
    <p:ext uri="{DCECCB84-F9BA-43D5-87BE-67443E8EF086}">
      <p15:sldGuideLst xmlns:p15="http://schemas.microsoft.com/office/powerpoint/2012/main">
        <p15:guide id="1" orient="horz" pos="1044">
          <p15:clr>
            <a:srgbClr val="FBAE40"/>
          </p15:clr>
        </p15:guide>
        <p15:guide id="2" pos="31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Footer-onl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161772" y="4858706"/>
            <a:ext cx="474865" cy="274637"/>
          </a:xfrm>
          <a:prstGeom prst="rect">
            <a:avLst/>
          </a:prstGeom>
        </p:spPr>
        <p:txBody>
          <a:bodyPr/>
          <a:lstStyle/>
          <a:p>
            <a:fld id="{10DAB2CC-E082-4A90-B521-35AE5120E197}" type="slidenum">
              <a:rPr lang="en-US" smtClean="0"/>
              <a:t>‹#›</a:t>
            </a:fld>
            <a:endParaRPr lang="en-US"/>
          </a:p>
        </p:txBody>
      </p:sp>
    </p:spTree>
    <p:extLst>
      <p:ext uri="{BB962C8B-B14F-4D97-AF65-F5344CB8AC3E}">
        <p14:creationId xmlns:p14="http://schemas.microsoft.com/office/powerpoint/2010/main" val="2400684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38F644-DB03-4EF6-BFD2-7B9C0DB7CB7E}"/>
              </a:ext>
            </a:extLst>
          </p:cNvPr>
          <p:cNvSpPr>
            <a:spLocks noGrp="1"/>
          </p:cNvSpPr>
          <p:nvPr>
            <p:ph type="ftr" sz="quarter" idx="11"/>
          </p:nvPr>
        </p:nvSpPr>
        <p:spPr>
          <a:xfrm>
            <a:off x="701178" y="4858706"/>
            <a:ext cx="3086100" cy="274637"/>
          </a:xfrm>
          <a:prstGeom prst="rect">
            <a:avLst/>
          </a:prstGeom>
        </p:spPr>
        <p:txBody>
          <a:bodyPr/>
          <a:lstStyle/>
          <a:p>
            <a:endParaRPr lang="en-US"/>
          </a:p>
        </p:txBody>
      </p:sp>
      <p:sp>
        <p:nvSpPr>
          <p:cNvPr id="5" name="Rectangle 4">
            <a:extLst>
              <a:ext uri="{FF2B5EF4-FFF2-40B4-BE49-F238E27FC236}">
                <a16:creationId xmlns:a16="http://schemas.microsoft.com/office/drawing/2014/main" id="{AFFC4A9E-E9F7-42EB-8C6D-E928D3A87840}"/>
              </a:ext>
            </a:extLst>
          </p:cNvPr>
          <p:cNvSpPr/>
          <p:nvPr userDrawn="1"/>
        </p:nvSpPr>
        <p:spPr>
          <a:xfrm>
            <a:off x="1"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161772" y="4858706"/>
            <a:ext cx="474865" cy="274637"/>
          </a:xfrm>
          <a:prstGeom prst="rect">
            <a:avLst/>
          </a:prstGeom>
        </p:spPr>
        <p:txBody>
          <a:bodyPr/>
          <a:lstStyle/>
          <a:p>
            <a:fld id="{10DAB2CC-E082-4A90-B521-35AE5120E197}" type="slidenum">
              <a:rPr lang="en-US" smtClean="0"/>
              <a:t>‹#›</a:t>
            </a:fld>
            <a:endParaRPr lang="en-US"/>
          </a:p>
        </p:txBody>
      </p:sp>
    </p:spTree>
    <p:extLst>
      <p:ext uri="{BB962C8B-B14F-4D97-AF65-F5344CB8AC3E}">
        <p14:creationId xmlns:p14="http://schemas.microsoft.com/office/powerpoint/2010/main" val="3835364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a:extLst>
              <a:ext uri="{FF2B5EF4-FFF2-40B4-BE49-F238E27FC236}">
                <a16:creationId xmlns:a16="http://schemas.microsoft.com/office/drawing/2014/main" id="{2917C918-522F-419D-9882-F136F424A54A}"/>
              </a:ext>
              <a:ext uri="{C183D7F6-B498-43B3-948B-1728B52AA6E4}">
                <adec:decorative xmlns:adec="http://schemas.microsoft.com/office/drawing/2017/decorative" val="1"/>
              </a:ext>
            </a:extLst>
          </p:cNvPr>
          <p:cNvSpPr/>
          <p:nvPr userDrawn="1"/>
        </p:nvSpPr>
        <p:spPr>
          <a:xfrm flipH="1" flipV="1">
            <a:off x="4063" y="0"/>
            <a:ext cx="9144000" cy="2001120"/>
          </a:xfrm>
          <a:prstGeom prst="rect">
            <a:avLst/>
          </a:prstGeom>
          <a:blipFill>
            <a:blip r:embed="rId2" cstate="print">
              <a:extLst>
                <a:ext uri="{28A0092B-C50C-407E-A947-70E740481C1C}">
                  <a14:useLocalDpi xmlns:a14="http://schemas.microsoft.com/office/drawing/2010/main" val="0"/>
                </a:ext>
              </a:extLst>
            </a:blip>
            <a:srcRect/>
            <a:stretch>
              <a:fillRect l="80" t="-43339" r="-80" b="-1136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3370C34B-E929-4CB6-B24A-AB302E13DC93}"/>
              </a:ext>
              <a:ext uri="{C183D7F6-B498-43B3-948B-1728B52AA6E4}">
                <adec:decorative xmlns:adec="http://schemas.microsoft.com/office/drawing/2017/decorative" val="1"/>
              </a:ext>
            </a:extLst>
          </p:cNvPr>
          <p:cNvSpPr/>
          <p:nvPr/>
        </p:nvSpPr>
        <p:spPr>
          <a:xfrm rot="5400000">
            <a:off x="4550969" y="-2553387"/>
            <a:ext cx="51211" cy="9153144"/>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5" name="Group 4" descr="H.Q.I.N. Logo">
            <a:extLst>
              <a:ext uri="{FF2B5EF4-FFF2-40B4-BE49-F238E27FC236}">
                <a16:creationId xmlns:a16="http://schemas.microsoft.com/office/drawing/2014/main" id="{E4201AE3-1BB6-4243-BDF3-10493910658E}"/>
              </a:ext>
            </a:extLst>
          </p:cNvPr>
          <p:cNvGrpSpPr/>
          <p:nvPr userDrawn="1"/>
        </p:nvGrpSpPr>
        <p:grpSpPr>
          <a:xfrm>
            <a:off x="457976" y="642208"/>
            <a:ext cx="2295765" cy="940880"/>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364602" y="2571751"/>
            <a:ext cx="8013770" cy="1374608"/>
          </a:xfrm>
        </p:spPr>
        <p:txBody>
          <a:bodyPr>
            <a:noAutofit/>
          </a:bodyPr>
          <a:lstStyle>
            <a:lvl1pPr marL="0" indent="0">
              <a:spcBef>
                <a:spcPts val="0"/>
              </a:spcBef>
              <a:buNone/>
              <a:defRPr sz="48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a:t>
            </a:r>
          </a:p>
          <a:p>
            <a:pPr lvl="0"/>
            <a:r>
              <a:rPr lang="en-US"/>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364601" y="3999309"/>
            <a:ext cx="5626120" cy="650714"/>
          </a:xfrm>
        </p:spPr>
        <p:txBody>
          <a:bodyPr>
            <a:noAutofit/>
          </a:bodyPr>
          <a:lstStyle>
            <a:lvl1pPr marL="0" indent="0">
              <a:spcBef>
                <a:spcPts val="0"/>
              </a:spcBef>
              <a:buNone/>
              <a:defRPr sz="1400" spc="0" baseline="0">
                <a:solidFill>
                  <a:srgbClr val="0073B6"/>
                </a:solidFill>
                <a:latin typeface="Nirmala UI" panose="020B0502040204020203" pitchFamily="34" charset="0"/>
                <a:cs typeface="Nirmala UI" panose="020B0502040204020203" pitchFamily="34" charset="0"/>
              </a:defRPr>
            </a:lvl1pPr>
          </a:lstStyle>
          <a:p>
            <a:pPr lvl="0"/>
            <a:r>
              <a:rPr lang="en-US"/>
              <a:t>Month, Day, Year</a:t>
            </a:r>
          </a:p>
        </p:txBody>
      </p:sp>
      <p:pic>
        <p:nvPicPr>
          <p:cNvPr id="4" name="Picture 3" descr="Quality Improvement Organizations Program Logo">
            <a:extLst>
              <a:ext uri="{FF2B5EF4-FFF2-40B4-BE49-F238E27FC236}">
                <a16:creationId xmlns:a16="http://schemas.microsoft.com/office/drawing/2014/main" id="{0FD60EDC-A77B-4183-B0B8-D0AD1F872C4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99139" y="4601850"/>
            <a:ext cx="1392639" cy="364585"/>
          </a:xfrm>
          <a:prstGeom prst="rect">
            <a:avLst/>
          </a:prstGeom>
        </p:spPr>
      </p:pic>
    </p:spTree>
    <p:extLst>
      <p:ext uri="{BB962C8B-B14F-4D97-AF65-F5344CB8AC3E}">
        <p14:creationId xmlns:p14="http://schemas.microsoft.com/office/powerpoint/2010/main" val="2860864665"/>
      </p:ext>
    </p:extLst>
  </p:cSld>
  <p:clrMapOvr>
    <a:masterClrMapping/>
  </p:clrMapOvr>
  <p:extLst>
    <p:ext uri="{DCECCB84-F9BA-43D5-87BE-67443E8EF086}">
      <p15:sldGuideLst xmlns:p15="http://schemas.microsoft.com/office/powerpoint/2012/main">
        <p15:guide id="1" orient="horz" pos="90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3370C34B-E929-4CB6-B24A-AB302E13DC93}"/>
              </a:ext>
              <a:ext uri="{C183D7F6-B498-43B3-948B-1728B52AA6E4}">
                <adec:decorative xmlns:adec="http://schemas.microsoft.com/office/drawing/2017/decorative" val="1"/>
              </a:ext>
            </a:extLst>
          </p:cNvPr>
          <p:cNvSpPr/>
          <p:nvPr/>
        </p:nvSpPr>
        <p:spPr>
          <a:xfrm>
            <a:off x="3114562" y="0"/>
            <a:ext cx="51211" cy="5148072"/>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752F0C3E-B2C2-4F1A-9E59-3A12C252A921}"/>
              </a:ext>
              <a:ext uri="{C183D7F6-B498-43B3-948B-1728B52AA6E4}">
                <adec:decorative xmlns:adec="http://schemas.microsoft.com/office/drawing/2017/decorative" val="1"/>
              </a:ext>
            </a:extLst>
          </p:cNvPr>
          <p:cNvSpPr/>
          <p:nvPr userDrawn="1"/>
        </p:nvSpPr>
        <p:spPr>
          <a:xfrm flipH="1" flipV="1">
            <a:off x="1" y="-22122"/>
            <a:ext cx="3114561" cy="5166360"/>
          </a:xfrm>
          <a:prstGeom prst="rect">
            <a:avLst/>
          </a:prstGeom>
          <a:blipFill>
            <a:blip r:embed="rId2" cstate="print">
              <a:extLst>
                <a:ext uri="{28A0092B-C50C-407E-A947-70E740481C1C}">
                  <a14:useLocalDpi xmlns:a14="http://schemas.microsoft.com/office/drawing/2010/main" val="0"/>
                </a:ext>
              </a:extLst>
            </a:blip>
            <a:srcRect/>
            <a:stretch>
              <a:fillRect l="-193589" t="-156" r="-1305" b="1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5" name="Group 4" descr="H.Q.I.N. Logo">
            <a:extLst>
              <a:ext uri="{FF2B5EF4-FFF2-40B4-BE49-F238E27FC236}">
                <a16:creationId xmlns:a16="http://schemas.microsoft.com/office/drawing/2014/main" id="{E4201AE3-1BB6-4243-BDF3-10493910658E}"/>
              </a:ext>
            </a:extLst>
          </p:cNvPr>
          <p:cNvGrpSpPr/>
          <p:nvPr userDrawn="1"/>
        </p:nvGrpSpPr>
        <p:grpSpPr>
          <a:xfrm>
            <a:off x="406358" y="3494518"/>
            <a:ext cx="2295765" cy="940880"/>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3445005" y="2774371"/>
            <a:ext cx="5289256" cy="1374608"/>
          </a:xfrm>
        </p:spPr>
        <p:txBody>
          <a:bodyPr>
            <a:noAutofit/>
          </a:bodyPr>
          <a:lstStyle>
            <a:lvl1pPr marL="0" indent="0">
              <a:spcBef>
                <a:spcPts val="0"/>
              </a:spcBef>
              <a:buNone/>
              <a:defRPr sz="4400" spc="0" baseline="0">
                <a:solidFill>
                  <a:srgbClr val="0073B6"/>
                </a:solidFill>
                <a:latin typeface="Nirmala UI" panose="020B0502040204020203" pitchFamily="34" charset="0"/>
                <a:cs typeface="Nirmala UI" panose="020B0502040204020203" pitchFamily="34" charset="0"/>
              </a:defRPr>
            </a:lvl1pPr>
          </a:lstStyle>
          <a:p>
            <a:pPr lvl="0"/>
            <a:r>
              <a:rPr lang="en-US"/>
              <a:t>SECTION HEADER</a:t>
            </a:r>
          </a:p>
          <a:p>
            <a:pPr lvl="0"/>
            <a:r>
              <a:rPr lang="en-US"/>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3445005" y="4201927"/>
            <a:ext cx="4062544" cy="650714"/>
          </a:xfrm>
        </p:spPr>
        <p:txBody>
          <a:bodyPr>
            <a:noAutofit/>
          </a:bodyPr>
          <a:lstStyle>
            <a:lvl1pPr marL="0" indent="0">
              <a:spcBef>
                <a:spcPts val="0"/>
              </a:spcBef>
              <a:buNone/>
              <a:defRPr sz="1400" spc="0" baseline="0">
                <a:solidFill>
                  <a:srgbClr val="0073B6"/>
                </a:solidFill>
                <a:latin typeface="Nirmala UI" panose="020B0502040204020203" pitchFamily="34" charset="0"/>
                <a:cs typeface="Nirmala UI" panose="020B0502040204020203" pitchFamily="34" charset="0"/>
              </a:defRPr>
            </a:lvl1pPr>
          </a:lstStyle>
          <a:p>
            <a:pPr lvl="0"/>
            <a:r>
              <a:rPr lang="en-US"/>
              <a:t>Month, Day, Year</a:t>
            </a:r>
          </a:p>
        </p:txBody>
      </p:sp>
      <p:pic>
        <p:nvPicPr>
          <p:cNvPr id="2" name="Picture 1" descr="Quality Improvement Organizations Program Logo">
            <a:extLst>
              <a:ext uri="{FF2B5EF4-FFF2-40B4-BE49-F238E27FC236}">
                <a16:creationId xmlns:a16="http://schemas.microsoft.com/office/drawing/2014/main" id="{7E316ECB-B379-433F-92B1-5DD97652EEC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99139" y="4601850"/>
            <a:ext cx="1392639" cy="364585"/>
          </a:xfrm>
          <a:prstGeom prst="rect">
            <a:avLst/>
          </a:prstGeom>
        </p:spPr>
      </p:pic>
    </p:spTree>
    <p:extLst>
      <p:ext uri="{BB962C8B-B14F-4D97-AF65-F5344CB8AC3E}">
        <p14:creationId xmlns:p14="http://schemas.microsoft.com/office/powerpoint/2010/main" val="1151105576"/>
      </p:ext>
    </p:extLst>
  </p:cSld>
  <p:clrMapOvr>
    <a:masterClrMapping/>
  </p:clrMapOvr>
  <p:extLst>
    <p:ext uri="{DCECCB84-F9BA-43D5-87BE-67443E8EF086}">
      <p15:sldGuideLst xmlns:p15="http://schemas.microsoft.com/office/powerpoint/2012/main">
        <p15:guide id="1" orient="horz" pos="2772" userDrawn="1">
          <p15:clr>
            <a:srgbClr val="FBAE40"/>
          </p15:clr>
        </p15:guide>
        <p15:guide id="2" pos="259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ACC90-1467-41F9-A368-0ADDFE7217E1}"/>
              </a:ext>
              <a:ext uri="{C183D7F6-B498-43B3-948B-1728B52AA6E4}">
                <adec:decorative xmlns:adec="http://schemas.microsoft.com/office/drawing/2017/decorative" val="1"/>
              </a:ext>
            </a:extLst>
          </p:cNvPr>
          <p:cNvSpPr/>
          <p:nvPr userDrawn="1"/>
        </p:nvSpPr>
        <p:spPr>
          <a:xfrm>
            <a:off x="0" y="0"/>
            <a:ext cx="9144000" cy="51435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Quality Improvement Organizations Program Logo">
            <a:extLst>
              <a:ext uri="{FF2B5EF4-FFF2-40B4-BE49-F238E27FC236}">
                <a16:creationId xmlns:a16="http://schemas.microsoft.com/office/drawing/2014/main" id="{33EF4970-9F64-49BA-A8F8-0C72E5F73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223" y="4567550"/>
            <a:ext cx="1392639" cy="364585"/>
          </a:xfrm>
          <a:prstGeom prst="rect">
            <a:avLst/>
          </a:prstGeom>
        </p:spPr>
      </p:pic>
      <p:grpSp>
        <p:nvGrpSpPr>
          <p:cNvPr id="8" name="Group 7">
            <a:extLst>
              <a:ext uri="{FF2B5EF4-FFF2-40B4-BE49-F238E27FC236}">
                <a16:creationId xmlns:a16="http://schemas.microsoft.com/office/drawing/2014/main" id="{A9EB3395-C522-45AD-ACDC-F716A47639AF}"/>
              </a:ext>
              <a:ext uri="{C183D7F6-B498-43B3-948B-1728B52AA6E4}">
                <adec:decorative xmlns:adec="http://schemas.microsoft.com/office/drawing/2017/decorative" val="1"/>
              </a:ext>
            </a:extLst>
          </p:cNvPr>
          <p:cNvGrpSpPr/>
          <p:nvPr userDrawn="1"/>
        </p:nvGrpSpPr>
        <p:grpSpPr>
          <a:xfrm>
            <a:off x="7862156" y="4591712"/>
            <a:ext cx="949374" cy="398123"/>
            <a:chOff x="7092145" y="5347298"/>
            <a:chExt cx="4437790" cy="1753124"/>
          </a:xfrm>
        </p:grpSpPr>
        <p:pic>
          <p:nvPicPr>
            <p:cNvPr id="9" name="Picture 8">
              <a:extLst>
                <a:ext uri="{FF2B5EF4-FFF2-40B4-BE49-F238E27FC236}">
                  <a16:creationId xmlns:a16="http://schemas.microsoft.com/office/drawing/2014/main" id="{15BAC01C-8859-482E-80AB-DEF440E6F4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10" name="Picture 9" descr="A close up of a logo&#10;&#10;Description automatically generated">
              <a:extLst>
                <a:ext uri="{FF2B5EF4-FFF2-40B4-BE49-F238E27FC236}">
                  <a16:creationId xmlns:a16="http://schemas.microsoft.com/office/drawing/2014/main" id="{17F68C81-783A-4B57-A691-BC75631EA5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11" name="Picture 10">
              <a:extLst>
                <a:ext uri="{FF2B5EF4-FFF2-40B4-BE49-F238E27FC236}">
                  <a16:creationId xmlns:a16="http://schemas.microsoft.com/office/drawing/2014/main" id="{B65672F8-4B6A-463C-9887-BAAEF39DAE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12" name="Picture 11">
              <a:extLst>
                <a:ext uri="{FF2B5EF4-FFF2-40B4-BE49-F238E27FC236}">
                  <a16:creationId xmlns:a16="http://schemas.microsoft.com/office/drawing/2014/main" id="{995B7250-267A-413B-A860-502F7313B8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13" name="Picture 12" descr="A close up of a logo&#10;&#10;Description automatically generated">
              <a:extLst>
                <a:ext uri="{FF2B5EF4-FFF2-40B4-BE49-F238E27FC236}">
                  <a16:creationId xmlns:a16="http://schemas.microsoft.com/office/drawing/2014/main" id="{4F1ED325-651C-4E56-89FC-253BDEA7D8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14" name="Picture 13">
              <a:extLst>
                <a:ext uri="{FF2B5EF4-FFF2-40B4-BE49-F238E27FC236}">
                  <a16:creationId xmlns:a16="http://schemas.microsoft.com/office/drawing/2014/main" id="{DFAE9367-18A3-4102-85CE-5FEF384370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19" name="Picture 18">
              <a:extLst>
                <a:ext uri="{FF2B5EF4-FFF2-40B4-BE49-F238E27FC236}">
                  <a16:creationId xmlns:a16="http://schemas.microsoft.com/office/drawing/2014/main" id="{BE6D1729-A5EB-4165-A3DD-9354F74C13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20" name="Picture 19">
              <a:extLst>
                <a:ext uri="{FF2B5EF4-FFF2-40B4-BE49-F238E27FC236}">
                  <a16:creationId xmlns:a16="http://schemas.microsoft.com/office/drawing/2014/main" id="{7053A029-D4EC-42E0-81F9-C3F2E72187A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21" name="Picture 20">
              <a:extLst>
                <a:ext uri="{FF2B5EF4-FFF2-40B4-BE49-F238E27FC236}">
                  <a16:creationId xmlns:a16="http://schemas.microsoft.com/office/drawing/2014/main" id="{3A11E02E-8E44-4BC9-9EDD-1FB8F57FDFF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22" name="Picture 21">
              <a:extLst>
                <a:ext uri="{FF2B5EF4-FFF2-40B4-BE49-F238E27FC236}">
                  <a16:creationId xmlns:a16="http://schemas.microsoft.com/office/drawing/2014/main" id="{3C1BB5F8-ECD6-4AA1-ADF0-E919CCCE926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Tree>
    <p:extLst>
      <p:ext uri="{BB962C8B-B14F-4D97-AF65-F5344CB8AC3E}">
        <p14:creationId xmlns:p14="http://schemas.microsoft.com/office/powerpoint/2010/main" val="3154484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ACC90-1467-41F9-A368-0ADDFE7217E1}"/>
              </a:ext>
              <a:ext uri="{C183D7F6-B498-43B3-948B-1728B52AA6E4}">
                <adec:decorative xmlns:adec="http://schemas.microsoft.com/office/drawing/2017/decorative" val="1"/>
              </a:ext>
            </a:extLst>
          </p:cNvPr>
          <p:cNvSpPr/>
          <p:nvPr userDrawn="1"/>
        </p:nvSpPr>
        <p:spPr>
          <a:xfrm>
            <a:off x="0" y="0"/>
            <a:ext cx="9144000" cy="51435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Quality Improvement Organizations Program Logo">
            <a:extLst>
              <a:ext uri="{FF2B5EF4-FFF2-40B4-BE49-F238E27FC236}">
                <a16:creationId xmlns:a16="http://schemas.microsoft.com/office/drawing/2014/main" id="{80892943-B072-4D7C-9F0F-CA3671EC5B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223" y="4567550"/>
            <a:ext cx="1392639" cy="364585"/>
          </a:xfrm>
          <a:prstGeom prst="rect">
            <a:avLst/>
          </a:prstGeom>
        </p:spPr>
      </p:pic>
      <p:sp>
        <p:nvSpPr>
          <p:cNvPr id="8" name="Title 6">
            <a:extLst>
              <a:ext uri="{FF2B5EF4-FFF2-40B4-BE49-F238E27FC236}">
                <a16:creationId xmlns:a16="http://schemas.microsoft.com/office/drawing/2014/main" id="{CE936A60-23E0-4906-89AF-F16F67FFC2FE}"/>
              </a:ext>
            </a:extLst>
          </p:cNvPr>
          <p:cNvSpPr txBox="1">
            <a:spLocks noGrp="1"/>
          </p:cNvSpPr>
          <p:nvPr>
            <p:ph type="title" idx="4294967295"/>
          </p:nvPr>
        </p:nvSpPr>
        <p:spPr>
          <a:xfrm>
            <a:off x="423066" y="566738"/>
            <a:ext cx="8297862" cy="839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514311" rtl="0" eaLnBrk="1" latinLnBrk="0" hangingPunct="1">
              <a:lnSpc>
                <a:spcPct val="90000"/>
              </a:lnSpc>
              <a:spcBef>
                <a:spcPct val="0"/>
              </a:spcBef>
              <a:buFont typeface="Arial" pitchFamily="34" charset="0"/>
              <a:buNone/>
              <a:defRPr sz="2251" kern="1200">
                <a:solidFill>
                  <a:schemeClr val="accent1"/>
                </a:solidFill>
                <a:latin typeface="+mj-lt"/>
                <a:ea typeface="+mj-ea"/>
                <a:cs typeface="+mj-cs"/>
              </a:defRPr>
            </a:lvl1pPr>
          </a:lstStyle>
          <a:p>
            <a:pPr marL="0" marR="0" lvl="0" indent="0" algn="ctr" defTabSz="514311" rtl="0" eaLnBrk="1" fontAlgn="auto" latinLnBrk="0" hangingPunct="1">
              <a:lnSpc>
                <a:spcPct val="90000"/>
              </a:lnSpc>
              <a:spcBef>
                <a:spcPct val="0"/>
              </a:spcBef>
              <a:spcAft>
                <a:spcPts val="0"/>
              </a:spcAft>
              <a:buClrTx/>
              <a:buSzTx/>
              <a:buFont typeface="Arial" pitchFamily="34" charset="0"/>
              <a:buNone/>
              <a:tabLst/>
              <a:defRPr/>
            </a:pPr>
            <a:r>
              <a:rPr kumimoji="0" lang="en-US" sz="3800" b="0" i="0" u="none" strike="noStrike" kern="1200" cap="none" spc="0" normalizeH="0" baseline="0" noProof="0">
                <a:ln>
                  <a:noFill/>
                </a:ln>
                <a:solidFill>
                  <a:srgbClr val="0073B6"/>
                </a:solidFill>
                <a:effectLst/>
                <a:uLnTx/>
                <a:uFillTx/>
                <a:latin typeface="Nirmala UI" panose="020B0502040204020203" pitchFamily="34" charset="0"/>
                <a:ea typeface="+mj-ea"/>
                <a:cs typeface="Nirmala UI" panose="020B0502040204020203" pitchFamily="34" charset="0"/>
              </a:rPr>
              <a:t>Click to edit Master title style</a:t>
            </a:r>
            <a:endParaRPr kumimoji="0" lang="en-US" sz="1200" b="0" i="0" u="none" strike="noStrike" kern="1200" cap="none" spc="0" normalizeH="0" baseline="0" noProof="0">
              <a:ln>
                <a:noFill/>
              </a:ln>
              <a:solidFill>
                <a:srgbClr val="0073B6"/>
              </a:solidFill>
              <a:effectLst/>
              <a:uLnTx/>
              <a:uFillTx/>
              <a:latin typeface="Nirmala UI" panose="020B0502040204020203" pitchFamily="34" charset="0"/>
              <a:ea typeface="+mj-ea"/>
              <a:cs typeface="Nirmala UI" panose="020B0502040204020203" pitchFamily="34" charset="0"/>
            </a:endParaRPr>
          </a:p>
        </p:txBody>
      </p:sp>
      <p:pic>
        <p:nvPicPr>
          <p:cNvPr id="9" name="Picture 8" descr="HQIN Social Media Icons.">
            <a:extLst>
              <a:ext uri="{FF2B5EF4-FFF2-40B4-BE49-F238E27FC236}">
                <a16:creationId xmlns:a16="http://schemas.microsoft.com/office/drawing/2014/main" id="{A15DD8DE-2087-4BB3-A7A1-4B3EC2C19AC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4939" y="2048908"/>
            <a:ext cx="2354118" cy="324948"/>
          </a:xfrm>
          <a:prstGeom prst="rect">
            <a:avLst/>
          </a:prstGeom>
        </p:spPr>
      </p:pic>
      <p:sp>
        <p:nvSpPr>
          <p:cNvPr id="10" name="Title 6">
            <a:extLst>
              <a:ext uri="{FF2B5EF4-FFF2-40B4-BE49-F238E27FC236}">
                <a16:creationId xmlns:a16="http://schemas.microsoft.com/office/drawing/2014/main" id="{1EF886F2-4CBA-413A-BE6D-430928D2615F}"/>
              </a:ext>
            </a:extLst>
          </p:cNvPr>
          <p:cNvSpPr txBox="1">
            <a:spLocks/>
          </p:cNvSpPr>
          <p:nvPr userDrawn="1"/>
        </p:nvSpPr>
        <p:spPr>
          <a:xfrm>
            <a:off x="2711855" y="2812514"/>
            <a:ext cx="3720285" cy="644249"/>
          </a:xfrm>
          <a:prstGeom prst="rect">
            <a:avLst/>
          </a:prstGeom>
        </p:spPr>
        <p:txBody>
          <a:bodyPr/>
          <a:lstStyle>
            <a:lvl1pPr marL="0" indent="0" algn="l" defTabSz="514324" rtl="0" eaLnBrk="1" latinLnBrk="0" hangingPunct="1">
              <a:lnSpc>
                <a:spcPct val="90000"/>
              </a:lnSpc>
              <a:spcBef>
                <a:spcPct val="0"/>
              </a:spcBef>
              <a:buFont typeface="Arial" pitchFamily="34" charset="0"/>
              <a:buNone/>
              <a:defRPr sz="2251" kern="1200">
                <a:solidFill>
                  <a:schemeClr val="accent1"/>
                </a:solidFill>
                <a:latin typeface="+mj-lt"/>
                <a:ea typeface="+mj-ea"/>
                <a:cs typeface="+mj-cs"/>
              </a:defRPr>
            </a:lvl1pPr>
          </a:lstStyle>
          <a:p>
            <a:pPr algn="ctr">
              <a:lnSpc>
                <a:spcPct val="100000"/>
              </a:lnSpc>
              <a:spcAft>
                <a:spcPts val="200"/>
              </a:spcAft>
            </a:pPr>
            <a:r>
              <a:rPr lang="en-US" sz="1600" b="1">
                <a:solidFill>
                  <a:srgbClr val="0073B6"/>
                </a:solidFill>
                <a:latin typeface="Nirmala UI" panose="020B0502040204020203" pitchFamily="34" charset="0"/>
                <a:cs typeface="Nirmala UI" panose="020B0502040204020203" pitchFamily="34" charset="0"/>
              </a:rPr>
              <a:t>@HQINetwork</a:t>
            </a:r>
            <a:endParaRPr lang="en-US" sz="1600">
              <a:solidFill>
                <a:srgbClr val="0073B6"/>
              </a:solidFill>
              <a:latin typeface="Nirmala UI" panose="020B0502040204020203" pitchFamily="34" charset="0"/>
              <a:cs typeface="Nirmala UI" panose="020B0502040204020203" pitchFamily="34" charset="0"/>
            </a:endParaRPr>
          </a:p>
          <a:p>
            <a:pPr algn="ctr">
              <a:lnSpc>
                <a:spcPct val="150000"/>
              </a:lnSpc>
              <a:spcAft>
                <a:spcPts val="200"/>
              </a:spcAft>
            </a:pPr>
            <a:r>
              <a:rPr lang="en-US" sz="1600" b="1">
                <a:solidFill>
                  <a:srgbClr val="0073B6"/>
                </a:solidFill>
                <a:latin typeface="Nirmala UI" panose="020B0502040204020203" pitchFamily="34" charset="0"/>
                <a:cs typeface="Nirmala UI" panose="020B0502040204020203" pitchFamily="34" charset="0"/>
              </a:rPr>
              <a:t>Health Quality Innovation Network</a:t>
            </a:r>
            <a:endParaRPr lang="en-US" sz="1600">
              <a:solidFill>
                <a:srgbClr val="0073B6"/>
              </a:solidFill>
              <a:latin typeface="Nirmala UI" panose="020B0502040204020203" pitchFamily="34" charset="0"/>
              <a:cs typeface="Nirmala UI" panose="020B0502040204020203" pitchFamily="34" charset="0"/>
            </a:endParaRPr>
          </a:p>
          <a:p>
            <a:pPr>
              <a:lnSpc>
                <a:spcPct val="100000"/>
              </a:lnSpc>
              <a:spcAft>
                <a:spcPts val="200"/>
              </a:spcAft>
            </a:pPr>
            <a:endParaRPr lang="en-US" sz="1600">
              <a:solidFill>
                <a:srgbClr val="006CB6"/>
              </a:solidFill>
              <a:latin typeface="Nirmala UI" panose="020B0502040204020203" pitchFamily="34" charset="0"/>
              <a:cs typeface="Nirmala UI" panose="020B0502040204020203" pitchFamily="34" charset="0"/>
            </a:endParaRPr>
          </a:p>
        </p:txBody>
      </p:sp>
      <p:grpSp>
        <p:nvGrpSpPr>
          <p:cNvPr id="11" name="Group 10">
            <a:extLst>
              <a:ext uri="{FF2B5EF4-FFF2-40B4-BE49-F238E27FC236}">
                <a16:creationId xmlns:a16="http://schemas.microsoft.com/office/drawing/2014/main" id="{A02A1CA4-C4AD-4F86-A836-57EED64EA440}"/>
              </a:ext>
              <a:ext uri="{C183D7F6-B498-43B3-948B-1728B52AA6E4}">
                <adec:decorative xmlns:adec="http://schemas.microsoft.com/office/drawing/2017/decorative" val="1"/>
              </a:ext>
            </a:extLst>
          </p:cNvPr>
          <p:cNvGrpSpPr/>
          <p:nvPr userDrawn="1"/>
        </p:nvGrpSpPr>
        <p:grpSpPr>
          <a:xfrm>
            <a:off x="7862156" y="4591712"/>
            <a:ext cx="949374" cy="398123"/>
            <a:chOff x="7092145" y="5347298"/>
            <a:chExt cx="4437790" cy="1753124"/>
          </a:xfrm>
        </p:grpSpPr>
        <p:pic>
          <p:nvPicPr>
            <p:cNvPr id="12" name="Picture 11">
              <a:extLst>
                <a:ext uri="{FF2B5EF4-FFF2-40B4-BE49-F238E27FC236}">
                  <a16:creationId xmlns:a16="http://schemas.microsoft.com/office/drawing/2014/main" id="{C9DF6985-9470-4992-A28A-AAA549BF54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13" name="Picture 12" descr="A close up of a logo&#10;&#10;Description automatically generated">
              <a:extLst>
                <a:ext uri="{FF2B5EF4-FFF2-40B4-BE49-F238E27FC236}">
                  <a16:creationId xmlns:a16="http://schemas.microsoft.com/office/drawing/2014/main" id="{35A456A8-E68C-4093-B77F-3CC890D3B1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14" name="Picture 13">
              <a:extLst>
                <a:ext uri="{FF2B5EF4-FFF2-40B4-BE49-F238E27FC236}">
                  <a16:creationId xmlns:a16="http://schemas.microsoft.com/office/drawing/2014/main" id="{89CCCD4D-C69D-430A-A1ED-EABE7A810E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19" name="Picture 18">
              <a:extLst>
                <a:ext uri="{FF2B5EF4-FFF2-40B4-BE49-F238E27FC236}">
                  <a16:creationId xmlns:a16="http://schemas.microsoft.com/office/drawing/2014/main" id="{C9C0C917-5518-4D83-BAFC-7928C1280A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20" name="Picture 19" descr="A close up of a logo&#10;&#10;Description automatically generated">
              <a:extLst>
                <a:ext uri="{FF2B5EF4-FFF2-40B4-BE49-F238E27FC236}">
                  <a16:creationId xmlns:a16="http://schemas.microsoft.com/office/drawing/2014/main" id="{810FE27A-1B33-4703-9704-6E187DA8A1D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21" name="Picture 20">
              <a:extLst>
                <a:ext uri="{FF2B5EF4-FFF2-40B4-BE49-F238E27FC236}">
                  <a16:creationId xmlns:a16="http://schemas.microsoft.com/office/drawing/2014/main" id="{22C685BB-B535-43A0-B9F1-4810A69F72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22" name="Picture 21">
              <a:extLst>
                <a:ext uri="{FF2B5EF4-FFF2-40B4-BE49-F238E27FC236}">
                  <a16:creationId xmlns:a16="http://schemas.microsoft.com/office/drawing/2014/main" id="{4510C9B7-3144-4F22-9542-47EAC8496AB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23" name="Picture 22">
              <a:extLst>
                <a:ext uri="{FF2B5EF4-FFF2-40B4-BE49-F238E27FC236}">
                  <a16:creationId xmlns:a16="http://schemas.microsoft.com/office/drawing/2014/main" id="{FE9E1CF5-71CC-4E59-B253-7B16C7B9738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24" name="Picture 23">
              <a:extLst>
                <a:ext uri="{FF2B5EF4-FFF2-40B4-BE49-F238E27FC236}">
                  <a16:creationId xmlns:a16="http://schemas.microsoft.com/office/drawing/2014/main" id="{5FAF86FB-3393-4168-91AB-9453D4BA94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25" name="Picture 24">
              <a:extLst>
                <a:ext uri="{FF2B5EF4-FFF2-40B4-BE49-F238E27FC236}">
                  <a16:creationId xmlns:a16="http://schemas.microsoft.com/office/drawing/2014/main" id="{F0F3B485-3632-41F7-9CA3-A2752094A0F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Tree>
    <p:extLst>
      <p:ext uri="{BB962C8B-B14F-4D97-AF65-F5344CB8AC3E}">
        <p14:creationId xmlns:p14="http://schemas.microsoft.com/office/powerpoint/2010/main" val="1022683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tandard Text or Lis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161772" y="4858706"/>
            <a:ext cx="474865" cy="274637"/>
          </a:xfrm>
          <a:prstGeom prst="rect">
            <a:avLst/>
          </a:prstGeom>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2" y="302807"/>
            <a:ext cx="5626120"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hasCustomPrompt="1"/>
          </p:nvPr>
        </p:nvSpPr>
        <p:spPr>
          <a:xfrm>
            <a:off x="658368" y="1161288"/>
            <a:ext cx="7823652" cy="3227732"/>
          </a:xfrm>
        </p:spPr>
        <p:txBody>
          <a:bodyPr>
            <a:noAutofit/>
          </a:bodyPr>
          <a:lstStyle>
            <a:lvl1pPr marL="0" indent="0">
              <a:spcBef>
                <a:spcPts val="0"/>
              </a:spcBef>
              <a:buNone/>
              <a:defRPr sz="2000" spc="0" baseline="0">
                <a:solidFill>
                  <a:srgbClr val="0073B6"/>
                </a:solidFill>
                <a:latin typeface="Nirmala UI" panose="020B0502040204020203" pitchFamily="34" charset="0"/>
                <a:cs typeface="Nirmala UI" panose="020B0502040204020203" pitchFamily="34" charset="0"/>
              </a:defRPr>
            </a:lvl1pPr>
          </a:lstStyle>
          <a:p>
            <a:pPr lvl="0"/>
            <a:r>
              <a:rPr lang="en-US"/>
              <a:t>Place text or numbered list here</a:t>
            </a:r>
          </a:p>
        </p:txBody>
      </p:sp>
      <p:grpSp>
        <p:nvGrpSpPr>
          <p:cNvPr id="9" name="Group 8">
            <a:extLst>
              <a:ext uri="{FF2B5EF4-FFF2-40B4-BE49-F238E27FC236}">
                <a16:creationId xmlns:a16="http://schemas.microsoft.com/office/drawing/2014/main" id="{39490D9D-743A-4A3B-A9ED-DFA41BFFB557}"/>
              </a:ext>
            </a:extLst>
          </p:cNvPr>
          <p:cNvGrpSpPr/>
          <p:nvPr userDrawn="1"/>
        </p:nvGrpSpPr>
        <p:grpSpPr>
          <a:xfrm>
            <a:off x="238870" y="277202"/>
            <a:ext cx="7125157" cy="220401"/>
            <a:chOff x="238870" y="277201"/>
            <a:chExt cx="8956648" cy="220401"/>
          </a:xfrm>
        </p:grpSpPr>
        <p:sp>
          <p:nvSpPr>
            <p:cNvPr id="11" name="Rectangle 10">
              <a:extLst>
                <a:ext uri="{FF2B5EF4-FFF2-40B4-BE49-F238E27FC236}">
                  <a16:creationId xmlns:a16="http://schemas.microsoft.com/office/drawing/2014/main" id="{BBAF13DE-44D1-4774-94EF-D0E0AD16518F}"/>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Isosceles Triangle 11">
              <a:extLst>
                <a:ext uri="{FF2B5EF4-FFF2-40B4-BE49-F238E27FC236}">
                  <a16:creationId xmlns:a16="http://schemas.microsoft.com/office/drawing/2014/main" id="{01D5BECE-63FD-4CF2-833E-94E7731FAD29}"/>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679182574"/>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31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n't use this">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2" y="302807"/>
            <a:ext cx="5626120" cy="947856"/>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DON’T USE THIS SLIDE</a:t>
            </a:r>
          </a:p>
        </p:txBody>
      </p:sp>
      <p:sp>
        <p:nvSpPr>
          <p:cNvPr id="12" name="Content Placeholder 11">
            <a:extLst>
              <a:ext uri="{FF2B5EF4-FFF2-40B4-BE49-F238E27FC236}">
                <a16:creationId xmlns:a16="http://schemas.microsoft.com/office/drawing/2014/main" id="{4C158FB9-FC52-4BA6-9490-79AFCA57DD13}"/>
              </a:ext>
            </a:extLst>
          </p:cNvPr>
          <p:cNvSpPr>
            <a:spLocks noGrp="1"/>
          </p:cNvSpPr>
          <p:nvPr>
            <p:ph sz="quarter" idx="14" hasCustomPrompt="1"/>
          </p:nvPr>
        </p:nvSpPr>
        <p:spPr>
          <a:xfrm>
            <a:off x="399204" y="1497850"/>
            <a:ext cx="7397260" cy="2832434"/>
          </a:xfrm>
        </p:spPr>
        <p:txBody>
          <a:bodyPr>
            <a:noAutofit/>
          </a:bodyPr>
          <a:lstStyle>
            <a:lvl1pPr marL="0" marR="0" indent="0" algn="l" defTabSz="685783" rtl="0" eaLnBrk="1" fontAlgn="auto" latinLnBrk="0" hangingPunct="1">
              <a:lnSpc>
                <a:spcPct val="100000"/>
              </a:lnSpc>
              <a:spcBef>
                <a:spcPts val="0"/>
              </a:spcBef>
              <a:spcAft>
                <a:spcPts val="0"/>
              </a:spcAft>
              <a:buClr>
                <a:srgbClr val="006CB6"/>
              </a:buClr>
              <a:buSzTx/>
              <a:buFont typeface="+mj-lt"/>
              <a:buNone/>
              <a:tabLst/>
              <a:defRPr sz="1600" b="0" i="0">
                <a:solidFill>
                  <a:srgbClr val="0073B6"/>
                </a:solidFill>
              </a:defRPr>
            </a:lvl1pPr>
          </a:lstStyle>
          <a:p>
            <a:pPr marL="342892" indent="-342892">
              <a:spcBef>
                <a:spcPts val="600"/>
              </a:spcBef>
              <a:buClr>
                <a:srgbClr val="006CB6"/>
              </a:buClr>
              <a:buFont typeface="+mj-lt"/>
              <a:buAutoNum type="arabicPeriod"/>
            </a:pPr>
            <a:r>
              <a:rPr lang="en-US" sz="2800">
                <a:solidFill>
                  <a:srgbClr val="006CB6"/>
                </a:solidFill>
                <a:latin typeface="Nirmala UI" panose="020B0502040204020203" pitchFamily="34" charset="0"/>
                <a:cs typeface="Nirmala UI" panose="020B0502040204020203" pitchFamily="34" charset="0"/>
              </a:rPr>
              <a:t>DO NOT USE</a:t>
            </a:r>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161772" y="4858706"/>
            <a:ext cx="474865" cy="274637"/>
          </a:xfrm>
          <a:prstGeom prst="rect">
            <a:avLst/>
          </a:prstGeom>
        </p:spPr>
        <p:txBody>
          <a:bodyPr/>
          <a:lstStyle>
            <a:lvl1pPr>
              <a:defRPr>
                <a:solidFill>
                  <a:srgbClr val="0073B6"/>
                </a:solidFill>
              </a:defRPr>
            </a:lvl1pPr>
          </a:lstStyle>
          <a:p>
            <a:fld id="{10DAB2CC-E082-4A90-B521-35AE5120E197}" type="slidenum">
              <a:rPr lang="en-US" smtClean="0"/>
              <a:pPr/>
              <a:t>‹#›</a:t>
            </a:fld>
            <a:endParaRPr lang="en-US"/>
          </a:p>
        </p:txBody>
      </p:sp>
      <p:grpSp>
        <p:nvGrpSpPr>
          <p:cNvPr id="9" name="Group 8">
            <a:extLst>
              <a:ext uri="{FF2B5EF4-FFF2-40B4-BE49-F238E27FC236}">
                <a16:creationId xmlns:a16="http://schemas.microsoft.com/office/drawing/2014/main" id="{8CEC527A-71D9-4A6B-B0B6-3941A59B3205}"/>
              </a:ext>
            </a:extLst>
          </p:cNvPr>
          <p:cNvGrpSpPr/>
          <p:nvPr userDrawn="1"/>
        </p:nvGrpSpPr>
        <p:grpSpPr>
          <a:xfrm>
            <a:off x="238870" y="277202"/>
            <a:ext cx="7125157" cy="220401"/>
            <a:chOff x="238870" y="277201"/>
            <a:chExt cx="8956648" cy="220401"/>
          </a:xfrm>
        </p:grpSpPr>
        <p:sp>
          <p:nvSpPr>
            <p:cNvPr id="10" name="Rectangle 9">
              <a:extLst>
                <a:ext uri="{FF2B5EF4-FFF2-40B4-BE49-F238E27FC236}">
                  <a16:creationId xmlns:a16="http://schemas.microsoft.com/office/drawing/2014/main" id="{AD8A9F26-674D-44D7-9AF5-67821ED4C11E}"/>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a:extLst>
                <a:ext uri="{FF2B5EF4-FFF2-40B4-BE49-F238E27FC236}">
                  <a16:creationId xmlns:a16="http://schemas.microsoft.com/office/drawing/2014/main" id="{4E51A850-E0A2-434E-BE02-968A202AA4FF}"/>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319366218"/>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31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p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B9D886-94ED-4671-B502-076535244772}"/>
              </a:ext>
              <a:ext uri="{C183D7F6-B498-43B3-948B-1728B52AA6E4}">
                <adec:decorative xmlns:adec="http://schemas.microsoft.com/office/drawing/2017/decorative" val="1"/>
              </a:ext>
            </a:extLst>
          </p:cNvPr>
          <p:cNvSpPr/>
          <p:nvPr userDrawn="1"/>
        </p:nvSpPr>
        <p:spPr>
          <a:xfrm>
            <a:off x="0" y="0"/>
            <a:ext cx="9144000" cy="51435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descr="H.Q.I.N. Logo.">
            <a:extLst>
              <a:ext uri="{FF2B5EF4-FFF2-40B4-BE49-F238E27FC236}">
                <a16:creationId xmlns:a16="http://schemas.microsoft.com/office/drawing/2014/main" id="{2511B3CF-0BCE-4AFF-83BD-D2D3C9F3007A}"/>
              </a:ext>
            </a:extLst>
          </p:cNvPr>
          <p:cNvGrpSpPr/>
          <p:nvPr userDrawn="1"/>
        </p:nvGrpSpPr>
        <p:grpSpPr>
          <a:xfrm>
            <a:off x="2707796" y="1835305"/>
            <a:ext cx="3728407" cy="1472889"/>
            <a:chOff x="5876802" y="3070673"/>
            <a:chExt cx="2496254" cy="986133"/>
          </a:xfrm>
        </p:grpSpPr>
        <p:pic>
          <p:nvPicPr>
            <p:cNvPr id="5" name="Picture 4">
              <a:extLst>
                <a:ext uri="{FF2B5EF4-FFF2-40B4-BE49-F238E27FC236}">
                  <a16:creationId xmlns:a16="http://schemas.microsoft.com/office/drawing/2014/main" id="{2F630839-A2A7-4952-9334-F8F294D204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6" name="Picture 5" descr="A close up of a logo&#10;&#10;Description automatically generated">
              <a:extLst>
                <a:ext uri="{FF2B5EF4-FFF2-40B4-BE49-F238E27FC236}">
                  <a16:creationId xmlns:a16="http://schemas.microsoft.com/office/drawing/2014/main" id="{BE6EAD3A-55F6-40F6-A564-CE91CBCA82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7" name="Picture 6">
              <a:extLst>
                <a:ext uri="{FF2B5EF4-FFF2-40B4-BE49-F238E27FC236}">
                  <a16:creationId xmlns:a16="http://schemas.microsoft.com/office/drawing/2014/main" id="{E5B83B73-C001-4507-BCC5-8CF3BB05FF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8" name="Picture 7">
              <a:extLst>
                <a:ext uri="{FF2B5EF4-FFF2-40B4-BE49-F238E27FC236}">
                  <a16:creationId xmlns:a16="http://schemas.microsoft.com/office/drawing/2014/main" id="{C5D07D1F-AF35-42A7-B6E6-1B2B88094E9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9" name="Picture 8" descr="A close up of a logo&#10;&#10;Description automatically generated">
              <a:extLst>
                <a:ext uri="{FF2B5EF4-FFF2-40B4-BE49-F238E27FC236}">
                  <a16:creationId xmlns:a16="http://schemas.microsoft.com/office/drawing/2014/main" id="{05D439D7-CCA7-4730-A56C-B5408AED61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0" name="Picture 9">
              <a:extLst>
                <a:ext uri="{FF2B5EF4-FFF2-40B4-BE49-F238E27FC236}">
                  <a16:creationId xmlns:a16="http://schemas.microsoft.com/office/drawing/2014/main" id="{2678719A-07DE-4085-B64A-C12EA1F8297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1" name="Picture 10">
              <a:extLst>
                <a:ext uri="{FF2B5EF4-FFF2-40B4-BE49-F238E27FC236}">
                  <a16:creationId xmlns:a16="http://schemas.microsoft.com/office/drawing/2014/main" id="{E4376862-9C95-4A54-BBA5-3E655B6970E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2" name="Picture 11">
              <a:extLst>
                <a:ext uri="{FF2B5EF4-FFF2-40B4-BE49-F238E27FC236}">
                  <a16:creationId xmlns:a16="http://schemas.microsoft.com/office/drawing/2014/main" id="{EEA690B4-675C-44E0-B9B1-2960B5FC189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3" name="Picture 12">
              <a:extLst>
                <a:ext uri="{FF2B5EF4-FFF2-40B4-BE49-F238E27FC236}">
                  <a16:creationId xmlns:a16="http://schemas.microsoft.com/office/drawing/2014/main" id="{0E4F9D74-257B-4290-9C16-5D09A39C81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4" name="Picture 13">
              <a:extLst>
                <a:ext uri="{FF2B5EF4-FFF2-40B4-BE49-F238E27FC236}">
                  <a16:creationId xmlns:a16="http://schemas.microsoft.com/office/drawing/2014/main" id="{1B1AA6AE-05CE-4E9D-8663-46D22B5CFF8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pic>
        <p:nvPicPr>
          <p:cNvPr id="22" name="Picture 21">
            <a:extLst>
              <a:ext uri="{FF2B5EF4-FFF2-40B4-BE49-F238E27FC236}">
                <a16:creationId xmlns:a16="http://schemas.microsoft.com/office/drawing/2014/main" id="{3AAF841D-14A3-481D-BD46-A211ABF20DC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99139" y="4601849"/>
            <a:ext cx="1392639" cy="364585"/>
          </a:xfrm>
          <a:prstGeom prst="rect">
            <a:avLst/>
          </a:prstGeom>
        </p:spPr>
      </p:pic>
    </p:spTree>
    <p:extLst>
      <p:ext uri="{BB962C8B-B14F-4D97-AF65-F5344CB8AC3E}">
        <p14:creationId xmlns:p14="http://schemas.microsoft.com/office/powerpoint/2010/main" val="368136408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QIN Map">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grpSp>
        <p:nvGrpSpPr>
          <p:cNvPr id="5" name="Group 4">
            <a:extLst>
              <a:ext uri="{FF2B5EF4-FFF2-40B4-BE49-F238E27FC236}">
                <a16:creationId xmlns:a16="http://schemas.microsoft.com/office/drawing/2014/main" id="{1FAA395E-31FF-47E8-82CF-B1FF273B9D38}"/>
              </a:ext>
            </a:extLst>
          </p:cNvPr>
          <p:cNvGrpSpPr/>
          <p:nvPr userDrawn="1"/>
        </p:nvGrpSpPr>
        <p:grpSpPr>
          <a:xfrm>
            <a:off x="238869" y="277201"/>
            <a:ext cx="7125157" cy="220401"/>
            <a:chOff x="238870" y="277201"/>
            <a:chExt cx="8956648" cy="220401"/>
          </a:xfrm>
        </p:grpSpPr>
        <p:sp>
          <p:nvSpPr>
            <p:cNvPr id="6" name="Rectangle 5">
              <a:extLst>
                <a:ext uri="{FF2B5EF4-FFF2-40B4-BE49-F238E27FC236}">
                  <a16:creationId xmlns:a16="http://schemas.microsoft.com/office/drawing/2014/main" id="{ECA32EBF-24D0-4C07-BE26-27215B86A8C9}"/>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601B1FEA-BE56-4617-A1BC-31DF24B76AC4}"/>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0" y="302807"/>
            <a:ext cx="6582666"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grpSp>
        <p:nvGrpSpPr>
          <p:cNvPr id="11" name="Group 10" descr="Corporate logos of Health Quality Innovators, The Carolinas Center for Medical Excellence, Kansas Foundation for Medical Care, and Kansas Healthcare Collaborative">
            <a:extLst>
              <a:ext uri="{FF2B5EF4-FFF2-40B4-BE49-F238E27FC236}">
                <a16:creationId xmlns:a16="http://schemas.microsoft.com/office/drawing/2014/main" id="{BC44A95F-0DF8-4663-88CD-EFAA15D7E66F}"/>
              </a:ext>
            </a:extLst>
          </p:cNvPr>
          <p:cNvGrpSpPr/>
          <p:nvPr userDrawn="1"/>
        </p:nvGrpSpPr>
        <p:grpSpPr>
          <a:xfrm>
            <a:off x="1740947" y="3807955"/>
            <a:ext cx="5658493" cy="592866"/>
            <a:chOff x="899734" y="3534759"/>
            <a:chExt cx="7799795" cy="817220"/>
          </a:xfrm>
        </p:grpSpPr>
        <p:pic>
          <p:nvPicPr>
            <p:cNvPr id="12" name="Picture 11" descr="Health Quality Innovators, The Carolinas Center for Medical Excellence, Kansas Foundation for Medical Care and Kanas Healthcare Collaborative logos.&#10;">
              <a:extLst>
                <a:ext uri="{FF2B5EF4-FFF2-40B4-BE49-F238E27FC236}">
                  <a16:creationId xmlns:a16="http://schemas.microsoft.com/office/drawing/2014/main" id="{7735F0B3-CD74-4B00-987F-F7F0D4D241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734" y="3534759"/>
              <a:ext cx="1206775" cy="817220"/>
            </a:xfrm>
            <a:prstGeom prst="rect">
              <a:avLst/>
            </a:prstGeom>
          </p:spPr>
        </p:pic>
        <p:pic>
          <p:nvPicPr>
            <p:cNvPr id="13" name="Picture 12" descr="The Carolinas Center for Medical Excellence logo">
              <a:extLst>
                <a:ext uri="{FF2B5EF4-FFF2-40B4-BE49-F238E27FC236}">
                  <a16:creationId xmlns:a16="http://schemas.microsoft.com/office/drawing/2014/main" id="{F3BC6B8A-F801-480D-9143-FFD0073573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7819" y="3662354"/>
              <a:ext cx="2336336" cy="562029"/>
            </a:xfrm>
            <a:prstGeom prst="rect">
              <a:avLst/>
            </a:prstGeom>
          </p:spPr>
        </p:pic>
        <p:pic>
          <p:nvPicPr>
            <p:cNvPr id="15" name="Picture 14" descr="Kansas Healthcare Collaborative logo">
              <a:extLst>
                <a:ext uri="{FF2B5EF4-FFF2-40B4-BE49-F238E27FC236}">
                  <a16:creationId xmlns:a16="http://schemas.microsoft.com/office/drawing/2014/main" id="{F2E98D63-52C0-4091-9129-0161448269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238" y="3658983"/>
              <a:ext cx="1499291" cy="627884"/>
            </a:xfrm>
            <a:prstGeom prst="rect">
              <a:avLst/>
            </a:prstGeom>
          </p:spPr>
        </p:pic>
      </p:grpSp>
      <p:grpSp>
        <p:nvGrpSpPr>
          <p:cNvPr id="27" name="Group 26" descr="Map of Health Quality Innovation Network service area. Virginia and Missouri serviced by Health Quality Innovators (HQI); South Carolina serviced by CCME; Kansas serviced by Kansas Healthcare Collaborative (KHC) and Kansas Foundation for Medical Care (KFMC).">
            <a:extLst>
              <a:ext uri="{FF2B5EF4-FFF2-40B4-BE49-F238E27FC236}">
                <a16:creationId xmlns:a16="http://schemas.microsoft.com/office/drawing/2014/main" id="{F6A0DEB8-AD09-4839-A355-118F67577BCD}"/>
              </a:ext>
            </a:extLst>
          </p:cNvPr>
          <p:cNvGrpSpPr/>
          <p:nvPr userDrawn="1"/>
        </p:nvGrpSpPr>
        <p:grpSpPr>
          <a:xfrm>
            <a:off x="1690867" y="979942"/>
            <a:ext cx="5634632" cy="2767527"/>
            <a:chOff x="2240741" y="1427607"/>
            <a:chExt cx="4658906" cy="2288286"/>
          </a:xfrm>
        </p:grpSpPr>
        <p:pic>
          <p:nvPicPr>
            <p:cNvPr id="2" name="Picture 5" descr="Map of the Health Quality Innovation Network (H.Q.I.N.) with Kansas, Missouri, South Carolina and Virginia highlighted to show the states that are included in the H.Q.I.N. service area.">
              <a:extLst>
                <a:ext uri="{FF2B5EF4-FFF2-40B4-BE49-F238E27FC236}">
                  <a16:creationId xmlns:a16="http://schemas.microsoft.com/office/drawing/2014/main" id="{D07E84CB-C0EB-4CF4-BC39-736E24ECD0B4}"/>
                </a:ext>
              </a:extLst>
            </p:cNvPr>
            <p:cNvPicPr>
              <a:picLocks noChangeAspect="1"/>
            </p:cNvPicPr>
            <p:nvPr userDrawn="1"/>
          </p:nvPicPr>
          <p:blipFill>
            <a:blip r:embed="rId6"/>
            <a:stretch>
              <a:fillRect/>
            </a:stretch>
          </p:blipFill>
          <p:spPr>
            <a:xfrm>
              <a:off x="2240741" y="1427607"/>
              <a:ext cx="4658906" cy="2288286"/>
            </a:xfrm>
            <a:prstGeom prst="rect">
              <a:avLst/>
            </a:prstGeom>
          </p:spPr>
        </p:pic>
        <p:sp>
          <p:nvSpPr>
            <p:cNvPr id="18" name="TextBox 17">
              <a:extLst>
                <a:ext uri="{FF2B5EF4-FFF2-40B4-BE49-F238E27FC236}">
                  <a16:creationId xmlns:a16="http://schemas.microsoft.com/office/drawing/2014/main" id="{5ABD3E5E-94B0-40A8-ACE9-3A2F6C96CAD8}"/>
                </a:ext>
                <a:ext uri="{C183D7F6-B498-43B3-948B-1728B52AA6E4}">
                  <adec:decorative xmlns:adec="http://schemas.microsoft.com/office/drawing/2017/decorative" val="1"/>
                </a:ext>
              </a:extLst>
            </p:cNvPr>
            <p:cNvSpPr txBox="1"/>
            <p:nvPr userDrawn="1"/>
          </p:nvSpPr>
          <p:spPr>
            <a:xfrm>
              <a:off x="5996632" y="2208949"/>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HQI</a:t>
              </a:r>
            </a:p>
          </p:txBody>
        </p:sp>
        <p:sp>
          <p:nvSpPr>
            <p:cNvPr id="20" name="TextBox 19">
              <a:extLst>
                <a:ext uri="{FF2B5EF4-FFF2-40B4-BE49-F238E27FC236}">
                  <a16:creationId xmlns:a16="http://schemas.microsoft.com/office/drawing/2014/main" id="{55699CAB-A399-4CC4-B5CE-F2FBDFF875E7}"/>
                </a:ext>
                <a:ext uri="{C183D7F6-B498-43B3-948B-1728B52AA6E4}">
                  <adec:decorative xmlns:adec="http://schemas.microsoft.com/office/drawing/2017/decorative" val="1"/>
                </a:ext>
              </a:extLst>
            </p:cNvPr>
            <p:cNvSpPr txBox="1"/>
            <p:nvPr userDrawn="1"/>
          </p:nvSpPr>
          <p:spPr>
            <a:xfrm>
              <a:off x="3722982" y="2340756"/>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HQI</a:t>
              </a:r>
            </a:p>
          </p:txBody>
        </p:sp>
        <p:sp>
          <p:nvSpPr>
            <p:cNvPr id="22" name="TextBox 21">
              <a:extLst>
                <a:ext uri="{FF2B5EF4-FFF2-40B4-BE49-F238E27FC236}">
                  <a16:creationId xmlns:a16="http://schemas.microsoft.com/office/drawing/2014/main" id="{81B6E54B-4772-479A-900E-0378F3C4B8FC}"/>
                </a:ext>
                <a:ext uri="{C183D7F6-B498-43B3-948B-1728B52AA6E4}">
                  <adec:decorative xmlns:adec="http://schemas.microsoft.com/office/drawing/2017/decorative" val="1"/>
                </a:ext>
              </a:extLst>
            </p:cNvPr>
            <p:cNvSpPr txBox="1"/>
            <p:nvPr userDrawn="1"/>
          </p:nvSpPr>
          <p:spPr>
            <a:xfrm>
              <a:off x="5733014" y="3106879"/>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CCME</a:t>
              </a:r>
            </a:p>
          </p:txBody>
        </p:sp>
        <p:sp>
          <p:nvSpPr>
            <p:cNvPr id="24" name="TextBox 23">
              <a:extLst>
                <a:ext uri="{FF2B5EF4-FFF2-40B4-BE49-F238E27FC236}">
                  <a16:creationId xmlns:a16="http://schemas.microsoft.com/office/drawing/2014/main" id="{C17294AD-97C2-479D-AEF8-E19B035B8ABC}"/>
                </a:ext>
                <a:ext uri="{C183D7F6-B498-43B3-948B-1728B52AA6E4}">
                  <adec:decorative xmlns:adec="http://schemas.microsoft.com/office/drawing/2017/decorative" val="1"/>
                </a:ext>
              </a:extLst>
            </p:cNvPr>
            <p:cNvSpPr txBox="1"/>
            <p:nvPr userDrawn="1"/>
          </p:nvSpPr>
          <p:spPr>
            <a:xfrm>
              <a:off x="2767398" y="2349003"/>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KHC</a:t>
              </a:r>
            </a:p>
          </p:txBody>
        </p:sp>
        <p:sp>
          <p:nvSpPr>
            <p:cNvPr id="26" name="TextBox 25">
              <a:extLst>
                <a:ext uri="{FF2B5EF4-FFF2-40B4-BE49-F238E27FC236}">
                  <a16:creationId xmlns:a16="http://schemas.microsoft.com/office/drawing/2014/main" id="{AE8C2FA2-5F92-4F35-A668-594274E02AD9}"/>
                </a:ext>
                <a:ext uri="{C183D7F6-B498-43B3-948B-1728B52AA6E4}">
                  <adec:decorative xmlns:adec="http://schemas.microsoft.com/office/drawing/2017/decorative" val="1"/>
                </a:ext>
              </a:extLst>
            </p:cNvPr>
            <p:cNvSpPr txBox="1"/>
            <p:nvPr userDrawn="1"/>
          </p:nvSpPr>
          <p:spPr>
            <a:xfrm>
              <a:off x="2713848" y="2517879"/>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KFMC</a:t>
              </a:r>
            </a:p>
          </p:txBody>
        </p:sp>
      </p:grpSp>
      <p:pic>
        <p:nvPicPr>
          <p:cNvPr id="19" name="Picture 18" descr="KFMC logo">
            <a:extLst>
              <a:ext uri="{FF2B5EF4-FFF2-40B4-BE49-F238E27FC236}">
                <a16:creationId xmlns:a16="http://schemas.microsoft.com/office/drawing/2014/main" id="{9ACE3950-135A-4F8D-8F34-9766BCC9DDE3}"/>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4669149" y="3660037"/>
            <a:ext cx="1481638" cy="888699"/>
          </a:xfrm>
          <a:prstGeom prst="rect">
            <a:avLst/>
          </a:prstGeom>
        </p:spPr>
      </p:pic>
    </p:spTree>
    <p:custDataLst>
      <p:tags r:id="rId1"/>
    </p:custDataLst>
    <p:extLst>
      <p:ext uri="{BB962C8B-B14F-4D97-AF65-F5344CB8AC3E}">
        <p14:creationId xmlns:p14="http://schemas.microsoft.com/office/powerpoint/2010/main" val="3762245109"/>
      </p:ext>
    </p:extLst>
  </p:cSld>
  <p:clrMapOvr>
    <a:masterClrMapping/>
  </p:clrMapOvr>
  <p:extLst>
    <p:ext uri="{DCECCB84-F9BA-43D5-87BE-67443E8EF086}">
      <p15:sldGuideLst xmlns:p15="http://schemas.microsoft.com/office/powerpoint/2012/main">
        <p15:guide id="1" orient="horz" pos="1044">
          <p15:clr>
            <a:srgbClr val="FBAE40"/>
          </p15:clr>
        </p15:guide>
        <p15:guide id="2" pos="3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oom Webina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161771" y="4858705"/>
            <a:ext cx="474865" cy="274637"/>
          </a:xfrm>
          <a:prstGeom prst="rect">
            <a:avLst/>
          </a:prstGeom>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1" y="302807"/>
            <a:ext cx="5626120"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p:nvPr>
        </p:nvSpPr>
        <p:spPr>
          <a:xfrm>
            <a:off x="658368" y="1161287"/>
            <a:ext cx="7823652" cy="3227732"/>
          </a:xfrm>
        </p:spPr>
        <p:txBody>
          <a:bodyPr>
            <a:noAutofit/>
          </a:bodyPr>
          <a:lstStyle>
            <a:lvl1pPr marL="0" indent="0">
              <a:spcBef>
                <a:spcPts val="0"/>
              </a:spcBef>
              <a:buNone/>
              <a:defRPr sz="2000" b="0" spc="0" baseline="0">
                <a:solidFill>
                  <a:srgbClr val="0073B6"/>
                </a:solidFill>
                <a:latin typeface="Nirmala UI" panose="020B0502040204020203" pitchFamily="34" charset="0"/>
                <a:cs typeface="Nirmala UI" panose="020B0502040204020203" pitchFamily="34" charset="0"/>
              </a:defRPr>
            </a:lvl1pPr>
          </a:lstStyle>
          <a:p>
            <a:pPr lvl="0"/>
            <a:r>
              <a:rPr lang="en-US"/>
              <a:t>Click to edit Master text styles</a:t>
            </a:r>
          </a:p>
        </p:txBody>
      </p:sp>
      <p:pic>
        <p:nvPicPr>
          <p:cNvPr id="9" name="Picture 2" descr="Screenshot of the webinar icons. Chat icon for posting questions or sharing ideas; raise hand icon for verbally asking a question; Q&amp;A icon to ask a question.">
            <a:extLst>
              <a:ext uri="{FF2B5EF4-FFF2-40B4-BE49-F238E27FC236}">
                <a16:creationId xmlns:a16="http://schemas.microsoft.com/office/drawing/2014/main" id="{F57C0DB7-2154-4543-951E-A5C5409F0B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636" y="906411"/>
            <a:ext cx="7823653" cy="68457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9746A85D-2895-42FD-A082-E1ACA44BD230}"/>
              </a:ext>
            </a:extLst>
          </p:cNvPr>
          <p:cNvGrpSpPr/>
          <p:nvPr userDrawn="1"/>
        </p:nvGrpSpPr>
        <p:grpSpPr>
          <a:xfrm>
            <a:off x="238869" y="277201"/>
            <a:ext cx="7125157" cy="220401"/>
            <a:chOff x="238870" y="277201"/>
            <a:chExt cx="8956648" cy="220401"/>
          </a:xfrm>
        </p:grpSpPr>
        <p:sp>
          <p:nvSpPr>
            <p:cNvPr id="12" name="Rectangle 11">
              <a:extLst>
                <a:ext uri="{FF2B5EF4-FFF2-40B4-BE49-F238E27FC236}">
                  <a16:creationId xmlns:a16="http://schemas.microsoft.com/office/drawing/2014/main" id="{D763D498-D0EE-47B5-8945-FF40FA1F129D}"/>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E22D3D76-B3D5-4C2A-A57E-9E30D9652E11}"/>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0058605"/>
      </p:ext>
    </p:extLst>
  </p:cSld>
  <p:clrMapOvr>
    <a:masterClrMapping/>
  </p:clrMapOvr>
  <p:extLst>
    <p:ext uri="{DCECCB84-F9BA-43D5-87BE-67443E8EF086}">
      <p15:sldGuideLst xmlns:p15="http://schemas.microsoft.com/office/powerpoint/2012/main">
        <p15:guide id="1" orient="horz" pos="1044">
          <p15:clr>
            <a:srgbClr val="FBAE40"/>
          </p15:clr>
        </p15:guide>
        <p15:guide id="2" pos="31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Zoom Webina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1" y="302807"/>
            <a:ext cx="5626120"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p:nvPr>
        </p:nvSpPr>
        <p:spPr>
          <a:xfrm>
            <a:off x="658368" y="1161287"/>
            <a:ext cx="7823652" cy="3227732"/>
          </a:xfrm>
        </p:spPr>
        <p:txBody>
          <a:bodyPr>
            <a:noAutofit/>
          </a:bodyPr>
          <a:lstStyle>
            <a:lvl1pPr marL="0" indent="0">
              <a:spcBef>
                <a:spcPts val="0"/>
              </a:spcBef>
              <a:buNone/>
              <a:defRPr sz="2000" b="0" spc="0" baseline="0">
                <a:solidFill>
                  <a:srgbClr val="0073B6"/>
                </a:solidFill>
                <a:latin typeface="Nirmala UI" panose="020B0502040204020203" pitchFamily="34" charset="0"/>
                <a:cs typeface="Nirmala UI" panose="020B0502040204020203" pitchFamily="34" charset="0"/>
              </a:defRPr>
            </a:lvl1pPr>
          </a:lstStyle>
          <a:p>
            <a:pPr lvl="0"/>
            <a:r>
              <a:rPr lang="en-US"/>
              <a:t>Click to edit Master text styles</a:t>
            </a:r>
          </a:p>
        </p:txBody>
      </p:sp>
      <p:grpSp>
        <p:nvGrpSpPr>
          <p:cNvPr id="11" name="Group 10">
            <a:extLst>
              <a:ext uri="{FF2B5EF4-FFF2-40B4-BE49-F238E27FC236}">
                <a16:creationId xmlns:a16="http://schemas.microsoft.com/office/drawing/2014/main" id="{9746A85D-2895-42FD-A082-E1ACA44BD230}"/>
              </a:ext>
            </a:extLst>
          </p:cNvPr>
          <p:cNvGrpSpPr/>
          <p:nvPr userDrawn="1"/>
        </p:nvGrpSpPr>
        <p:grpSpPr>
          <a:xfrm>
            <a:off x="238869" y="277201"/>
            <a:ext cx="7125157" cy="220401"/>
            <a:chOff x="238870" y="277201"/>
            <a:chExt cx="8956648" cy="220401"/>
          </a:xfrm>
        </p:grpSpPr>
        <p:sp>
          <p:nvSpPr>
            <p:cNvPr id="12" name="Rectangle 11">
              <a:extLst>
                <a:ext uri="{FF2B5EF4-FFF2-40B4-BE49-F238E27FC236}">
                  <a16:creationId xmlns:a16="http://schemas.microsoft.com/office/drawing/2014/main" id="{D763D498-D0EE-47B5-8945-FF40FA1F129D}"/>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E22D3D76-B3D5-4C2A-A57E-9E30D9652E11}"/>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874974039"/>
      </p:ext>
    </p:extLst>
  </p:cSld>
  <p:clrMapOvr>
    <a:masterClrMapping/>
  </p:clrMapOvr>
  <p:extLst>
    <p:ext uri="{DCECCB84-F9BA-43D5-87BE-67443E8EF086}">
      <p15:sldGuideLst xmlns:p15="http://schemas.microsoft.com/office/powerpoint/2012/main">
        <p15:guide id="1" orient="horz" pos="1044">
          <p15:clr>
            <a:srgbClr val="FBAE40"/>
          </p15:clr>
        </p15:guide>
        <p15:guide id="2" pos="3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ogistic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1" y="302807"/>
            <a:ext cx="5626120"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p:nvPr>
        </p:nvSpPr>
        <p:spPr>
          <a:xfrm>
            <a:off x="658368" y="1161287"/>
            <a:ext cx="7823652" cy="3227732"/>
          </a:xfrm>
        </p:spPr>
        <p:txBody>
          <a:bodyPr>
            <a:noAutofit/>
          </a:bodyPr>
          <a:lstStyle>
            <a:lvl1pPr marL="0" indent="0">
              <a:spcBef>
                <a:spcPts val="0"/>
              </a:spcBef>
              <a:buNone/>
              <a:defRPr sz="2000" b="0" spc="0" baseline="0">
                <a:solidFill>
                  <a:srgbClr val="0073B6"/>
                </a:solidFill>
                <a:latin typeface="Nirmala UI" panose="020B0502040204020203" pitchFamily="34" charset="0"/>
                <a:cs typeface="Nirmala UI" panose="020B0502040204020203" pitchFamily="34" charset="0"/>
              </a:defRPr>
            </a:lvl1pPr>
          </a:lstStyle>
          <a:p>
            <a:pPr lvl="0"/>
            <a:r>
              <a:rPr lang="en-US"/>
              <a:t>Click to edit Master text styles</a:t>
            </a:r>
          </a:p>
        </p:txBody>
      </p:sp>
      <p:grpSp>
        <p:nvGrpSpPr>
          <p:cNvPr id="11" name="Group 10">
            <a:extLst>
              <a:ext uri="{FF2B5EF4-FFF2-40B4-BE49-F238E27FC236}">
                <a16:creationId xmlns:a16="http://schemas.microsoft.com/office/drawing/2014/main" id="{9746A85D-2895-42FD-A082-E1ACA44BD230}"/>
              </a:ext>
            </a:extLst>
          </p:cNvPr>
          <p:cNvGrpSpPr/>
          <p:nvPr userDrawn="1"/>
        </p:nvGrpSpPr>
        <p:grpSpPr>
          <a:xfrm>
            <a:off x="238869" y="277201"/>
            <a:ext cx="7125157" cy="220401"/>
            <a:chOff x="238870" y="277201"/>
            <a:chExt cx="8956648" cy="220401"/>
          </a:xfrm>
        </p:grpSpPr>
        <p:sp>
          <p:nvSpPr>
            <p:cNvPr id="12" name="Rectangle 11">
              <a:extLst>
                <a:ext uri="{FF2B5EF4-FFF2-40B4-BE49-F238E27FC236}">
                  <a16:creationId xmlns:a16="http://schemas.microsoft.com/office/drawing/2014/main" id="{D763D498-D0EE-47B5-8945-FF40FA1F129D}"/>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E22D3D76-B3D5-4C2A-A57E-9E30D9652E11}"/>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Screen shot of Zoom meeting controls; mute, start video, participants, chat, share screen, record, leave.">
            <a:extLst>
              <a:ext uri="{FF2B5EF4-FFF2-40B4-BE49-F238E27FC236}">
                <a16:creationId xmlns:a16="http://schemas.microsoft.com/office/drawing/2014/main" id="{855A33DA-5115-4920-8C18-649CCA606F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368" y="1110417"/>
            <a:ext cx="7823652" cy="52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839917"/>
      </p:ext>
    </p:extLst>
  </p:cSld>
  <p:clrMapOvr>
    <a:masterClrMapping/>
  </p:clrMapOvr>
  <p:extLst>
    <p:ext uri="{DCECCB84-F9BA-43D5-87BE-67443E8EF086}">
      <p15:sldGuideLst xmlns:p15="http://schemas.microsoft.com/office/powerpoint/2012/main">
        <p15:guide id="1" orient="horz" pos="1044">
          <p15:clr>
            <a:srgbClr val="FBAE40"/>
          </p15:clr>
        </p15:guide>
        <p15:guide id="2" pos="31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Footer-onl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p>
            <a:fld id="{10DAB2CC-E082-4A90-B521-35AE5120E197}" type="slidenum">
              <a:rPr lang="en-US" smtClean="0"/>
              <a:t>‹#›</a:t>
            </a:fld>
            <a:endParaRPr lang="en-US"/>
          </a:p>
        </p:txBody>
      </p:sp>
    </p:spTree>
    <p:extLst>
      <p:ext uri="{BB962C8B-B14F-4D97-AF65-F5344CB8AC3E}">
        <p14:creationId xmlns:p14="http://schemas.microsoft.com/office/powerpoint/2010/main" val="34720502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38F644-DB03-4EF6-BFD2-7B9C0DB7CB7E}"/>
              </a:ext>
            </a:extLst>
          </p:cNvPr>
          <p:cNvSpPr>
            <a:spLocks noGrp="1"/>
          </p:cNvSpPr>
          <p:nvPr>
            <p:ph type="ftr" sz="quarter" idx="11"/>
          </p:nvPr>
        </p:nvSpPr>
        <p:spPr>
          <a:xfrm>
            <a:off x="701178" y="4858705"/>
            <a:ext cx="3086100" cy="274637"/>
          </a:xfrm>
          <a:prstGeom prst="rect">
            <a:avLst/>
          </a:prstGeom>
        </p:spPr>
        <p:txBody>
          <a:bodyPr/>
          <a:lstStyle/>
          <a:p>
            <a:endParaRPr lang="en-US"/>
          </a:p>
        </p:txBody>
      </p:sp>
      <p:sp>
        <p:nvSpPr>
          <p:cNvPr id="5" name="Rectangle 4">
            <a:extLst>
              <a:ext uri="{FF2B5EF4-FFF2-40B4-BE49-F238E27FC236}">
                <a16:creationId xmlns:a16="http://schemas.microsoft.com/office/drawing/2014/main" id="{AFFC4A9E-E9F7-42EB-8C6D-E928D3A87840}"/>
              </a:ext>
            </a:extLst>
          </p:cNvPr>
          <p:cNvSpPr/>
          <p:nvPr userDrawn="1"/>
        </p:nvSpPr>
        <p:spPr>
          <a:xfrm>
            <a:off x="1"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p>
            <a:fld id="{10DAB2CC-E082-4A90-B521-35AE5120E197}" type="slidenum">
              <a:rPr lang="en-US" smtClean="0"/>
              <a:t>‹#›</a:t>
            </a:fld>
            <a:endParaRPr lang="en-US"/>
          </a:p>
        </p:txBody>
      </p:sp>
    </p:spTree>
    <p:extLst>
      <p:ext uri="{BB962C8B-B14F-4D97-AF65-F5344CB8AC3E}">
        <p14:creationId xmlns:p14="http://schemas.microsoft.com/office/powerpoint/2010/main" val="16383419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917C918-522F-419D-9882-F136F424A54A}"/>
              </a:ext>
              <a:ext uri="{C183D7F6-B498-43B3-948B-1728B52AA6E4}">
                <adec:decorative xmlns:adec="http://schemas.microsoft.com/office/drawing/2017/decorative" val="1"/>
              </a:ext>
            </a:extLst>
          </p:cNvPr>
          <p:cNvSpPr/>
          <p:nvPr userDrawn="1"/>
        </p:nvSpPr>
        <p:spPr>
          <a:xfrm flipH="1" flipV="1">
            <a:off x="4063" y="0"/>
            <a:ext cx="9144000" cy="2001120"/>
          </a:xfrm>
          <a:prstGeom prst="rect">
            <a:avLst/>
          </a:prstGeom>
          <a:blipFill>
            <a:blip r:embed="rId2" cstate="print">
              <a:extLst>
                <a:ext uri="{28A0092B-C50C-407E-A947-70E740481C1C}">
                  <a14:useLocalDpi xmlns:a14="http://schemas.microsoft.com/office/drawing/2010/main" val="0"/>
                </a:ext>
              </a:extLst>
            </a:blip>
            <a:srcRect/>
            <a:stretch>
              <a:fillRect l="80" t="-43339" r="-80" b="-1136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370C34B-E929-4CB6-B24A-AB302E13DC93}"/>
              </a:ext>
              <a:ext uri="{C183D7F6-B498-43B3-948B-1728B52AA6E4}">
                <adec:decorative xmlns:adec="http://schemas.microsoft.com/office/drawing/2017/decorative" val="1"/>
              </a:ext>
            </a:extLst>
          </p:cNvPr>
          <p:cNvSpPr/>
          <p:nvPr/>
        </p:nvSpPr>
        <p:spPr>
          <a:xfrm rot="5400000">
            <a:off x="4550968" y="-2553387"/>
            <a:ext cx="51211" cy="9153144"/>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descr="H.Q.I.N. Logo">
            <a:extLst>
              <a:ext uri="{FF2B5EF4-FFF2-40B4-BE49-F238E27FC236}">
                <a16:creationId xmlns:a16="http://schemas.microsoft.com/office/drawing/2014/main" id="{E4201AE3-1BB6-4243-BDF3-10493910658E}"/>
              </a:ext>
            </a:extLst>
          </p:cNvPr>
          <p:cNvGrpSpPr/>
          <p:nvPr userDrawn="1"/>
        </p:nvGrpSpPr>
        <p:grpSpPr>
          <a:xfrm>
            <a:off x="457976" y="642207"/>
            <a:ext cx="2295765" cy="940880"/>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364601" y="2571751"/>
            <a:ext cx="8013770" cy="1374608"/>
          </a:xfrm>
        </p:spPr>
        <p:txBody>
          <a:bodyPr>
            <a:noAutofit/>
          </a:bodyPr>
          <a:lstStyle>
            <a:lvl1pPr marL="0" indent="0">
              <a:spcBef>
                <a:spcPts val="0"/>
              </a:spcBef>
              <a:buNone/>
              <a:defRPr sz="48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a:t>
            </a:r>
          </a:p>
          <a:p>
            <a:pPr lvl="0"/>
            <a:r>
              <a:rPr lang="en-US"/>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364601" y="3999308"/>
            <a:ext cx="5626120" cy="650714"/>
          </a:xfrm>
        </p:spPr>
        <p:txBody>
          <a:bodyPr>
            <a:noAutofit/>
          </a:bodyPr>
          <a:lstStyle>
            <a:lvl1pPr marL="0" indent="0">
              <a:spcBef>
                <a:spcPts val="0"/>
              </a:spcBef>
              <a:buNone/>
              <a:defRPr sz="1400" spc="0" baseline="0">
                <a:solidFill>
                  <a:srgbClr val="0073B6"/>
                </a:solidFill>
                <a:latin typeface="Nirmala UI" panose="020B0502040204020203" pitchFamily="34" charset="0"/>
                <a:cs typeface="Nirmala UI" panose="020B0502040204020203" pitchFamily="34" charset="0"/>
              </a:defRPr>
            </a:lvl1pPr>
          </a:lstStyle>
          <a:p>
            <a:pPr lvl="0"/>
            <a:r>
              <a:rPr lang="en-US"/>
              <a:t>Month, Day, Year</a:t>
            </a:r>
          </a:p>
        </p:txBody>
      </p:sp>
      <p:pic>
        <p:nvPicPr>
          <p:cNvPr id="4" name="Picture 3" descr="Quality Improvement Organizations Program Logo">
            <a:extLst>
              <a:ext uri="{FF2B5EF4-FFF2-40B4-BE49-F238E27FC236}">
                <a16:creationId xmlns:a16="http://schemas.microsoft.com/office/drawing/2014/main" id="{0FD60EDC-A77B-4183-B0B8-D0AD1F872C4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99139" y="4601849"/>
            <a:ext cx="1392639" cy="364585"/>
          </a:xfrm>
          <a:prstGeom prst="rect">
            <a:avLst/>
          </a:prstGeom>
        </p:spPr>
      </p:pic>
    </p:spTree>
    <p:extLst>
      <p:ext uri="{BB962C8B-B14F-4D97-AF65-F5344CB8AC3E}">
        <p14:creationId xmlns:p14="http://schemas.microsoft.com/office/powerpoint/2010/main" val="1921093848"/>
      </p:ext>
    </p:extLst>
  </p:cSld>
  <p:clrMapOvr>
    <a:masterClrMapping/>
  </p:clrMapOvr>
  <p:extLst>
    <p:ext uri="{DCECCB84-F9BA-43D5-87BE-67443E8EF086}">
      <p15:sldGuideLst xmlns:p15="http://schemas.microsoft.com/office/powerpoint/2012/main">
        <p15:guide id="1" orient="horz" pos="90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370C34B-E929-4CB6-B24A-AB302E13DC93}"/>
              </a:ext>
              <a:ext uri="{C183D7F6-B498-43B3-948B-1728B52AA6E4}">
                <adec:decorative xmlns:adec="http://schemas.microsoft.com/office/drawing/2017/decorative" val="1"/>
              </a:ext>
            </a:extLst>
          </p:cNvPr>
          <p:cNvSpPr/>
          <p:nvPr/>
        </p:nvSpPr>
        <p:spPr>
          <a:xfrm>
            <a:off x="3114561" y="0"/>
            <a:ext cx="51211" cy="5148072"/>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52F0C3E-B2C2-4F1A-9E59-3A12C252A921}"/>
              </a:ext>
              <a:ext uri="{C183D7F6-B498-43B3-948B-1728B52AA6E4}">
                <adec:decorative xmlns:adec="http://schemas.microsoft.com/office/drawing/2017/decorative" val="1"/>
              </a:ext>
            </a:extLst>
          </p:cNvPr>
          <p:cNvSpPr/>
          <p:nvPr userDrawn="1"/>
        </p:nvSpPr>
        <p:spPr>
          <a:xfrm flipH="1" flipV="1">
            <a:off x="0" y="-22122"/>
            <a:ext cx="3114561" cy="5166360"/>
          </a:xfrm>
          <a:prstGeom prst="rect">
            <a:avLst/>
          </a:prstGeom>
          <a:blipFill>
            <a:blip r:embed="rId2" cstate="print">
              <a:extLst>
                <a:ext uri="{28A0092B-C50C-407E-A947-70E740481C1C}">
                  <a14:useLocalDpi xmlns:a14="http://schemas.microsoft.com/office/drawing/2010/main" val="0"/>
                </a:ext>
              </a:extLst>
            </a:blip>
            <a:srcRect/>
            <a:stretch>
              <a:fillRect l="-193589" t="-156" r="-1305" b="1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descr="H.Q.I.N. Logo">
            <a:extLst>
              <a:ext uri="{FF2B5EF4-FFF2-40B4-BE49-F238E27FC236}">
                <a16:creationId xmlns:a16="http://schemas.microsoft.com/office/drawing/2014/main" id="{E4201AE3-1BB6-4243-BDF3-10493910658E}"/>
              </a:ext>
            </a:extLst>
          </p:cNvPr>
          <p:cNvGrpSpPr/>
          <p:nvPr userDrawn="1"/>
        </p:nvGrpSpPr>
        <p:grpSpPr>
          <a:xfrm>
            <a:off x="406358" y="3494518"/>
            <a:ext cx="2295765" cy="940880"/>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3445005" y="2774370"/>
            <a:ext cx="5289256" cy="1374608"/>
          </a:xfrm>
        </p:spPr>
        <p:txBody>
          <a:bodyPr>
            <a:noAutofit/>
          </a:bodyPr>
          <a:lstStyle>
            <a:lvl1pPr marL="0" indent="0">
              <a:spcBef>
                <a:spcPts val="0"/>
              </a:spcBef>
              <a:buNone/>
              <a:defRPr sz="4400" spc="0" baseline="0">
                <a:solidFill>
                  <a:srgbClr val="0073B6"/>
                </a:solidFill>
                <a:latin typeface="Nirmala UI" panose="020B0502040204020203" pitchFamily="34" charset="0"/>
                <a:cs typeface="Nirmala UI" panose="020B0502040204020203" pitchFamily="34" charset="0"/>
              </a:defRPr>
            </a:lvl1pPr>
          </a:lstStyle>
          <a:p>
            <a:pPr lvl="0"/>
            <a:r>
              <a:rPr lang="en-US"/>
              <a:t>SECTION HEADER</a:t>
            </a:r>
          </a:p>
          <a:p>
            <a:pPr lvl="0"/>
            <a:r>
              <a:rPr lang="en-US"/>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3445005" y="4201927"/>
            <a:ext cx="4062544" cy="650714"/>
          </a:xfrm>
        </p:spPr>
        <p:txBody>
          <a:bodyPr>
            <a:noAutofit/>
          </a:bodyPr>
          <a:lstStyle>
            <a:lvl1pPr marL="0" indent="0">
              <a:spcBef>
                <a:spcPts val="0"/>
              </a:spcBef>
              <a:buNone/>
              <a:defRPr sz="1400" spc="0" baseline="0">
                <a:solidFill>
                  <a:srgbClr val="0073B6"/>
                </a:solidFill>
                <a:latin typeface="Nirmala UI" panose="020B0502040204020203" pitchFamily="34" charset="0"/>
                <a:cs typeface="Nirmala UI" panose="020B0502040204020203" pitchFamily="34" charset="0"/>
              </a:defRPr>
            </a:lvl1pPr>
          </a:lstStyle>
          <a:p>
            <a:pPr lvl="0"/>
            <a:r>
              <a:rPr lang="en-US"/>
              <a:t>Month, Day, Year</a:t>
            </a:r>
          </a:p>
        </p:txBody>
      </p:sp>
      <p:pic>
        <p:nvPicPr>
          <p:cNvPr id="2" name="Picture 1" descr="Quality Improvement Organizations Program Logo">
            <a:extLst>
              <a:ext uri="{FF2B5EF4-FFF2-40B4-BE49-F238E27FC236}">
                <a16:creationId xmlns:a16="http://schemas.microsoft.com/office/drawing/2014/main" id="{7E316ECB-B379-433F-92B1-5DD97652EEC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99139" y="4601849"/>
            <a:ext cx="1392639" cy="364585"/>
          </a:xfrm>
          <a:prstGeom prst="rect">
            <a:avLst/>
          </a:prstGeom>
        </p:spPr>
      </p:pic>
    </p:spTree>
    <p:extLst>
      <p:ext uri="{BB962C8B-B14F-4D97-AF65-F5344CB8AC3E}">
        <p14:creationId xmlns:p14="http://schemas.microsoft.com/office/powerpoint/2010/main" val="12954362"/>
      </p:ext>
    </p:extLst>
  </p:cSld>
  <p:clrMapOvr>
    <a:masterClrMapping/>
  </p:clrMapOvr>
  <p:extLst>
    <p:ext uri="{DCECCB84-F9BA-43D5-87BE-67443E8EF086}">
      <p15:sldGuideLst xmlns:p15="http://schemas.microsoft.com/office/powerpoint/2012/main">
        <p15:guide id="1" orient="horz" pos="2772">
          <p15:clr>
            <a:srgbClr val="FBAE40"/>
          </p15:clr>
        </p15:guide>
        <p15:guide id="2" pos="259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ACC90-1467-41F9-A368-0ADDFE7217E1}"/>
              </a:ext>
              <a:ext uri="{C183D7F6-B498-43B3-948B-1728B52AA6E4}">
                <adec:decorative xmlns:adec="http://schemas.microsoft.com/office/drawing/2017/decorative" val="1"/>
              </a:ext>
            </a:extLst>
          </p:cNvPr>
          <p:cNvSpPr/>
          <p:nvPr userDrawn="1"/>
        </p:nvSpPr>
        <p:spPr>
          <a:xfrm>
            <a:off x="0" y="0"/>
            <a:ext cx="9144000" cy="51435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Quality Improvement Organizations Program Logo">
            <a:extLst>
              <a:ext uri="{FF2B5EF4-FFF2-40B4-BE49-F238E27FC236}">
                <a16:creationId xmlns:a16="http://schemas.microsoft.com/office/drawing/2014/main" id="{33EF4970-9F64-49BA-A8F8-0C72E5F73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222" y="4567549"/>
            <a:ext cx="1392639" cy="364585"/>
          </a:xfrm>
          <a:prstGeom prst="rect">
            <a:avLst/>
          </a:prstGeom>
        </p:spPr>
      </p:pic>
      <p:grpSp>
        <p:nvGrpSpPr>
          <p:cNvPr id="8" name="Group 7">
            <a:extLst>
              <a:ext uri="{FF2B5EF4-FFF2-40B4-BE49-F238E27FC236}">
                <a16:creationId xmlns:a16="http://schemas.microsoft.com/office/drawing/2014/main" id="{A9EB3395-C522-45AD-ACDC-F716A47639AF}"/>
              </a:ext>
              <a:ext uri="{C183D7F6-B498-43B3-948B-1728B52AA6E4}">
                <adec:decorative xmlns:adec="http://schemas.microsoft.com/office/drawing/2017/decorative" val="1"/>
              </a:ext>
            </a:extLst>
          </p:cNvPr>
          <p:cNvGrpSpPr/>
          <p:nvPr userDrawn="1"/>
        </p:nvGrpSpPr>
        <p:grpSpPr>
          <a:xfrm>
            <a:off x="7862156" y="4591711"/>
            <a:ext cx="949374" cy="398123"/>
            <a:chOff x="7092145" y="5347298"/>
            <a:chExt cx="4437790" cy="1753124"/>
          </a:xfrm>
        </p:grpSpPr>
        <p:pic>
          <p:nvPicPr>
            <p:cNvPr id="9" name="Picture 8">
              <a:extLst>
                <a:ext uri="{FF2B5EF4-FFF2-40B4-BE49-F238E27FC236}">
                  <a16:creationId xmlns:a16="http://schemas.microsoft.com/office/drawing/2014/main" id="{15BAC01C-8859-482E-80AB-DEF440E6F4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10" name="Picture 9" descr="A close up of a logo&#10;&#10;Description automatically generated">
              <a:extLst>
                <a:ext uri="{FF2B5EF4-FFF2-40B4-BE49-F238E27FC236}">
                  <a16:creationId xmlns:a16="http://schemas.microsoft.com/office/drawing/2014/main" id="{17F68C81-783A-4B57-A691-BC75631EA5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11" name="Picture 10">
              <a:extLst>
                <a:ext uri="{FF2B5EF4-FFF2-40B4-BE49-F238E27FC236}">
                  <a16:creationId xmlns:a16="http://schemas.microsoft.com/office/drawing/2014/main" id="{B65672F8-4B6A-463C-9887-BAAEF39DAE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12" name="Picture 11">
              <a:extLst>
                <a:ext uri="{FF2B5EF4-FFF2-40B4-BE49-F238E27FC236}">
                  <a16:creationId xmlns:a16="http://schemas.microsoft.com/office/drawing/2014/main" id="{995B7250-267A-413B-A860-502F7313B8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13" name="Picture 12" descr="A close up of a logo&#10;&#10;Description automatically generated">
              <a:extLst>
                <a:ext uri="{FF2B5EF4-FFF2-40B4-BE49-F238E27FC236}">
                  <a16:creationId xmlns:a16="http://schemas.microsoft.com/office/drawing/2014/main" id="{4F1ED325-651C-4E56-89FC-253BDEA7D8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14" name="Picture 13">
              <a:extLst>
                <a:ext uri="{FF2B5EF4-FFF2-40B4-BE49-F238E27FC236}">
                  <a16:creationId xmlns:a16="http://schemas.microsoft.com/office/drawing/2014/main" id="{DFAE9367-18A3-4102-85CE-5FEF384370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19" name="Picture 18">
              <a:extLst>
                <a:ext uri="{FF2B5EF4-FFF2-40B4-BE49-F238E27FC236}">
                  <a16:creationId xmlns:a16="http://schemas.microsoft.com/office/drawing/2014/main" id="{BE6D1729-A5EB-4165-A3DD-9354F74C13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20" name="Picture 19">
              <a:extLst>
                <a:ext uri="{FF2B5EF4-FFF2-40B4-BE49-F238E27FC236}">
                  <a16:creationId xmlns:a16="http://schemas.microsoft.com/office/drawing/2014/main" id="{7053A029-D4EC-42E0-81F9-C3F2E72187A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21" name="Picture 20">
              <a:extLst>
                <a:ext uri="{FF2B5EF4-FFF2-40B4-BE49-F238E27FC236}">
                  <a16:creationId xmlns:a16="http://schemas.microsoft.com/office/drawing/2014/main" id="{3A11E02E-8E44-4BC9-9EDD-1FB8F57FDFF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22" name="Picture 21">
              <a:extLst>
                <a:ext uri="{FF2B5EF4-FFF2-40B4-BE49-F238E27FC236}">
                  <a16:creationId xmlns:a16="http://schemas.microsoft.com/office/drawing/2014/main" id="{3C1BB5F8-ECD6-4AA1-ADF0-E919CCCE926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Tree>
    <p:extLst>
      <p:ext uri="{BB962C8B-B14F-4D97-AF65-F5344CB8AC3E}">
        <p14:creationId xmlns:p14="http://schemas.microsoft.com/office/powerpoint/2010/main" val="23958135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ACC90-1467-41F9-A368-0ADDFE7217E1}"/>
              </a:ext>
              <a:ext uri="{C183D7F6-B498-43B3-948B-1728B52AA6E4}">
                <adec:decorative xmlns:adec="http://schemas.microsoft.com/office/drawing/2017/decorative" val="1"/>
              </a:ext>
            </a:extLst>
          </p:cNvPr>
          <p:cNvSpPr/>
          <p:nvPr userDrawn="1"/>
        </p:nvSpPr>
        <p:spPr>
          <a:xfrm>
            <a:off x="0" y="0"/>
            <a:ext cx="9144000" cy="51435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Quality Improvement Organizations Program Logo">
            <a:extLst>
              <a:ext uri="{FF2B5EF4-FFF2-40B4-BE49-F238E27FC236}">
                <a16:creationId xmlns:a16="http://schemas.microsoft.com/office/drawing/2014/main" id="{80892943-B072-4D7C-9F0F-CA3671EC5B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222" y="4567549"/>
            <a:ext cx="1392639" cy="364585"/>
          </a:xfrm>
          <a:prstGeom prst="rect">
            <a:avLst/>
          </a:prstGeom>
        </p:spPr>
      </p:pic>
      <p:sp>
        <p:nvSpPr>
          <p:cNvPr id="8" name="Title 6">
            <a:extLst>
              <a:ext uri="{FF2B5EF4-FFF2-40B4-BE49-F238E27FC236}">
                <a16:creationId xmlns:a16="http://schemas.microsoft.com/office/drawing/2014/main" id="{CE936A60-23E0-4906-89AF-F16F67FFC2FE}"/>
              </a:ext>
            </a:extLst>
          </p:cNvPr>
          <p:cNvSpPr txBox="1">
            <a:spLocks noGrp="1"/>
          </p:cNvSpPr>
          <p:nvPr>
            <p:ph type="title" idx="4294967295"/>
          </p:nvPr>
        </p:nvSpPr>
        <p:spPr>
          <a:xfrm>
            <a:off x="423066" y="566738"/>
            <a:ext cx="8297862" cy="839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514324" rtl="0" eaLnBrk="1" latinLnBrk="0" hangingPunct="1">
              <a:lnSpc>
                <a:spcPct val="90000"/>
              </a:lnSpc>
              <a:spcBef>
                <a:spcPct val="0"/>
              </a:spcBef>
              <a:buFont typeface="Arial" pitchFamily="34" charset="0"/>
              <a:buNone/>
              <a:defRPr sz="2251" kern="1200">
                <a:solidFill>
                  <a:schemeClr val="accent1"/>
                </a:solidFill>
                <a:latin typeface="+mj-lt"/>
                <a:ea typeface="+mj-ea"/>
                <a:cs typeface="+mj-cs"/>
              </a:defRPr>
            </a:lvl1pPr>
          </a:lstStyle>
          <a:p>
            <a:pPr marL="0" marR="0" lvl="0" indent="0" algn="ctr" defTabSz="514324" rtl="0" eaLnBrk="1" fontAlgn="auto" latinLnBrk="0" hangingPunct="1">
              <a:lnSpc>
                <a:spcPct val="90000"/>
              </a:lnSpc>
              <a:spcBef>
                <a:spcPct val="0"/>
              </a:spcBef>
              <a:spcAft>
                <a:spcPts val="0"/>
              </a:spcAft>
              <a:buClrTx/>
              <a:buSzTx/>
              <a:buFont typeface="Arial" pitchFamily="34" charset="0"/>
              <a:buNone/>
              <a:tabLst/>
              <a:defRPr/>
            </a:pPr>
            <a:r>
              <a:rPr kumimoji="0" lang="en-US" sz="3800" b="0" i="0" u="none" strike="noStrike" kern="1200" cap="none" spc="0" normalizeH="0" baseline="0" noProof="0">
                <a:ln>
                  <a:noFill/>
                </a:ln>
                <a:solidFill>
                  <a:srgbClr val="0073B6"/>
                </a:solidFill>
                <a:effectLst/>
                <a:uLnTx/>
                <a:uFillTx/>
                <a:latin typeface="Nirmala UI" panose="020B0502040204020203" pitchFamily="34" charset="0"/>
                <a:ea typeface="+mj-ea"/>
                <a:cs typeface="Nirmala UI" panose="020B0502040204020203" pitchFamily="34" charset="0"/>
              </a:rPr>
              <a:t>Click to edit Master title style</a:t>
            </a:r>
            <a:endParaRPr kumimoji="0" lang="en-US" sz="1200" b="0" i="0" u="none" strike="noStrike" kern="1200" cap="none" spc="0" normalizeH="0" baseline="0" noProof="0">
              <a:ln>
                <a:noFill/>
              </a:ln>
              <a:solidFill>
                <a:srgbClr val="0073B6"/>
              </a:solidFill>
              <a:effectLst/>
              <a:uLnTx/>
              <a:uFillTx/>
              <a:latin typeface="Nirmala UI" panose="020B0502040204020203" pitchFamily="34" charset="0"/>
              <a:ea typeface="+mj-ea"/>
              <a:cs typeface="Nirmala UI" panose="020B0502040204020203" pitchFamily="34" charset="0"/>
            </a:endParaRPr>
          </a:p>
        </p:txBody>
      </p:sp>
      <p:pic>
        <p:nvPicPr>
          <p:cNvPr id="9" name="Picture 8" descr="HQIN Social Media Icons.">
            <a:extLst>
              <a:ext uri="{FF2B5EF4-FFF2-40B4-BE49-F238E27FC236}">
                <a16:creationId xmlns:a16="http://schemas.microsoft.com/office/drawing/2014/main" id="{A15DD8DE-2087-4BB3-A7A1-4B3EC2C19AC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4939" y="2048908"/>
            <a:ext cx="2354118" cy="324948"/>
          </a:xfrm>
          <a:prstGeom prst="rect">
            <a:avLst/>
          </a:prstGeom>
        </p:spPr>
      </p:pic>
      <p:sp>
        <p:nvSpPr>
          <p:cNvPr id="10" name="Title 6">
            <a:extLst>
              <a:ext uri="{FF2B5EF4-FFF2-40B4-BE49-F238E27FC236}">
                <a16:creationId xmlns:a16="http://schemas.microsoft.com/office/drawing/2014/main" id="{1EF886F2-4CBA-413A-BE6D-430928D2615F}"/>
              </a:ext>
            </a:extLst>
          </p:cNvPr>
          <p:cNvSpPr txBox="1">
            <a:spLocks/>
          </p:cNvSpPr>
          <p:nvPr userDrawn="1"/>
        </p:nvSpPr>
        <p:spPr>
          <a:xfrm>
            <a:off x="2711855" y="2812513"/>
            <a:ext cx="3720285" cy="644249"/>
          </a:xfrm>
          <a:prstGeom prst="rect">
            <a:avLst/>
          </a:prstGeom>
        </p:spPr>
        <p:txBody>
          <a:bodyPr/>
          <a:lstStyle>
            <a:lvl1pPr marL="0" indent="0" algn="l" defTabSz="514324" rtl="0" eaLnBrk="1" latinLnBrk="0" hangingPunct="1">
              <a:lnSpc>
                <a:spcPct val="90000"/>
              </a:lnSpc>
              <a:spcBef>
                <a:spcPct val="0"/>
              </a:spcBef>
              <a:buFont typeface="Arial" pitchFamily="34" charset="0"/>
              <a:buNone/>
              <a:defRPr sz="2251" kern="1200">
                <a:solidFill>
                  <a:schemeClr val="accent1"/>
                </a:solidFill>
                <a:latin typeface="+mj-lt"/>
                <a:ea typeface="+mj-ea"/>
                <a:cs typeface="+mj-cs"/>
              </a:defRPr>
            </a:lvl1pPr>
          </a:lstStyle>
          <a:p>
            <a:pPr algn="ctr">
              <a:lnSpc>
                <a:spcPct val="100000"/>
              </a:lnSpc>
              <a:spcAft>
                <a:spcPts val="200"/>
              </a:spcAft>
            </a:pPr>
            <a:r>
              <a:rPr lang="en-US" sz="1600" b="1">
                <a:solidFill>
                  <a:srgbClr val="0073B6"/>
                </a:solidFill>
                <a:latin typeface="Nirmala UI" panose="020B0502040204020203" pitchFamily="34" charset="0"/>
                <a:cs typeface="Nirmala UI" panose="020B0502040204020203" pitchFamily="34" charset="0"/>
              </a:rPr>
              <a:t>@HQINetwork</a:t>
            </a:r>
            <a:endParaRPr lang="en-US" sz="1600">
              <a:solidFill>
                <a:srgbClr val="0073B6"/>
              </a:solidFill>
              <a:latin typeface="Nirmala UI" panose="020B0502040204020203" pitchFamily="34" charset="0"/>
              <a:cs typeface="Nirmala UI" panose="020B0502040204020203" pitchFamily="34" charset="0"/>
            </a:endParaRPr>
          </a:p>
          <a:p>
            <a:pPr algn="ctr">
              <a:lnSpc>
                <a:spcPct val="150000"/>
              </a:lnSpc>
              <a:spcAft>
                <a:spcPts val="200"/>
              </a:spcAft>
            </a:pPr>
            <a:r>
              <a:rPr lang="en-US" sz="1600" b="1">
                <a:solidFill>
                  <a:srgbClr val="0073B6"/>
                </a:solidFill>
                <a:latin typeface="Nirmala UI" panose="020B0502040204020203" pitchFamily="34" charset="0"/>
                <a:cs typeface="Nirmala UI" panose="020B0502040204020203" pitchFamily="34" charset="0"/>
              </a:rPr>
              <a:t>Health Quality Innovation Network</a:t>
            </a:r>
            <a:endParaRPr lang="en-US" sz="1600">
              <a:solidFill>
                <a:srgbClr val="0073B6"/>
              </a:solidFill>
              <a:latin typeface="Nirmala UI" panose="020B0502040204020203" pitchFamily="34" charset="0"/>
              <a:cs typeface="Nirmala UI" panose="020B0502040204020203" pitchFamily="34" charset="0"/>
            </a:endParaRPr>
          </a:p>
          <a:p>
            <a:pPr>
              <a:lnSpc>
                <a:spcPct val="100000"/>
              </a:lnSpc>
              <a:spcAft>
                <a:spcPts val="200"/>
              </a:spcAft>
            </a:pPr>
            <a:endParaRPr lang="en-US" sz="1600">
              <a:solidFill>
                <a:srgbClr val="006CB6"/>
              </a:solidFill>
              <a:latin typeface="Nirmala UI" panose="020B0502040204020203" pitchFamily="34" charset="0"/>
              <a:cs typeface="Nirmala UI" panose="020B0502040204020203" pitchFamily="34" charset="0"/>
            </a:endParaRPr>
          </a:p>
        </p:txBody>
      </p:sp>
      <p:grpSp>
        <p:nvGrpSpPr>
          <p:cNvPr id="11" name="Group 10">
            <a:extLst>
              <a:ext uri="{FF2B5EF4-FFF2-40B4-BE49-F238E27FC236}">
                <a16:creationId xmlns:a16="http://schemas.microsoft.com/office/drawing/2014/main" id="{A02A1CA4-C4AD-4F86-A836-57EED64EA440}"/>
              </a:ext>
              <a:ext uri="{C183D7F6-B498-43B3-948B-1728B52AA6E4}">
                <adec:decorative xmlns:adec="http://schemas.microsoft.com/office/drawing/2017/decorative" val="1"/>
              </a:ext>
            </a:extLst>
          </p:cNvPr>
          <p:cNvGrpSpPr/>
          <p:nvPr userDrawn="1"/>
        </p:nvGrpSpPr>
        <p:grpSpPr>
          <a:xfrm>
            <a:off x="7862156" y="4591711"/>
            <a:ext cx="949374" cy="398123"/>
            <a:chOff x="7092145" y="5347298"/>
            <a:chExt cx="4437790" cy="1753124"/>
          </a:xfrm>
        </p:grpSpPr>
        <p:pic>
          <p:nvPicPr>
            <p:cNvPr id="12" name="Picture 11">
              <a:extLst>
                <a:ext uri="{FF2B5EF4-FFF2-40B4-BE49-F238E27FC236}">
                  <a16:creationId xmlns:a16="http://schemas.microsoft.com/office/drawing/2014/main" id="{C9DF6985-9470-4992-A28A-AAA549BF54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13" name="Picture 12" descr="A close up of a logo&#10;&#10;Description automatically generated">
              <a:extLst>
                <a:ext uri="{FF2B5EF4-FFF2-40B4-BE49-F238E27FC236}">
                  <a16:creationId xmlns:a16="http://schemas.microsoft.com/office/drawing/2014/main" id="{35A456A8-E68C-4093-B77F-3CC890D3B1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14" name="Picture 13">
              <a:extLst>
                <a:ext uri="{FF2B5EF4-FFF2-40B4-BE49-F238E27FC236}">
                  <a16:creationId xmlns:a16="http://schemas.microsoft.com/office/drawing/2014/main" id="{89CCCD4D-C69D-430A-A1ED-EABE7A810E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19" name="Picture 18">
              <a:extLst>
                <a:ext uri="{FF2B5EF4-FFF2-40B4-BE49-F238E27FC236}">
                  <a16:creationId xmlns:a16="http://schemas.microsoft.com/office/drawing/2014/main" id="{C9C0C917-5518-4D83-BAFC-7928C1280A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20" name="Picture 19" descr="A close up of a logo&#10;&#10;Description automatically generated">
              <a:extLst>
                <a:ext uri="{FF2B5EF4-FFF2-40B4-BE49-F238E27FC236}">
                  <a16:creationId xmlns:a16="http://schemas.microsoft.com/office/drawing/2014/main" id="{810FE27A-1B33-4703-9704-6E187DA8A1D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21" name="Picture 20">
              <a:extLst>
                <a:ext uri="{FF2B5EF4-FFF2-40B4-BE49-F238E27FC236}">
                  <a16:creationId xmlns:a16="http://schemas.microsoft.com/office/drawing/2014/main" id="{22C685BB-B535-43A0-B9F1-4810A69F72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22" name="Picture 21">
              <a:extLst>
                <a:ext uri="{FF2B5EF4-FFF2-40B4-BE49-F238E27FC236}">
                  <a16:creationId xmlns:a16="http://schemas.microsoft.com/office/drawing/2014/main" id="{4510C9B7-3144-4F22-9542-47EAC8496AB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23" name="Picture 22">
              <a:extLst>
                <a:ext uri="{FF2B5EF4-FFF2-40B4-BE49-F238E27FC236}">
                  <a16:creationId xmlns:a16="http://schemas.microsoft.com/office/drawing/2014/main" id="{FE9E1CF5-71CC-4E59-B253-7B16C7B9738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24" name="Picture 23">
              <a:extLst>
                <a:ext uri="{FF2B5EF4-FFF2-40B4-BE49-F238E27FC236}">
                  <a16:creationId xmlns:a16="http://schemas.microsoft.com/office/drawing/2014/main" id="{5FAF86FB-3393-4168-91AB-9453D4BA94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25" name="Picture 24">
              <a:extLst>
                <a:ext uri="{FF2B5EF4-FFF2-40B4-BE49-F238E27FC236}">
                  <a16:creationId xmlns:a16="http://schemas.microsoft.com/office/drawing/2014/main" id="{F0F3B485-3632-41F7-9CA3-A2752094A0F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Tree>
    <p:extLst>
      <p:ext uri="{BB962C8B-B14F-4D97-AF65-F5344CB8AC3E}">
        <p14:creationId xmlns:p14="http://schemas.microsoft.com/office/powerpoint/2010/main" val="29174157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tandard Text or Lis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1" y="302807"/>
            <a:ext cx="5626120"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hasCustomPrompt="1"/>
          </p:nvPr>
        </p:nvSpPr>
        <p:spPr>
          <a:xfrm>
            <a:off x="658368" y="1161287"/>
            <a:ext cx="7823652" cy="3227732"/>
          </a:xfrm>
        </p:spPr>
        <p:txBody>
          <a:bodyPr>
            <a:noAutofit/>
          </a:bodyPr>
          <a:lstStyle>
            <a:lvl1pPr marL="0" indent="0">
              <a:spcBef>
                <a:spcPts val="0"/>
              </a:spcBef>
              <a:buNone/>
              <a:defRPr sz="2000" spc="0" baseline="0">
                <a:solidFill>
                  <a:srgbClr val="0073B6"/>
                </a:solidFill>
                <a:latin typeface="Nirmala UI" panose="020B0502040204020203" pitchFamily="34" charset="0"/>
                <a:cs typeface="Nirmala UI" panose="020B0502040204020203" pitchFamily="34" charset="0"/>
              </a:defRPr>
            </a:lvl1pPr>
          </a:lstStyle>
          <a:p>
            <a:pPr lvl="0"/>
            <a:r>
              <a:rPr lang="en-US"/>
              <a:t>Place text or numbered list here</a:t>
            </a:r>
          </a:p>
        </p:txBody>
      </p:sp>
      <p:grpSp>
        <p:nvGrpSpPr>
          <p:cNvPr id="9" name="Group 8">
            <a:extLst>
              <a:ext uri="{FF2B5EF4-FFF2-40B4-BE49-F238E27FC236}">
                <a16:creationId xmlns:a16="http://schemas.microsoft.com/office/drawing/2014/main" id="{39490D9D-743A-4A3B-A9ED-DFA41BFFB557}"/>
              </a:ext>
            </a:extLst>
          </p:cNvPr>
          <p:cNvGrpSpPr/>
          <p:nvPr userDrawn="1"/>
        </p:nvGrpSpPr>
        <p:grpSpPr>
          <a:xfrm>
            <a:off x="238869" y="277201"/>
            <a:ext cx="7125157" cy="220401"/>
            <a:chOff x="238870" y="277201"/>
            <a:chExt cx="8956648" cy="220401"/>
          </a:xfrm>
        </p:grpSpPr>
        <p:sp>
          <p:nvSpPr>
            <p:cNvPr id="11" name="Rectangle 10">
              <a:extLst>
                <a:ext uri="{FF2B5EF4-FFF2-40B4-BE49-F238E27FC236}">
                  <a16:creationId xmlns:a16="http://schemas.microsoft.com/office/drawing/2014/main" id="{BBAF13DE-44D1-4774-94EF-D0E0AD16518F}"/>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01D5BECE-63FD-4CF2-833E-94E7731FAD29}"/>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9226809"/>
      </p:ext>
    </p:extLst>
  </p:cSld>
  <p:clrMapOvr>
    <a:masterClrMapping/>
  </p:clrMapOvr>
  <p:extLst>
    <p:ext uri="{DCECCB84-F9BA-43D5-87BE-67443E8EF086}">
      <p15:sldGuideLst xmlns:p15="http://schemas.microsoft.com/office/powerpoint/2012/main">
        <p15:guide id="1" orient="horz" pos="1044">
          <p15:clr>
            <a:srgbClr val="FBAE40"/>
          </p15:clr>
        </p15:guide>
        <p15:guide id="2" pos="31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on't use this">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1" y="302807"/>
            <a:ext cx="5626120" cy="947856"/>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DON’T USE THIS SLIDE</a:t>
            </a:r>
          </a:p>
        </p:txBody>
      </p:sp>
      <p:sp>
        <p:nvSpPr>
          <p:cNvPr id="12" name="Content Placeholder 11">
            <a:extLst>
              <a:ext uri="{FF2B5EF4-FFF2-40B4-BE49-F238E27FC236}">
                <a16:creationId xmlns:a16="http://schemas.microsoft.com/office/drawing/2014/main" id="{4C158FB9-FC52-4BA6-9490-79AFCA57DD13}"/>
              </a:ext>
            </a:extLst>
          </p:cNvPr>
          <p:cNvSpPr>
            <a:spLocks noGrp="1"/>
          </p:cNvSpPr>
          <p:nvPr>
            <p:ph sz="quarter" idx="14" hasCustomPrompt="1"/>
          </p:nvPr>
        </p:nvSpPr>
        <p:spPr>
          <a:xfrm>
            <a:off x="399203" y="1497850"/>
            <a:ext cx="7397260" cy="2832434"/>
          </a:xfrm>
        </p:spPr>
        <p:txBody>
          <a:bodyPr>
            <a:noAutofit/>
          </a:bodyPr>
          <a:lstStyle>
            <a:lvl1pPr marL="0" marR="0" indent="0" algn="l" defTabSz="685800" rtl="0" eaLnBrk="1" fontAlgn="auto" latinLnBrk="0" hangingPunct="1">
              <a:lnSpc>
                <a:spcPct val="100000"/>
              </a:lnSpc>
              <a:spcBef>
                <a:spcPts val="0"/>
              </a:spcBef>
              <a:spcAft>
                <a:spcPts val="0"/>
              </a:spcAft>
              <a:buClr>
                <a:srgbClr val="006CB6"/>
              </a:buClr>
              <a:buSzTx/>
              <a:buFont typeface="+mj-lt"/>
              <a:buNone/>
              <a:tabLst/>
              <a:defRPr sz="1600" b="0" i="0">
                <a:solidFill>
                  <a:srgbClr val="0073B6"/>
                </a:solidFill>
              </a:defRPr>
            </a:lvl1pPr>
          </a:lstStyle>
          <a:p>
            <a:pPr marL="342900" indent="-342900">
              <a:spcBef>
                <a:spcPts val="600"/>
              </a:spcBef>
              <a:buClr>
                <a:srgbClr val="006CB6"/>
              </a:buClr>
              <a:buFont typeface="+mj-lt"/>
              <a:buAutoNum type="arabicPeriod"/>
            </a:pPr>
            <a:r>
              <a:rPr lang="en-US" sz="2800">
                <a:solidFill>
                  <a:srgbClr val="006CB6"/>
                </a:solidFill>
                <a:latin typeface="Nirmala UI" panose="020B0502040204020203" pitchFamily="34" charset="0"/>
                <a:cs typeface="Nirmala UI" panose="020B0502040204020203" pitchFamily="34" charset="0"/>
              </a:rPr>
              <a:t>DO NOT USE</a:t>
            </a:r>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grpSp>
        <p:nvGrpSpPr>
          <p:cNvPr id="9" name="Group 8">
            <a:extLst>
              <a:ext uri="{FF2B5EF4-FFF2-40B4-BE49-F238E27FC236}">
                <a16:creationId xmlns:a16="http://schemas.microsoft.com/office/drawing/2014/main" id="{8CEC527A-71D9-4A6B-B0B6-3941A59B3205}"/>
              </a:ext>
            </a:extLst>
          </p:cNvPr>
          <p:cNvGrpSpPr/>
          <p:nvPr userDrawn="1"/>
        </p:nvGrpSpPr>
        <p:grpSpPr>
          <a:xfrm>
            <a:off x="238869" y="277201"/>
            <a:ext cx="7125157" cy="220401"/>
            <a:chOff x="238870" y="277201"/>
            <a:chExt cx="8956648" cy="220401"/>
          </a:xfrm>
        </p:grpSpPr>
        <p:sp>
          <p:nvSpPr>
            <p:cNvPr id="10" name="Rectangle 9">
              <a:extLst>
                <a:ext uri="{FF2B5EF4-FFF2-40B4-BE49-F238E27FC236}">
                  <a16:creationId xmlns:a16="http://schemas.microsoft.com/office/drawing/2014/main" id="{AD8A9F26-674D-44D7-9AF5-67821ED4C11E}"/>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4E51A850-E0A2-434E-BE02-968A202AA4FF}"/>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6740085"/>
      </p:ext>
    </p:extLst>
  </p:cSld>
  <p:clrMapOvr>
    <a:masterClrMapping/>
  </p:clrMapOvr>
  <p:extLst>
    <p:ext uri="{DCECCB84-F9BA-43D5-87BE-67443E8EF086}">
      <p15:sldGuideLst xmlns:p15="http://schemas.microsoft.com/office/powerpoint/2012/main">
        <p15:guide id="1" orient="horz" pos="1044">
          <p15:clr>
            <a:srgbClr val="FBAE40"/>
          </p15:clr>
        </p15:guide>
        <p15:guide id="2" pos="3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QIN Map">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161771" y="4858705"/>
            <a:ext cx="474865" cy="274637"/>
          </a:xfrm>
          <a:prstGeom prst="rect">
            <a:avLst/>
          </a:prstGeom>
        </p:spPr>
        <p:txBody>
          <a:bodyPr/>
          <a:lstStyle>
            <a:lvl1pPr>
              <a:defRPr>
                <a:solidFill>
                  <a:srgbClr val="0073B6"/>
                </a:solidFill>
              </a:defRPr>
            </a:lvl1pPr>
          </a:lstStyle>
          <a:p>
            <a:fld id="{10DAB2CC-E082-4A90-B521-35AE5120E197}" type="slidenum">
              <a:rPr lang="en-US" smtClean="0"/>
              <a:pPr/>
              <a:t>‹#›</a:t>
            </a:fld>
            <a:endParaRPr lang="en-US"/>
          </a:p>
        </p:txBody>
      </p:sp>
      <p:grpSp>
        <p:nvGrpSpPr>
          <p:cNvPr id="5" name="Group 4">
            <a:extLst>
              <a:ext uri="{FF2B5EF4-FFF2-40B4-BE49-F238E27FC236}">
                <a16:creationId xmlns:a16="http://schemas.microsoft.com/office/drawing/2014/main" id="{1FAA395E-31FF-47E8-82CF-B1FF273B9D38}"/>
              </a:ext>
            </a:extLst>
          </p:cNvPr>
          <p:cNvGrpSpPr/>
          <p:nvPr userDrawn="1"/>
        </p:nvGrpSpPr>
        <p:grpSpPr>
          <a:xfrm>
            <a:off x="238869" y="277201"/>
            <a:ext cx="7125157" cy="220401"/>
            <a:chOff x="238870" y="277201"/>
            <a:chExt cx="8956648" cy="220401"/>
          </a:xfrm>
        </p:grpSpPr>
        <p:sp>
          <p:nvSpPr>
            <p:cNvPr id="6" name="Rectangle 5">
              <a:extLst>
                <a:ext uri="{FF2B5EF4-FFF2-40B4-BE49-F238E27FC236}">
                  <a16:creationId xmlns:a16="http://schemas.microsoft.com/office/drawing/2014/main" id="{ECA32EBF-24D0-4C07-BE26-27215B86A8C9}"/>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601B1FEA-BE56-4617-A1BC-31DF24B76AC4}"/>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0" y="302807"/>
            <a:ext cx="6582666"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grpSp>
        <p:nvGrpSpPr>
          <p:cNvPr id="11" name="Group 10" descr="Corporate logos of Health Quality Innovators, The Carolinas Center for Medical Excellence, Kansas Foundation for Medical Care, and Kansas Healthcare Collaborative">
            <a:extLst>
              <a:ext uri="{FF2B5EF4-FFF2-40B4-BE49-F238E27FC236}">
                <a16:creationId xmlns:a16="http://schemas.microsoft.com/office/drawing/2014/main" id="{BC44A95F-0DF8-4663-88CD-EFAA15D7E66F}"/>
              </a:ext>
            </a:extLst>
          </p:cNvPr>
          <p:cNvGrpSpPr/>
          <p:nvPr userDrawn="1"/>
        </p:nvGrpSpPr>
        <p:grpSpPr>
          <a:xfrm>
            <a:off x="1740947" y="3807955"/>
            <a:ext cx="5658493" cy="592866"/>
            <a:chOff x="899734" y="3534759"/>
            <a:chExt cx="7799795" cy="817220"/>
          </a:xfrm>
        </p:grpSpPr>
        <p:pic>
          <p:nvPicPr>
            <p:cNvPr id="12" name="Picture 11" descr="Health Quality Innovators, The Carolinas Center for Medical Excellence, Kansas Foundation for Medical Care and Kanas Healthcare Collaborative logos.&#10;">
              <a:extLst>
                <a:ext uri="{FF2B5EF4-FFF2-40B4-BE49-F238E27FC236}">
                  <a16:creationId xmlns:a16="http://schemas.microsoft.com/office/drawing/2014/main" id="{7735F0B3-CD74-4B00-987F-F7F0D4D241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734" y="3534759"/>
              <a:ext cx="1206775" cy="817220"/>
            </a:xfrm>
            <a:prstGeom prst="rect">
              <a:avLst/>
            </a:prstGeom>
          </p:spPr>
        </p:pic>
        <p:pic>
          <p:nvPicPr>
            <p:cNvPr id="13" name="Picture 12" descr="The Carolinas Center for Medical Excellence logo">
              <a:extLst>
                <a:ext uri="{FF2B5EF4-FFF2-40B4-BE49-F238E27FC236}">
                  <a16:creationId xmlns:a16="http://schemas.microsoft.com/office/drawing/2014/main" id="{F3BC6B8A-F801-480D-9143-FFD0073573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7819" y="3662354"/>
              <a:ext cx="2336336" cy="562029"/>
            </a:xfrm>
            <a:prstGeom prst="rect">
              <a:avLst/>
            </a:prstGeom>
          </p:spPr>
        </p:pic>
        <p:pic>
          <p:nvPicPr>
            <p:cNvPr id="15" name="Picture 14" descr="Kansas Healthcare Collaborative logo">
              <a:extLst>
                <a:ext uri="{FF2B5EF4-FFF2-40B4-BE49-F238E27FC236}">
                  <a16:creationId xmlns:a16="http://schemas.microsoft.com/office/drawing/2014/main" id="{F2E98D63-52C0-4091-9129-0161448269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238" y="3658983"/>
              <a:ext cx="1499291" cy="627884"/>
            </a:xfrm>
            <a:prstGeom prst="rect">
              <a:avLst/>
            </a:prstGeom>
          </p:spPr>
        </p:pic>
      </p:grpSp>
      <p:grpSp>
        <p:nvGrpSpPr>
          <p:cNvPr id="27" name="Group 26" descr="Map of Health Quality Innovation Network service area. Virginia and Missouri serviced by Health Quality Innovators (HQI); South Carolina serviced by CCME; Kansas serviced by Kansas Healthcare Collaborative (KHC) and Kansas Foundation for Medical Care (KFMC).">
            <a:extLst>
              <a:ext uri="{FF2B5EF4-FFF2-40B4-BE49-F238E27FC236}">
                <a16:creationId xmlns:a16="http://schemas.microsoft.com/office/drawing/2014/main" id="{F6A0DEB8-AD09-4839-A355-118F67577BCD}"/>
              </a:ext>
            </a:extLst>
          </p:cNvPr>
          <p:cNvGrpSpPr/>
          <p:nvPr userDrawn="1"/>
        </p:nvGrpSpPr>
        <p:grpSpPr>
          <a:xfrm>
            <a:off x="1690867" y="979942"/>
            <a:ext cx="5634632" cy="2767527"/>
            <a:chOff x="2240741" y="1427607"/>
            <a:chExt cx="4658906" cy="2288286"/>
          </a:xfrm>
        </p:grpSpPr>
        <p:pic>
          <p:nvPicPr>
            <p:cNvPr id="2" name="Picture 5" descr="Map of the Health Quality Innovation Network (H.Q.I.N.) with Kansas, Missouri, South Carolina and Virginia highlighted to show the states that are included in the H.Q.I.N. service area.">
              <a:extLst>
                <a:ext uri="{FF2B5EF4-FFF2-40B4-BE49-F238E27FC236}">
                  <a16:creationId xmlns:a16="http://schemas.microsoft.com/office/drawing/2014/main" id="{D07E84CB-C0EB-4CF4-BC39-736E24ECD0B4}"/>
                </a:ext>
              </a:extLst>
            </p:cNvPr>
            <p:cNvPicPr>
              <a:picLocks noChangeAspect="1"/>
            </p:cNvPicPr>
            <p:nvPr userDrawn="1"/>
          </p:nvPicPr>
          <p:blipFill>
            <a:blip r:embed="rId6"/>
            <a:stretch>
              <a:fillRect/>
            </a:stretch>
          </p:blipFill>
          <p:spPr>
            <a:xfrm>
              <a:off x="2240741" y="1427607"/>
              <a:ext cx="4658906" cy="2288286"/>
            </a:xfrm>
            <a:prstGeom prst="rect">
              <a:avLst/>
            </a:prstGeom>
          </p:spPr>
        </p:pic>
        <p:sp>
          <p:nvSpPr>
            <p:cNvPr id="18" name="TextBox 17">
              <a:extLst>
                <a:ext uri="{FF2B5EF4-FFF2-40B4-BE49-F238E27FC236}">
                  <a16:creationId xmlns:a16="http://schemas.microsoft.com/office/drawing/2014/main" id="{5ABD3E5E-94B0-40A8-ACE9-3A2F6C96CAD8}"/>
                </a:ext>
                <a:ext uri="{C183D7F6-B498-43B3-948B-1728B52AA6E4}">
                  <adec:decorative xmlns:adec="http://schemas.microsoft.com/office/drawing/2017/decorative" val="1"/>
                </a:ext>
              </a:extLst>
            </p:cNvPr>
            <p:cNvSpPr txBox="1"/>
            <p:nvPr userDrawn="1"/>
          </p:nvSpPr>
          <p:spPr>
            <a:xfrm>
              <a:off x="5996632" y="2208949"/>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HQI</a:t>
              </a:r>
            </a:p>
          </p:txBody>
        </p:sp>
        <p:sp>
          <p:nvSpPr>
            <p:cNvPr id="20" name="TextBox 19">
              <a:extLst>
                <a:ext uri="{FF2B5EF4-FFF2-40B4-BE49-F238E27FC236}">
                  <a16:creationId xmlns:a16="http://schemas.microsoft.com/office/drawing/2014/main" id="{55699CAB-A399-4CC4-B5CE-F2FBDFF875E7}"/>
                </a:ext>
                <a:ext uri="{C183D7F6-B498-43B3-948B-1728B52AA6E4}">
                  <adec:decorative xmlns:adec="http://schemas.microsoft.com/office/drawing/2017/decorative" val="1"/>
                </a:ext>
              </a:extLst>
            </p:cNvPr>
            <p:cNvSpPr txBox="1"/>
            <p:nvPr userDrawn="1"/>
          </p:nvSpPr>
          <p:spPr>
            <a:xfrm>
              <a:off x="3722982" y="2340756"/>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HQI</a:t>
              </a:r>
            </a:p>
          </p:txBody>
        </p:sp>
        <p:sp>
          <p:nvSpPr>
            <p:cNvPr id="22" name="TextBox 21">
              <a:extLst>
                <a:ext uri="{FF2B5EF4-FFF2-40B4-BE49-F238E27FC236}">
                  <a16:creationId xmlns:a16="http://schemas.microsoft.com/office/drawing/2014/main" id="{81B6E54B-4772-479A-900E-0378F3C4B8FC}"/>
                </a:ext>
                <a:ext uri="{C183D7F6-B498-43B3-948B-1728B52AA6E4}">
                  <adec:decorative xmlns:adec="http://schemas.microsoft.com/office/drawing/2017/decorative" val="1"/>
                </a:ext>
              </a:extLst>
            </p:cNvPr>
            <p:cNvSpPr txBox="1"/>
            <p:nvPr userDrawn="1"/>
          </p:nvSpPr>
          <p:spPr>
            <a:xfrm>
              <a:off x="5733014" y="3106879"/>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CCME</a:t>
              </a:r>
            </a:p>
          </p:txBody>
        </p:sp>
        <p:sp>
          <p:nvSpPr>
            <p:cNvPr id="24" name="TextBox 23">
              <a:extLst>
                <a:ext uri="{FF2B5EF4-FFF2-40B4-BE49-F238E27FC236}">
                  <a16:creationId xmlns:a16="http://schemas.microsoft.com/office/drawing/2014/main" id="{C17294AD-97C2-479D-AEF8-E19B035B8ABC}"/>
                </a:ext>
                <a:ext uri="{C183D7F6-B498-43B3-948B-1728B52AA6E4}">
                  <adec:decorative xmlns:adec="http://schemas.microsoft.com/office/drawing/2017/decorative" val="1"/>
                </a:ext>
              </a:extLst>
            </p:cNvPr>
            <p:cNvSpPr txBox="1"/>
            <p:nvPr userDrawn="1"/>
          </p:nvSpPr>
          <p:spPr>
            <a:xfrm>
              <a:off x="2767398" y="2349003"/>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KHC</a:t>
              </a:r>
            </a:p>
          </p:txBody>
        </p:sp>
        <p:sp>
          <p:nvSpPr>
            <p:cNvPr id="26" name="TextBox 25">
              <a:extLst>
                <a:ext uri="{FF2B5EF4-FFF2-40B4-BE49-F238E27FC236}">
                  <a16:creationId xmlns:a16="http://schemas.microsoft.com/office/drawing/2014/main" id="{AE8C2FA2-5F92-4F35-A668-594274E02AD9}"/>
                </a:ext>
                <a:ext uri="{C183D7F6-B498-43B3-948B-1728B52AA6E4}">
                  <adec:decorative xmlns:adec="http://schemas.microsoft.com/office/drawing/2017/decorative" val="1"/>
                </a:ext>
              </a:extLst>
            </p:cNvPr>
            <p:cNvSpPr txBox="1"/>
            <p:nvPr userDrawn="1"/>
          </p:nvSpPr>
          <p:spPr>
            <a:xfrm>
              <a:off x="2713848" y="2517879"/>
              <a:ext cx="461175" cy="246490"/>
            </a:xfrm>
            <a:prstGeom prst="rect">
              <a:avLst/>
            </a:prstGeom>
          </p:spPr>
          <p:txBody>
            <a:bodyPr wrap="none" rtlCol="0">
              <a:normAutofit/>
            </a:bodyPr>
            <a:lstStyle/>
            <a:p>
              <a:pPr marL="0" indent="0" algn="l">
                <a:spcBef>
                  <a:spcPts val="600"/>
                </a:spcBef>
                <a:spcAft>
                  <a:spcPts val="1200"/>
                </a:spcAft>
                <a:buFont typeface="Arial" pitchFamily="34" charset="0"/>
                <a:buNone/>
              </a:pPr>
              <a:r>
                <a:rPr lang="en-US" sz="1000" b="1">
                  <a:solidFill>
                    <a:schemeClr val="bg1"/>
                  </a:solidFill>
                  <a:latin typeface="Nirmala UI" panose="020B0502040204020203" pitchFamily="34" charset="0"/>
                  <a:cs typeface="Nirmala UI" panose="020B0502040204020203" pitchFamily="34" charset="0"/>
                </a:rPr>
                <a:t>KFMC</a:t>
              </a:r>
            </a:p>
          </p:txBody>
        </p:sp>
      </p:grpSp>
      <p:pic>
        <p:nvPicPr>
          <p:cNvPr id="19" name="Picture 18" descr="KFMC logo">
            <a:extLst>
              <a:ext uri="{FF2B5EF4-FFF2-40B4-BE49-F238E27FC236}">
                <a16:creationId xmlns:a16="http://schemas.microsoft.com/office/drawing/2014/main" id="{9ACE3950-135A-4F8D-8F34-9766BCC9DDE3}"/>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4669149" y="3660037"/>
            <a:ext cx="1481638" cy="888699"/>
          </a:xfrm>
          <a:prstGeom prst="rect">
            <a:avLst/>
          </a:prstGeom>
        </p:spPr>
      </p:pic>
    </p:spTree>
    <p:custDataLst>
      <p:tags r:id="rId1"/>
    </p:custDataLst>
    <p:extLst>
      <p:ext uri="{BB962C8B-B14F-4D97-AF65-F5344CB8AC3E}">
        <p14:creationId xmlns:p14="http://schemas.microsoft.com/office/powerpoint/2010/main" val="2575492983"/>
      </p:ext>
    </p:extLst>
  </p:cSld>
  <p:clrMapOvr>
    <a:masterClrMapping/>
  </p:clrMapOvr>
  <p:extLst>
    <p:ext uri="{DCECCB84-F9BA-43D5-87BE-67443E8EF086}">
      <p15:sldGuideLst xmlns:p15="http://schemas.microsoft.com/office/powerpoint/2012/main">
        <p15:guide id="1" orient="horz" pos="1044">
          <p15:clr>
            <a:srgbClr val="FBAE40"/>
          </p15:clr>
        </p15:guide>
        <p15:guide id="2" pos="31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614C9-EC9D-A8C7-AB82-EB1B592404A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A4B75C4-F31B-C201-3A8F-796100A2F02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34872E2-E20A-3C45-5B41-3D503CA28690}"/>
              </a:ext>
            </a:extLst>
          </p:cNvPr>
          <p:cNvSpPr>
            <a:spLocks noGrp="1"/>
          </p:cNvSpPr>
          <p:nvPr>
            <p:ph type="dt" sz="half" idx="10"/>
          </p:nvPr>
        </p:nvSpPr>
        <p:spPr/>
        <p:txBody>
          <a:bodyPr/>
          <a:lstStyle/>
          <a:p>
            <a:fld id="{D15B2449-2CE9-44BA-B2AF-03CC16D3B2CF}" type="datetimeFigureOut">
              <a:rPr lang="en-US" smtClean="0"/>
              <a:t>8/2/2023</a:t>
            </a:fld>
            <a:endParaRPr lang="en-US"/>
          </a:p>
        </p:txBody>
      </p:sp>
      <p:sp>
        <p:nvSpPr>
          <p:cNvPr id="5" name="Footer Placeholder 4">
            <a:extLst>
              <a:ext uri="{FF2B5EF4-FFF2-40B4-BE49-F238E27FC236}">
                <a16:creationId xmlns:a16="http://schemas.microsoft.com/office/drawing/2014/main" id="{C636B0D3-8201-EF2B-CAD1-7FFC509A9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E61D4-5922-9F46-44AA-A0820D8ADED3}"/>
              </a:ext>
            </a:extLst>
          </p:cNvPr>
          <p:cNvSpPr>
            <a:spLocks noGrp="1"/>
          </p:cNvSpPr>
          <p:nvPr>
            <p:ph type="sldNum" sz="quarter" idx="12"/>
          </p:nvPr>
        </p:nvSpPr>
        <p:spPr/>
        <p:txBody>
          <a:bodyPr/>
          <a:lstStyle/>
          <a:p>
            <a:fld id="{591364A2-6E9A-459B-BD8B-20D62DE7EC17}" type="slidenum">
              <a:rPr lang="en-US" smtClean="0"/>
              <a:t>‹#›</a:t>
            </a:fld>
            <a:endParaRPr lang="en-US"/>
          </a:p>
        </p:txBody>
      </p:sp>
    </p:spTree>
    <p:extLst>
      <p:ext uri="{BB962C8B-B14F-4D97-AF65-F5344CB8AC3E}">
        <p14:creationId xmlns:p14="http://schemas.microsoft.com/office/powerpoint/2010/main" val="2798415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21AAA-7741-CB21-0351-0CCA254D47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380765-8771-7EE8-5A2E-4640997224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B267E0-1A5F-5179-0916-D0D9C3D871AA}"/>
              </a:ext>
            </a:extLst>
          </p:cNvPr>
          <p:cNvSpPr>
            <a:spLocks noGrp="1"/>
          </p:cNvSpPr>
          <p:nvPr>
            <p:ph type="dt" sz="half" idx="10"/>
          </p:nvPr>
        </p:nvSpPr>
        <p:spPr/>
        <p:txBody>
          <a:bodyPr/>
          <a:lstStyle/>
          <a:p>
            <a:fld id="{D15B2449-2CE9-44BA-B2AF-03CC16D3B2CF}" type="datetimeFigureOut">
              <a:rPr lang="en-US" smtClean="0"/>
              <a:t>8/2/2023</a:t>
            </a:fld>
            <a:endParaRPr lang="en-US"/>
          </a:p>
        </p:txBody>
      </p:sp>
      <p:sp>
        <p:nvSpPr>
          <p:cNvPr id="5" name="Footer Placeholder 4">
            <a:extLst>
              <a:ext uri="{FF2B5EF4-FFF2-40B4-BE49-F238E27FC236}">
                <a16:creationId xmlns:a16="http://schemas.microsoft.com/office/drawing/2014/main" id="{41DD13C0-B155-5C08-3DFC-3928916C7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3F098-0318-D914-FC6B-3440906A9612}"/>
              </a:ext>
            </a:extLst>
          </p:cNvPr>
          <p:cNvSpPr>
            <a:spLocks noGrp="1"/>
          </p:cNvSpPr>
          <p:nvPr>
            <p:ph type="sldNum" sz="quarter" idx="12"/>
          </p:nvPr>
        </p:nvSpPr>
        <p:spPr/>
        <p:txBody>
          <a:bodyPr/>
          <a:lstStyle/>
          <a:p>
            <a:fld id="{591364A2-6E9A-459B-BD8B-20D62DE7EC17}" type="slidenum">
              <a:rPr lang="en-US" smtClean="0"/>
              <a:t>‹#›</a:t>
            </a:fld>
            <a:endParaRPr lang="en-US"/>
          </a:p>
        </p:txBody>
      </p:sp>
    </p:spTree>
    <p:extLst>
      <p:ext uri="{BB962C8B-B14F-4D97-AF65-F5344CB8AC3E}">
        <p14:creationId xmlns:p14="http://schemas.microsoft.com/office/powerpoint/2010/main" val="24441226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7F6A-0221-4072-34DD-689F3DC3289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02793F0-A8EE-1D8C-2564-B0FEA105732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27E729-100F-497F-F88B-CA6AF371A3A9}"/>
              </a:ext>
            </a:extLst>
          </p:cNvPr>
          <p:cNvSpPr>
            <a:spLocks noGrp="1"/>
          </p:cNvSpPr>
          <p:nvPr>
            <p:ph type="dt" sz="half" idx="10"/>
          </p:nvPr>
        </p:nvSpPr>
        <p:spPr/>
        <p:txBody>
          <a:bodyPr/>
          <a:lstStyle/>
          <a:p>
            <a:fld id="{D15B2449-2CE9-44BA-B2AF-03CC16D3B2CF}" type="datetimeFigureOut">
              <a:rPr lang="en-US" smtClean="0"/>
              <a:t>8/2/2023</a:t>
            </a:fld>
            <a:endParaRPr lang="en-US"/>
          </a:p>
        </p:txBody>
      </p:sp>
      <p:sp>
        <p:nvSpPr>
          <p:cNvPr id="5" name="Footer Placeholder 4">
            <a:extLst>
              <a:ext uri="{FF2B5EF4-FFF2-40B4-BE49-F238E27FC236}">
                <a16:creationId xmlns:a16="http://schemas.microsoft.com/office/drawing/2014/main" id="{958F4612-2F8C-986D-6963-F090750BC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6FC56-87C4-1B9A-0DBE-8CAE5C788FB7}"/>
              </a:ext>
            </a:extLst>
          </p:cNvPr>
          <p:cNvSpPr>
            <a:spLocks noGrp="1"/>
          </p:cNvSpPr>
          <p:nvPr>
            <p:ph type="sldNum" sz="quarter" idx="12"/>
          </p:nvPr>
        </p:nvSpPr>
        <p:spPr/>
        <p:txBody>
          <a:bodyPr/>
          <a:lstStyle/>
          <a:p>
            <a:fld id="{591364A2-6E9A-459B-BD8B-20D62DE7EC17}" type="slidenum">
              <a:rPr lang="en-US" smtClean="0"/>
              <a:t>‹#›</a:t>
            </a:fld>
            <a:endParaRPr lang="en-US"/>
          </a:p>
        </p:txBody>
      </p:sp>
    </p:spTree>
    <p:extLst>
      <p:ext uri="{BB962C8B-B14F-4D97-AF65-F5344CB8AC3E}">
        <p14:creationId xmlns:p14="http://schemas.microsoft.com/office/powerpoint/2010/main" val="42752584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E63D4-CE13-0D92-6A0C-1FC9C39847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660CB5-A901-1399-E8A7-65F0F734C349}"/>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858EB9-D33E-FB3E-901A-3763214E3E4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BDB6B3-1356-D87B-9F40-521FC2AF3489}"/>
              </a:ext>
            </a:extLst>
          </p:cNvPr>
          <p:cNvSpPr>
            <a:spLocks noGrp="1"/>
          </p:cNvSpPr>
          <p:nvPr>
            <p:ph type="dt" sz="half" idx="10"/>
          </p:nvPr>
        </p:nvSpPr>
        <p:spPr/>
        <p:txBody>
          <a:bodyPr/>
          <a:lstStyle/>
          <a:p>
            <a:fld id="{D15B2449-2CE9-44BA-B2AF-03CC16D3B2CF}" type="datetimeFigureOut">
              <a:rPr lang="en-US" smtClean="0"/>
              <a:t>8/2/2023</a:t>
            </a:fld>
            <a:endParaRPr lang="en-US"/>
          </a:p>
        </p:txBody>
      </p:sp>
      <p:sp>
        <p:nvSpPr>
          <p:cNvPr id="6" name="Footer Placeholder 5">
            <a:extLst>
              <a:ext uri="{FF2B5EF4-FFF2-40B4-BE49-F238E27FC236}">
                <a16:creationId xmlns:a16="http://schemas.microsoft.com/office/drawing/2014/main" id="{E25275DA-FC8D-961B-ABE9-C2B8EB7DB6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E3499-2904-9C75-B486-B64E9CBFFFDC}"/>
              </a:ext>
            </a:extLst>
          </p:cNvPr>
          <p:cNvSpPr>
            <a:spLocks noGrp="1"/>
          </p:cNvSpPr>
          <p:nvPr>
            <p:ph type="sldNum" sz="quarter" idx="12"/>
          </p:nvPr>
        </p:nvSpPr>
        <p:spPr/>
        <p:txBody>
          <a:bodyPr/>
          <a:lstStyle/>
          <a:p>
            <a:fld id="{591364A2-6E9A-459B-BD8B-20D62DE7EC17}" type="slidenum">
              <a:rPr lang="en-US" smtClean="0"/>
              <a:t>‹#›</a:t>
            </a:fld>
            <a:endParaRPr lang="en-US"/>
          </a:p>
        </p:txBody>
      </p:sp>
    </p:spTree>
    <p:extLst>
      <p:ext uri="{BB962C8B-B14F-4D97-AF65-F5344CB8AC3E}">
        <p14:creationId xmlns:p14="http://schemas.microsoft.com/office/powerpoint/2010/main" val="3625416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53D7-86B0-17C2-8B83-FDBC7DC424B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708680-3F14-0020-3B3D-C4BAA9C5A1E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3CDA14B-B4CB-D741-0BA2-A6453E64E9B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14B278-740E-8232-527C-8E4D156FA89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05550D9-EAED-1F64-39A9-0861DA1BBBD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47979C-280D-31CB-DCEA-1FDBC1172834}"/>
              </a:ext>
            </a:extLst>
          </p:cNvPr>
          <p:cNvSpPr>
            <a:spLocks noGrp="1"/>
          </p:cNvSpPr>
          <p:nvPr>
            <p:ph type="dt" sz="half" idx="10"/>
          </p:nvPr>
        </p:nvSpPr>
        <p:spPr/>
        <p:txBody>
          <a:bodyPr/>
          <a:lstStyle/>
          <a:p>
            <a:fld id="{D15B2449-2CE9-44BA-B2AF-03CC16D3B2CF}" type="datetimeFigureOut">
              <a:rPr lang="en-US" smtClean="0"/>
              <a:t>8/2/2023</a:t>
            </a:fld>
            <a:endParaRPr lang="en-US"/>
          </a:p>
        </p:txBody>
      </p:sp>
      <p:sp>
        <p:nvSpPr>
          <p:cNvPr id="8" name="Footer Placeholder 7">
            <a:extLst>
              <a:ext uri="{FF2B5EF4-FFF2-40B4-BE49-F238E27FC236}">
                <a16:creationId xmlns:a16="http://schemas.microsoft.com/office/drawing/2014/main" id="{9EB767CD-D6C0-A132-B976-9E6752E220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AFB238-1F5E-CA28-0790-A8151A862DF2}"/>
              </a:ext>
            </a:extLst>
          </p:cNvPr>
          <p:cNvSpPr>
            <a:spLocks noGrp="1"/>
          </p:cNvSpPr>
          <p:nvPr>
            <p:ph type="sldNum" sz="quarter" idx="12"/>
          </p:nvPr>
        </p:nvSpPr>
        <p:spPr/>
        <p:txBody>
          <a:bodyPr/>
          <a:lstStyle/>
          <a:p>
            <a:fld id="{591364A2-6E9A-459B-BD8B-20D62DE7EC17}" type="slidenum">
              <a:rPr lang="en-US" smtClean="0"/>
              <a:t>‹#›</a:t>
            </a:fld>
            <a:endParaRPr lang="en-US"/>
          </a:p>
        </p:txBody>
      </p:sp>
    </p:spTree>
    <p:extLst>
      <p:ext uri="{BB962C8B-B14F-4D97-AF65-F5344CB8AC3E}">
        <p14:creationId xmlns:p14="http://schemas.microsoft.com/office/powerpoint/2010/main" val="5210485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C8B02-3741-6021-1E41-07B321E95F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698DC2-D5E0-BAA5-9B42-7018DC1A3C25}"/>
              </a:ext>
            </a:extLst>
          </p:cNvPr>
          <p:cNvSpPr>
            <a:spLocks noGrp="1"/>
          </p:cNvSpPr>
          <p:nvPr>
            <p:ph type="dt" sz="half" idx="10"/>
          </p:nvPr>
        </p:nvSpPr>
        <p:spPr/>
        <p:txBody>
          <a:bodyPr/>
          <a:lstStyle/>
          <a:p>
            <a:fld id="{D15B2449-2CE9-44BA-B2AF-03CC16D3B2CF}" type="datetimeFigureOut">
              <a:rPr lang="en-US" smtClean="0"/>
              <a:t>8/2/2023</a:t>
            </a:fld>
            <a:endParaRPr lang="en-US"/>
          </a:p>
        </p:txBody>
      </p:sp>
      <p:sp>
        <p:nvSpPr>
          <p:cNvPr id="4" name="Footer Placeholder 3">
            <a:extLst>
              <a:ext uri="{FF2B5EF4-FFF2-40B4-BE49-F238E27FC236}">
                <a16:creationId xmlns:a16="http://schemas.microsoft.com/office/drawing/2014/main" id="{DA478CBF-B395-A4E3-0167-9F8662A612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CDCCC6-EB04-7C03-A654-52630B3029FB}"/>
              </a:ext>
            </a:extLst>
          </p:cNvPr>
          <p:cNvSpPr>
            <a:spLocks noGrp="1"/>
          </p:cNvSpPr>
          <p:nvPr>
            <p:ph type="sldNum" sz="quarter" idx="12"/>
          </p:nvPr>
        </p:nvSpPr>
        <p:spPr/>
        <p:txBody>
          <a:bodyPr/>
          <a:lstStyle/>
          <a:p>
            <a:fld id="{591364A2-6E9A-459B-BD8B-20D62DE7EC17}" type="slidenum">
              <a:rPr lang="en-US" smtClean="0"/>
              <a:t>‹#›</a:t>
            </a:fld>
            <a:endParaRPr lang="en-US"/>
          </a:p>
        </p:txBody>
      </p:sp>
    </p:spTree>
    <p:extLst>
      <p:ext uri="{BB962C8B-B14F-4D97-AF65-F5344CB8AC3E}">
        <p14:creationId xmlns:p14="http://schemas.microsoft.com/office/powerpoint/2010/main" val="13026544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1AD5ED-1122-7933-002F-EAAA46A5F868}"/>
              </a:ext>
            </a:extLst>
          </p:cNvPr>
          <p:cNvSpPr>
            <a:spLocks noGrp="1"/>
          </p:cNvSpPr>
          <p:nvPr>
            <p:ph type="dt" sz="half" idx="10"/>
          </p:nvPr>
        </p:nvSpPr>
        <p:spPr/>
        <p:txBody>
          <a:bodyPr/>
          <a:lstStyle/>
          <a:p>
            <a:fld id="{D15B2449-2CE9-44BA-B2AF-03CC16D3B2CF}" type="datetimeFigureOut">
              <a:rPr lang="en-US" smtClean="0"/>
              <a:t>8/2/2023</a:t>
            </a:fld>
            <a:endParaRPr lang="en-US"/>
          </a:p>
        </p:txBody>
      </p:sp>
      <p:sp>
        <p:nvSpPr>
          <p:cNvPr id="3" name="Footer Placeholder 2">
            <a:extLst>
              <a:ext uri="{FF2B5EF4-FFF2-40B4-BE49-F238E27FC236}">
                <a16:creationId xmlns:a16="http://schemas.microsoft.com/office/drawing/2014/main" id="{6C53239F-CB5D-5E07-4FEB-4A16F1B178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03C03A-B5C6-3867-0D6B-4781EEFB3DAC}"/>
              </a:ext>
            </a:extLst>
          </p:cNvPr>
          <p:cNvSpPr>
            <a:spLocks noGrp="1"/>
          </p:cNvSpPr>
          <p:nvPr>
            <p:ph type="sldNum" sz="quarter" idx="12"/>
          </p:nvPr>
        </p:nvSpPr>
        <p:spPr/>
        <p:txBody>
          <a:bodyPr/>
          <a:lstStyle/>
          <a:p>
            <a:fld id="{591364A2-6E9A-459B-BD8B-20D62DE7EC17}" type="slidenum">
              <a:rPr lang="en-US" smtClean="0"/>
              <a:t>‹#›</a:t>
            </a:fld>
            <a:endParaRPr lang="en-US"/>
          </a:p>
        </p:txBody>
      </p:sp>
    </p:spTree>
    <p:extLst>
      <p:ext uri="{BB962C8B-B14F-4D97-AF65-F5344CB8AC3E}">
        <p14:creationId xmlns:p14="http://schemas.microsoft.com/office/powerpoint/2010/main" val="30119351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EC88E-4E3D-BB61-70E4-0C0F76E69DF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D74972-1154-EC17-89BF-2E1651577C4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12ECF3-8B92-7205-B438-304813EAF9C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E0AA400-B947-08A7-DC91-B47B0179B2CC}"/>
              </a:ext>
            </a:extLst>
          </p:cNvPr>
          <p:cNvSpPr>
            <a:spLocks noGrp="1"/>
          </p:cNvSpPr>
          <p:nvPr>
            <p:ph type="dt" sz="half" idx="10"/>
          </p:nvPr>
        </p:nvSpPr>
        <p:spPr/>
        <p:txBody>
          <a:bodyPr/>
          <a:lstStyle/>
          <a:p>
            <a:fld id="{D15B2449-2CE9-44BA-B2AF-03CC16D3B2CF}" type="datetimeFigureOut">
              <a:rPr lang="en-US" smtClean="0"/>
              <a:t>8/2/2023</a:t>
            </a:fld>
            <a:endParaRPr lang="en-US"/>
          </a:p>
        </p:txBody>
      </p:sp>
      <p:sp>
        <p:nvSpPr>
          <p:cNvPr id="6" name="Footer Placeholder 5">
            <a:extLst>
              <a:ext uri="{FF2B5EF4-FFF2-40B4-BE49-F238E27FC236}">
                <a16:creationId xmlns:a16="http://schemas.microsoft.com/office/drawing/2014/main" id="{0484A329-9FB0-961D-1918-D0F4DA0E2F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6AA22-B749-EF80-05C6-8E7E4AC1A9B9}"/>
              </a:ext>
            </a:extLst>
          </p:cNvPr>
          <p:cNvSpPr>
            <a:spLocks noGrp="1"/>
          </p:cNvSpPr>
          <p:nvPr>
            <p:ph type="sldNum" sz="quarter" idx="12"/>
          </p:nvPr>
        </p:nvSpPr>
        <p:spPr/>
        <p:txBody>
          <a:bodyPr/>
          <a:lstStyle/>
          <a:p>
            <a:fld id="{591364A2-6E9A-459B-BD8B-20D62DE7EC17}" type="slidenum">
              <a:rPr lang="en-US" smtClean="0"/>
              <a:t>‹#›</a:t>
            </a:fld>
            <a:endParaRPr lang="en-US"/>
          </a:p>
        </p:txBody>
      </p:sp>
    </p:spTree>
    <p:extLst>
      <p:ext uri="{BB962C8B-B14F-4D97-AF65-F5344CB8AC3E}">
        <p14:creationId xmlns:p14="http://schemas.microsoft.com/office/powerpoint/2010/main" val="15271251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B793-971F-57A1-51E6-3751A662DF0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EEEE0F0-08A8-751B-595E-42FA806D39E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9072187-6D33-D233-D7F7-284B7EEBCDE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D9B4E88-E28D-86CA-0157-8435A39DD17B}"/>
              </a:ext>
            </a:extLst>
          </p:cNvPr>
          <p:cNvSpPr>
            <a:spLocks noGrp="1"/>
          </p:cNvSpPr>
          <p:nvPr>
            <p:ph type="dt" sz="half" idx="10"/>
          </p:nvPr>
        </p:nvSpPr>
        <p:spPr/>
        <p:txBody>
          <a:bodyPr/>
          <a:lstStyle/>
          <a:p>
            <a:fld id="{D15B2449-2CE9-44BA-B2AF-03CC16D3B2CF}" type="datetimeFigureOut">
              <a:rPr lang="en-US" smtClean="0"/>
              <a:t>8/2/2023</a:t>
            </a:fld>
            <a:endParaRPr lang="en-US"/>
          </a:p>
        </p:txBody>
      </p:sp>
      <p:sp>
        <p:nvSpPr>
          <p:cNvPr id="6" name="Footer Placeholder 5">
            <a:extLst>
              <a:ext uri="{FF2B5EF4-FFF2-40B4-BE49-F238E27FC236}">
                <a16:creationId xmlns:a16="http://schemas.microsoft.com/office/drawing/2014/main" id="{9DF63164-D8BB-31D6-7066-D0DC7F291D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9DB619-5452-6EA7-7592-47A99D82F3E1}"/>
              </a:ext>
            </a:extLst>
          </p:cNvPr>
          <p:cNvSpPr>
            <a:spLocks noGrp="1"/>
          </p:cNvSpPr>
          <p:nvPr>
            <p:ph type="sldNum" sz="quarter" idx="12"/>
          </p:nvPr>
        </p:nvSpPr>
        <p:spPr/>
        <p:txBody>
          <a:bodyPr/>
          <a:lstStyle/>
          <a:p>
            <a:fld id="{591364A2-6E9A-459B-BD8B-20D62DE7EC17}" type="slidenum">
              <a:rPr lang="en-US" smtClean="0"/>
              <a:t>‹#›</a:t>
            </a:fld>
            <a:endParaRPr lang="en-US"/>
          </a:p>
        </p:txBody>
      </p:sp>
    </p:spTree>
    <p:extLst>
      <p:ext uri="{BB962C8B-B14F-4D97-AF65-F5344CB8AC3E}">
        <p14:creationId xmlns:p14="http://schemas.microsoft.com/office/powerpoint/2010/main" val="8232603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C4A5D-3D3B-1149-8860-8D76A206BD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157071-797D-B4A3-C411-06A68AB8BD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B285E-7748-A762-87DA-319B59C6D1F6}"/>
              </a:ext>
            </a:extLst>
          </p:cNvPr>
          <p:cNvSpPr>
            <a:spLocks noGrp="1"/>
          </p:cNvSpPr>
          <p:nvPr>
            <p:ph type="dt" sz="half" idx="10"/>
          </p:nvPr>
        </p:nvSpPr>
        <p:spPr/>
        <p:txBody>
          <a:bodyPr/>
          <a:lstStyle/>
          <a:p>
            <a:fld id="{D15B2449-2CE9-44BA-B2AF-03CC16D3B2CF}" type="datetimeFigureOut">
              <a:rPr lang="en-US" smtClean="0"/>
              <a:t>8/2/2023</a:t>
            </a:fld>
            <a:endParaRPr lang="en-US"/>
          </a:p>
        </p:txBody>
      </p:sp>
      <p:sp>
        <p:nvSpPr>
          <p:cNvPr id="5" name="Footer Placeholder 4">
            <a:extLst>
              <a:ext uri="{FF2B5EF4-FFF2-40B4-BE49-F238E27FC236}">
                <a16:creationId xmlns:a16="http://schemas.microsoft.com/office/drawing/2014/main" id="{E3C6461E-2C81-B874-F375-8F43E7DD4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26D9E9-D3DD-C1BD-F09F-58A7BF0528AC}"/>
              </a:ext>
            </a:extLst>
          </p:cNvPr>
          <p:cNvSpPr>
            <a:spLocks noGrp="1"/>
          </p:cNvSpPr>
          <p:nvPr>
            <p:ph type="sldNum" sz="quarter" idx="12"/>
          </p:nvPr>
        </p:nvSpPr>
        <p:spPr/>
        <p:txBody>
          <a:bodyPr/>
          <a:lstStyle/>
          <a:p>
            <a:fld id="{591364A2-6E9A-459B-BD8B-20D62DE7EC17}" type="slidenum">
              <a:rPr lang="en-US" smtClean="0"/>
              <a:t>‹#›</a:t>
            </a:fld>
            <a:endParaRPr lang="en-US"/>
          </a:p>
        </p:txBody>
      </p:sp>
    </p:spTree>
    <p:extLst>
      <p:ext uri="{BB962C8B-B14F-4D97-AF65-F5344CB8AC3E}">
        <p14:creationId xmlns:p14="http://schemas.microsoft.com/office/powerpoint/2010/main" val="220365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oom Webina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161771" y="4858705"/>
            <a:ext cx="474865" cy="274637"/>
          </a:xfrm>
          <a:prstGeom prst="rect">
            <a:avLst/>
          </a:prstGeom>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1" y="302807"/>
            <a:ext cx="5626120"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p:nvPr>
        </p:nvSpPr>
        <p:spPr>
          <a:xfrm>
            <a:off x="658368" y="1161287"/>
            <a:ext cx="7823652" cy="3227732"/>
          </a:xfrm>
        </p:spPr>
        <p:txBody>
          <a:bodyPr>
            <a:noAutofit/>
          </a:bodyPr>
          <a:lstStyle>
            <a:lvl1pPr marL="0" indent="0">
              <a:spcBef>
                <a:spcPts val="0"/>
              </a:spcBef>
              <a:buNone/>
              <a:defRPr sz="2000" b="0" spc="0" baseline="0">
                <a:solidFill>
                  <a:srgbClr val="0073B6"/>
                </a:solidFill>
                <a:latin typeface="Nirmala UI" panose="020B0502040204020203" pitchFamily="34" charset="0"/>
                <a:cs typeface="Nirmala UI" panose="020B0502040204020203" pitchFamily="34" charset="0"/>
              </a:defRPr>
            </a:lvl1pPr>
          </a:lstStyle>
          <a:p>
            <a:pPr lvl="0"/>
            <a:r>
              <a:rPr lang="en-US"/>
              <a:t>Click to edit Master text styles</a:t>
            </a:r>
          </a:p>
        </p:txBody>
      </p:sp>
      <p:grpSp>
        <p:nvGrpSpPr>
          <p:cNvPr id="11" name="Group 10">
            <a:extLst>
              <a:ext uri="{FF2B5EF4-FFF2-40B4-BE49-F238E27FC236}">
                <a16:creationId xmlns:a16="http://schemas.microsoft.com/office/drawing/2014/main" id="{9746A85D-2895-42FD-A082-E1ACA44BD230}"/>
              </a:ext>
            </a:extLst>
          </p:cNvPr>
          <p:cNvGrpSpPr/>
          <p:nvPr userDrawn="1"/>
        </p:nvGrpSpPr>
        <p:grpSpPr>
          <a:xfrm>
            <a:off x="238869" y="277201"/>
            <a:ext cx="7125157" cy="220401"/>
            <a:chOff x="238870" y="277201"/>
            <a:chExt cx="8956648" cy="220401"/>
          </a:xfrm>
        </p:grpSpPr>
        <p:sp>
          <p:nvSpPr>
            <p:cNvPr id="12" name="Rectangle 11">
              <a:extLst>
                <a:ext uri="{FF2B5EF4-FFF2-40B4-BE49-F238E27FC236}">
                  <a16:creationId xmlns:a16="http://schemas.microsoft.com/office/drawing/2014/main" id="{D763D498-D0EE-47B5-8945-FF40FA1F129D}"/>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E22D3D76-B3D5-4C2A-A57E-9E30D9652E11}"/>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560058605"/>
      </p:ext>
    </p:extLst>
  </p:cSld>
  <p:clrMapOvr>
    <a:masterClrMapping/>
  </p:clrMapOvr>
  <p:extLst>
    <p:ext uri="{DCECCB84-F9BA-43D5-87BE-67443E8EF086}">
      <p15:sldGuideLst xmlns:p15="http://schemas.microsoft.com/office/powerpoint/2012/main">
        <p15:guide id="1" orient="horz" pos="1044">
          <p15:clr>
            <a:srgbClr val="FBAE40"/>
          </p15:clr>
        </p15:guide>
        <p15:guide id="2" pos="31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CC7DA7-D029-2275-F90A-8F188ACDC06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1FC7F4-640B-60CB-9B13-D31807D9F1C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8443A1-9729-846E-5286-0E7D6B83C6B5}"/>
              </a:ext>
            </a:extLst>
          </p:cNvPr>
          <p:cNvSpPr>
            <a:spLocks noGrp="1"/>
          </p:cNvSpPr>
          <p:nvPr>
            <p:ph type="dt" sz="half" idx="10"/>
          </p:nvPr>
        </p:nvSpPr>
        <p:spPr/>
        <p:txBody>
          <a:bodyPr/>
          <a:lstStyle/>
          <a:p>
            <a:fld id="{D15B2449-2CE9-44BA-B2AF-03CC16D3B2CF}" type="datetimeFigureOut">
              <a:rPr lang="en-US" smtClean="0"/>
              <a:t>8/2/2023</a:t>
            </a:fld>
            <a:endParaRPr lang="en-US"/>
          </a:p>
        </p:txBody>
      </p:sp>
      <p:sp>
        <p:nvSpPr>
          <p:cNvPr id="5" name="Footer Placeholder 4">
            <a:extLst>
              <a:ext uri="{FF2B5EF4-FFF2-40B4-BE49-F238E27FC236}">
                <a16:creationId xmlns:a16="http://schemas.microsoft.com/office/drawing/2014/main" id="{11FD6E7A-04AD-FFA3-2A2C-CC1D820BC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35140-AAA6-B499-3422-AC21EAAD9B82}"/>
              </a:ext>
            </a:extLst>
          </p:cNvPr>
          <p:cNvSpPr>
            <a:spLocks noGrp="1"/>
          </p:cNvSpPr>
          <p:nvPr>
            <p:ph type="sldNum" sz="quarter" idx="12"/>
          </p:nvPr>
        </p:nvSpPr>
        <p:spPr/>
        <p:txBody>
          <a:bodyPr/>
          <a:lstStyle/>
          <a:p>
            <a:fld id="{591364A2-6E9A-459B-BD8B-20D62DE7EC17}" type="slidenum">
              <a:rPr lang="en-US" smtClean="0"/>
              <a:t>‹#›</a:t>
            </a:fld>
            <a:endParaRPr lang="en-US"/>
          </a:p>
        </p:txBody>
      </p:sp>
    </p:spTree>
    <p:extLst>
      <p:ext uri="{BB962C8B-B14F-4D97-AF65-F5344CB8AC3E}">
        <p14:creationId xmlns:p14="http://schemas.microsoft.com/office/powerpoint/2010/main" val="28654175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Standard Text or Lis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2" y="302807"/>
            <a:ext cx="5626120"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hasCustomPrompt="1"/>
          </p:nvPr>
        </p:nvSpPr>
        <p:spPr>
          <a:xfrm>
            <a:off x="658368" y="1161288"/>
            <a:ext cx="7823652" cy="3227732"/>
          </a:xfrm>
        </p:spPr>
        <p:txBody>
          <a:bodyPr>
            <a:noAutofit/>
          </a:bodyPr>
          <a:lstStyle>
            <a:lvl1pPr marL="0" indent="0">
              <a:spcBef>
                <a:spcPts val="0"/>
              </a:spcBef>
              <a:buNone/>
              <a:defRPr sz="2000" spc="0" baseline="0">
                <a:solidFill>
                  <a:srgbClr val="0073B6"/>
                </a:solidFill>
                <a:latin typeface="Nirmala UI" panose="020B0502040204020203" pitchFamily="34" charset="0"/>
                <a:cs typeface="Nirmala UI" panose="020B0502040204020203" pitchFamily="34" charset="0"/>
              </a:defRPr>
            </a:lvl1pPr>
          </a:lstStyle>
          <a:p>
            <a:pPr lvl="0"/>
            <a:r>
              <a:rPr lang="en-US"/>
              <a:t>Place text or numbered list here</a:t>
            </a:r>
          </a:p>
        </p:txBody>
      </p:sp>
      <p:grpSp>
        <p:nvGrpSpPr>
          <p:cNvPr id="9" name="Group 8">
            <a:extLst>
              <a:ext uri="{FF2B5EF4-FFF2-40B4-BE49-F238E27FC236}">
                <a16:creationId xmlns:a16="http://schemas.microsoft.com/office/drawing/2014/main" id="{39490D9D-743A-4A3B-A9ED-DFA41BFFB557}"/>
              </a:ext>
            </a:extLst>
          </p:cNvPr>
          <p:cNvGrpSpPr/>
          <p:nvPr userDrawn="1"/>
        </p:nvGrpSpPr>
        <p:grpSpPr>
          <a:xfrm>
            <a:off x="238870" y="277202"/>
            <a:ext cx="7125157" cy="220401"/>
            <a:chOff x="238870" y="277201"/>
            <a:chExt cx="8956648" cy="220401"/>
          </a:xfrm>
        </p:grpSpPr>
        <p:sp>
          <p:nvSpPr>
            <p:cNvPr id="11" name="Rectangle 10">
              <a:extLst>
                <a:ext uri="{FF2B5EF4-FFF2-40B4-BE49-F238E27FC236}">
                  <a16:creationId xmlns:a16="http://schemas.microsoft.com/office/drawing/2014/main" id="{BBAF13DE-44D1-4774-94EF-D0E0AD16518F}"/>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Isosceles Triangle 11">
              <a:extLst>
                <a:ext uri="{FF2B5EF4-FFF2-40B4-BE49-F238E27FC236}">
                  <a16:creationId xmlns:a16="http://schemas.microsoft.com/office/drawing/2014/main" id="{01D5BECE-63FD-4CF2-833E-94E7731FAD29}"/>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Slide Number Placeholder 3">
            <a:extLst>
              <a:ext uri="{FF2B5EF4-FFF2-40B4-BE49-F238E27FC236}">
                <a16:creationId xmlns:a16="http://schemas.microsoft.com/office/drawing/2014/main" id="{89553831-33AE-9450-57FE-89B4660C29D8}"/>
              </a:ext>
            </a:extLst>
          </p:cNvPr>
          <p:cNvSpPr txBox="1">
            <a:spLocks/>
          </p:cNvSpPr>
          <p:nvPr userDrawn="1"/>
        </p:nvSpPr>
        <p:spPr>
          <a:xfrm>
            <a:off x="403020" y="4790124"/>
            <a:ext cx="2057400" cy="27384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rgbClr val="0073B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DAB2CC-E082-4A90-B521-35AE5120E197}" type="slidenum">
              <a:rPr lang="en-US" sz="900" smtClean="0"/>
              <a:pPr/>
              <a:t>‹#›</a:t>
            </a:fld>
            <a:endParaRPr lang="en-US" sz="900"/>
          </a:p>
        </p:txBody>
      </p:sp>
      <p:sp>
        <p:nvSpPr>
          <p:cNvPr id="3" name="Rectangle 2">
            <a:extLst>
              <a:ext uri="{FF2B5EF4-FFF2-40B4-BE49-F238E27FC236}">
                <a16:creationId xmlns:a16="http://schemas.microsoft.com/office/drawing/2014/main" id="{8B4F0439-7C3F-0CE5-B444-E86013899D56}"/>
              </a:ext>
              <a:ext uri="{C183D7F6-B498-43B3-948B-1728B52AA6E4}">
                <adec:decorative xmlns:adec="http://schemas.microsoft.com/office/drawing/2017/decorative" val="1"/>
              </a:ext>
            </a:extLst>
          </p:cNvPr>
          <p:cNvSpPr/>
          <p:nvPr userDrawn="1"/>
        </p:nvSpPr>
        <p:spPr>
          <a:xfrm rot="5400000" flipH="1">
            <a:off x="4128377" y="1126290"/>
            <a:ext cx="6858" cy="7448647"/>
          </a:xfrm>
          <a:prstGeom prst="rect">
            <a:avLst/>
          </a:prstGeom>
          <a:solidFill>
            <a:srgbClr val="00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ture 4" descr="Quality Improvement Organizations Program Logo">
            <a:extLst>
              <a:ext uri="{FF2B5EF4-FFF2-40B4-BE49-F238E27FC236}">
                <a16:creationId xmlns:a16="http://schemas.microsoft.com/office/drawing/2014/main" id="{9DDE4996-1D00-E7BA-C1D1-DA95056B5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9441" y="133042"/>
            <a:ext cx="1492553" cy="390742"/>
          </a:xfrm>
          <a:prstGeom prst="rect">
            <a:avLst/>
          </a:prstGeom>
        </p:spPr>
      </p:pic>
      <p:grpSp>
        <p:nvGrpSpPr>
          <p:cNvPr id="6" name="Group 5">
            <a:extLst>
              <a:ext uri="{FF2B5EF4-FFF2-40B4-BE49-F238E27FC236}">
                <a16:creationId xmlns:a16="http://schemas.microsoft.com/office/drawing/2014/main" id="{57DE1F55-422B-F4F8-EF96-EDA634DA14BB}"/>
              </a:ext>
              <a:ext uri="{C183D7F6-B498-43B3-948B-1728B52AA6E4}">
                <adec:decorative xmlns:adec="http://schemas.microsoft.com/office/drawing/2017/decorative" val="1"/>
              </a:ext>
            </a:extLst>
          </p:cNvPr>
          <p:cNvGrpSpPr/>
          <p:nvPr userDrawn="1"/>
        </p:nvGrpSpPr>
        <p:grpSpPr>
          <a:xfrm>
            <a:off x="7935806" y="4481198"/>
            <a:ext cx="956187" cy="400980"/>
            <a:chOff x="7092145" y="5347298"/>
            <a:chExt cx="4437790" cy="1753124"/>
          </a:xfrm>
        </p:grpSpPr>
        <p:pic>
          <p:nvPicPr>
            <p:cNvPr id="7" name="Picture 6">
              <a:extLst>
                <a:ext uri="{FF2B5EF4-FFF2-40B4-BE49-F238E27FC236}">
                  <a16:creationId xmlns:a16="http://schemas.microsoft.com/office/drawing/2014/main" id="{AAE09D29-063D-6443-6E49-C2CD8DA7BC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13" name="Picture 12" descr="A close up of a logo&#10;&#10;Description automatically generated">
              <a:extLst>
                <a:ext uri="{FF2B5EF4-FFF2-40B4-BE49-F238E27FC236}">
                  <a16:creationId xmlns:a16="http://schemas.microsoft.com/office/drawing/2014/main" id="{264A357C-ED54-1056-262F-DC237E8912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14" name="Picture 13">
              <a:extLst>
                <a:ext uri="{FF2B5EF4-FFF2-40B4-BE49-F238E27FC236}">
                  <a16:creationId xmlns:a16="http://schemas.microsoft.com/office/drawing/2014/main" id="{79BC0E69-18C7-D106-824E-58A27F9C61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15" name="Picture 14">
              <a:extLst>
                <a:ext uri="{FF2B5EF4-FFF2-40B4-BE49-F238E27FC236}">
                  <a16:creationId xmlns:a16="http://schemas.microsoft.com/office/drawing/2014/main" id="{840AE038-ECC1-2746-6B38-2AD99F7DA3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16" name="Picture 15" descr="A close up of a logo&#10;&#10;Description automatically generated">
              <a:extLst>
                <a:ext uri="{FF2B5EF4-FFF2-40B4-BE49-F238E27FC236}">
                  <a16:creationId xmlns:a16="http://schemas.microsoft.com/office/drawing/2014/main" id="{DD5D1379-C4B4-192D-4D5B-12B797372A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17" name="Picture 16">
              <a:extLst>
                <a:ext uri="{FF2B5EF4-FFF2-40B4-BE49-F238E27FC236}">
                  <a16:creationId xmlns:a16="http://schemas.microsoft.com/office/drawing/2014/main" id="{CFEC0565-62F6-B3C0-672F-677F673759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18" name="Picture 17">
              <a:extLst>
                <a:ext uri="{FF2B5EF4-FFF2-40B4-BE49-F238E27FC236}">
                  <a16:creationId xmlns:a16="http://schemas.microsoft.com/office/drawing/2014/main" id="{29BE886D-561A-43C6-30C4-E95C136042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19" name="Picture 18">
              <a:extLst>
                <a:ext uri="{FF2B5EF4-FFF2-40B4-BE49-F238E27FC236}">
                  <a16:creationId xmlns:a16="http://schemas.microsoft.com/office/drawing/2014/main" id="{EB8D8F75-C15A-740A-1710-CD51397183F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20" name="Picture 19">
              <a:extLst>
                <a:ext uri="{FF2B5EF4-FFF2-40B4-BE49-F238E27FC236}">
                  <a16:creationId xmlns:a16="http://schemas.microsoft.com/office/drawing/2014/main" id="{5E12BCED-7553-1A78-2305-EA37A9A468B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21" name="Picture 20">
              <a:extLst>
                <a:ext uri="{FF2B5EF4-FFF2-40B4-BE49-F238E27FC236}">
                  <a16:creationId xmlns:a16="http://schemas.microsoft.com/office/drawing/2014/main" id="{1EEF3C91-5CC4-728A-2FA3-2700FBD2F3E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Tree>
    <p:extLst>
      <p:ext uri="{BB962C8B-B14F-4D97-AF65-F5344CB8AC3E}">
        <p14:creationId xmlns:p14="http://schemas.microsoft.com/office/powerpoint/2010/main" val="3939967404"/>
      </p:ext>
    </p:extLst>
  </p:cSld>
  <p:clrMapOvr>
    <a:masterClrMapping/>
  </p:clrMapOvr>
  <p:extLst>
    <p:ext uri="{DCECCB84-F9BA-43D5-87BE-67443E8EF086}">
      <p15:sldGuideLst xmlns:p15="http://schemas.microsoft.com/office/powerpoint/2012/main">
        <p15:guide id="1" orient="horz" pos="783" userDrawn="1">
          <p15:clr>
            <a:srgbClr val="FBAE40"/>
          </p15:clr>
        </p15:guide>
        <p15:guide id="2" pos="234"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Section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a:extLst>
              <a:ext uri="{FF2B5EF4-FFF2-40B4-BE49-F238E27FC236}">
                <a16:creationId xmlns:a16="http://schemas.microsoft.com/office/drawing/2014/main" id="{2917C918-522F-419D-9882-F136F424A54A}"/>
              </a:ext>
              <a:ext uri="{C183D7F6-B498-43B3-948B-1728B52AA6E4}">
                <adec:decorative xmlns:adec="http://schemas.microsoft.com/office/drawing/2017/decorative" val="1"/>
              </a:ext>
            </a:extLst>
          </p:cNvPr>
          <p:cNvSpPr/>
          <p:nvPr userDrawn="1"/>
        </p:nvSpPr>
        <p:spPr>
          <a:xfrm flipH="1" flipV="1">
            <a:off x="4063" y="0"/>
            <a:ext cx="9144000" cy="2001120"/>
          </a:xfrm>
          <a:prstGeom prst="rect">
            <a:avLst/>
          </a:prstGeom>
          <a:blipFill>
            <a:blip r:embed="rId2" cstate="print">
              <a:extLst>
                <a:ext uri="{28A0092B-C50C-407E-A947-70E740481C1C}">
                  <a14:useLocalDpi xmlns:a14="http://schemas.microsoft.com/office/drawing/2010/main" val="0"/>
                </a:ext>
              </a:extLst>
            </a:blip>
            <a:srcRect/>
            <a:stretch>
              <a:fillRect l="80" t="-43339" r="-80" b="-1136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3370C34B-E929-4CB6-B24A-AB302E13DC93}"/>
              </a:ext>
              <a:ext uri="{C183D7F6-B498-43B3-948B-1728B52AA6E4}">
                <adec:decorative xmlns:adec="http://schemas.microsoft.com/office/drawing/2017/decorative" val="1"/>
              </a:ext>
            </a:extLst>
          </p:cNvPr>
          <p:cNvSpPr/>
          <p:nvPr/>
        </p:nvSpPr>
        <p:spPr>
          <a:xfrm rot="5400000">
            <a:off x="4550969" y="-2553387"/>
            <a:ext cx="51211" cy="9153144"/>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5" name="Group 4" descr="H.Q.I.N. Logo">
            <a:extLst>
              <a:ext uri="{FF2B5EF4-FFF2-40B4-BE49-F238E27FC236}">
                <a16:creationId xmlns:a16="http://schemas.microsoft.com/office/drawing/2014/main" id="{E4201AE3-1BB6-4243-BDF3-10493910658E}"/>
              </a:ext>
            </a:extLst>
          </p:cNvPr>
          <p:cNvGrpSpPr/>
          <p:nvPr userDrawn="1"/>
        </p:nvGrpSpPr>
        <p:grpSpPr>
          <a:xfrm>
            <a:off x="457976" y="642208"/>
            <a:ext cx="2295765" cy="940880"/>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364602" y="2571751"/>
            <a:ext cx="8013770" cy="1374608"/>
          </a:xfrm>
        </p:spPr>
        <p:txBody>
          <a:bodyPr>
            <a:noAutofit/>
          </a:bodyPr>
          <a:lstStyle>
            <a:lvl1pPr marL="0" indent="0">
              <a:spcBef>
                <a:spcPts val="0"/>
              </a:spcBef>
              <a:buNone/>
              <a:defRPr sz="48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a:t>
            </a:r>
          </a:p>
          <a:p>
            <a:pPr lvl="0"/>
            <a:r>
              <a:rPr lang="en-US"/>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364601" y="3999309"/>
            <a:ext cx="5626120" cy="650714"/>
          </a:xfrm>
        </p:spPr>
        <p:txBody>
          <a:bodyPr>
            <a:noAutofit/>
          </a:bodyPr>
          <a:lstStyle>
            <a:lvl1pPr marL="0" indent="0">
              <a:spcBef>
                <a:spcPts val="0"/>
              </a:spcBef>
              <a:buNone/>
              <a:defRPr sz="1400" spc="0" baseline="0">
                <a:solidFill>
                  <a:srgbClr val="0073B6"/>
                </a:solidFill>
                <a:latin typeface="Nirmala UI" panose="020B0502040204020203" pitchFamily="34" charset="0"/>
                <a:cs typeface="Nirmala UI" panose="020B0502040204020203" pitchFamily="34" charset="0"/>
              </a:defRPr>
            </a:lvl1pPr>
          </a:lstStyle>
          <a:p>
            <a:pPr lvl="0"/>
            <a:r>
              <a:rPr lang="en-US"/>
              <a:t>Month, Day, Year</a:t>
            </a:r>
          </a:p>
        </p:txBody>
      </p:sp>
      <p:pic>
        <p:nvPicPr>
          <p:cNvPr id="4" name="Picture 3" descr="Quality Improvement Organizations Program Logo">
            <a:extLst>
              <a:ext uri="{FF2B5EF4-FFF2-40B4-BE49-F238E27FC236}">
                <a16:creationId xmlns:a16="http://schemas.microsoft.com/office/drawing/2014/main" id="{0FD60EDC-A77B-4183-B0B8-D0AD1F872C4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99139" y="4601850"/>
            <a:ext cx="1392639" cy="364585"/>
          </a:xfrm>
          <a:prstGeom prst="rect">
            <a:avLst/>
          </a:prstGeom>
        </p:spPr>
      </p:pic>
    </p:spTree>
    <p:extLst>
      <p:ext uri="{BB962C8B-B14F-4D97-AF65-F5344CB8AC3E}">
        <p14:creationId xmlns:p14="http://schemas.microsoft.com/office/powerpoint/2010/main" val="1624064990"/>
      </p:ext>
    </p:extLst>
  </p:cSld>
  <p:clrMapOvr>
    <a:masterClrMapping/>
  </p:clrMapOvr>
  <p:extLst>
    <p:ext uri="{DCECCB84-F9BA-43D5-87BE-67443E8EF086}">
      <p15:sldGuideLst xmlns:p15="http://schemas.microsoft.com/office/powerpoint/2012/main">
        <p15:guide id="1" orient="horz" pos="675" userDrawn="1">
          <p15:clr>
            <a:srgbClr val="FBAE40"/>
          </p15:clr>
        </p15:guide>
        <p15:guide id="2" pos="216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HQIN Map">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403020" y="4790124"/>
            <a:ext cx="2057400" cy="273844"/>
          </a:xfrm>
        </p:spPr>
        <p:txBody>
          <a:bodyPr/>
          <a:lstStyle>
            <a:lvl1pPr algn="l">
              <a:defRPr>
                <a:solidFill>
                  <a:srgbClr val="0073B6"/>
                </a:solidFill>
              </a:defRPr>
            </a:lvl1pPr>
          </a:lstStyle>
          <a:p>
            <a:fld id="{10DAB2CC-E082-4A90-B521-35AE5120E197}" type="slidenum">
              <a:rPr lang="en-US" smtClean="0"/>
              <a:pPr/>
              <a:t>‹#›</a:t>
            </a:fld>
            <a:endParaRPr lang="en-US"/>
          </a:p>
        </p:txBody>
      </p:sp>
      <p:grpSp>
        <p:nvGrpSpPr>
          <p:cNvPr id="5" name="Group 4">
            <a:extLst>
              <a:ext uri="{FF2B5EF4-FFF2-40B4-BE49-F238E27FC236}">
                <a16:creationId xmlns:a16="http://schemas.microsoft.com/office/drawing/2014/main" id="{1FAA395E-31FF-47E8-82CF-B1FF273B9D38}"/>
              </a:ext>
            </a:extLst>
          </p:cNvPr>
          <p:cNvGrpSpPr/>
          <p:nvPr userDrawn="1"/>
        </p:nvGrpSpPr>
        <p:grpSpPr>
          <a:xfrm>
            <a:off x="238870" y="277202"/>
            <a:ext cx="7125157" cy="220401"/>
            <a:chOff x="238870" y="277201"/>
            <a:chExt cx="8956648" cy="220401"/>
          </a:xfrm>
        </p:grpSpPr>
        <p:sp>
          <p:nvSpPr>
            <p:cNvPr id="6" name="Rectangle 5">
              <a:extLst>
                <a:ext uri="{FF2B5EF4-FFF2-40B4-BE49-F238E27FC236}">
                  <a16:creationId xmlns:a16="http://schemas.microsoft.com/office/drawing/2014/main" id="{ECA32EBF-24D0-4C07-BE26-27215B86A8C9}"/>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Isosceles Triangle 6">
              <a:extLst>
                <a:ext uri="{FF2B5EF4-FFF2-40B4-BE49-F238E27FC236}">
                  <a16:creationId xmlns:a16="http://schemas.microsoft.com/office/drawing/2014/main" id="{601B1FEA-BE56-4617-A1BC-31DF24B76AC4}"/>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0" y="302807"/>
            <a:ext cx="6582666"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grpSp>
        <p:nvGrpSpPr>
          <p:cNvPr id="11" name="Group 10" descr="Corporate logos of Health Quality Innovators, The Carolinas Center for Medical Excellence, Kansas Foundation for Medical Care, and Kansas Healthcare Collaborative">
            <a:extLst>
              <a:ext uri="{FF2B5EF4-FFF2-40B4-BE49-F238E27FC236}">
                <a16:creationId xmlns:a16="http://schemas.microsoft.com/office/drawing/2014/main" id="{BC44A95F-0DF8-4663-88CD-EFAA15D7E66F}"/>
              </a:ext>
            </a:extLst>
          </p:cNvPr>
          <p:cNvGrpSpPr/>
          <p:nvPr userDrawn="1"/>
        </p:nvGrpSpPr>
        <p:grpSpPr>
          <a:xfrm>
            <a:off x="1740948" y="3807955"/>
            <a:ext cx="5658493" cy="592866"/>
            <a:chOff x="899734" y="3534759"/>
            <a:chExt cx="7799795" cy="817220"/>
          </a:xfrm>
        </p:grpSpPr>
        <p:pic>
          <p:nvPicPr>
            <p:cNvPr id="12" name="Picture 11" descr="Health Quality Innovators, The Carolinas Center for Medical Excellence, Kansas Foundation for Medical Care and Kanas Healthcare Collaborative logos.&#10;">
              <a:extLst>
                <a:ext uri="{FF2B5EF4-FFF2-40B4-BE49-F238E27FC236}">
                  <a16:creationId xmlns:a16="http://schemas.microsoft.com/office/drawing/2014/main" id="{7735F0B3-CD74-4B00-987F-F7F0D4D241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734" y="3534759"/>
              <a:ext cx="1206775" cy="817220"/>
            </a:xfrm>
            <a:prstGeom prst="rect">
              <a:avLst/>
            </a:prstGeom>
          </p:spPr>
        </p:pic>
        <p:pic>
          <p:nvPicPr>
            <p:cNvPr id="13" name="Picture 12" descr="The Carolinas Center for Medical Excellence logo">
              <a:extLst>
                <a:ext uri="{FF2B5EF4-FFF2-40B4-BE49-F238E27FC236}">
                  <a16:creationId xmlns:a16="http://schemas.microsoft.com/office/drawing/2014/main" id="{F3BC6B8A-F801-480D-9143-FFD0073573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7819" y="3662354"/>
              <a:ext cx="2336336" cy="562029"/>
            </a:xfrm>
            <a:prstGeom prst="rect">
              <a:avLst/>
            </a:prstGeom>
          </p:spPr>
        </p:pic>
        <p:pic>
          <p:nvPicPr>
            <p:cNvPr id="15" name="Picture 14" descr="Kansas Healthcare Collaborative logo">
              <a:extLst>
                <a:ext uri="{FF2B5EF4-FFF2-40B4-BE49-F238E27FC236}">
                  <a16:creationId xmlns:a16="http://schemas.microsoft.com/office/drawing/2014/main" id="{F2E98D63-52C0-4091-9129-0161448269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238" y="3658983"/>
              <a:ext cx="1499291" cy="627884"/>
            </a:xfrm>
            <a:prstGeom prst="rect">
              <a:avLst/>
            </a:prstGeom>
          </p:spPr>
        </p:pic>
      </p:grpSp>
      <p:pic>
        <p:nvPicPr>
          <p:cNvPr id="19" name="Picture 18" descr="KFMC logo">
            <a:extLst>
              <a:ext uri="{FF2B5EF4-FFF2-40B4-BE49-F238E27FC236}">
                <a16:creationId xmlns:a16="http://schemas.microsoft.com/office/drawing/2014/main" id="{9ACE3950-135A-4F8D-8F34-9766BCC9DDE3}"/>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4669149" y="3660038"/>
            <a:ext cx="1481638" cy="888699"/>
          </a:xfrm>
          <a:prstGeom prst="rect">
            <a:avLst/>
          </a:prstGeom>
        </p:spPr>
      </p:pic>
      <p:pic>
        <p:nvPicPr>
          <p:cNvPr id="9" name="Picture 8" descr="Map of HQI's region">
            <a:extLst>
              <a:ext uri="{FF2B5EF4-FFF2-40B4-BE49-F238E27FC236}">
                <a16:creationId xmlns:a16="http://schemas.microsoft.com/office/drawing/2014/main" id="{5ED137B7-71B8-375B-8D1B-271B65623D0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243769" y="1010682"/>
            <a:ext cx="6528830" cy="2697485"/>
          </a:xfrm>
          <a:prstGeom prst="rect">
            <a:avLst/>
          </a:prstGeom>
        </p:spPr>
      </p:pic>
      <p:pic>
        <p:nvPicPr>
          <p:cNvPr id="10" name="Picture 9" descr="Quality Improvement Organizations Program Logo">
            <a:extLst>
              <a:ext uri="{FF2B5EF4-FFF2-40B4-BE49-F238E27FC236}">
                <a16:creationId xmlns:a16="http://schemas.microsoft.com/office/drawing/2014/main" id="{0C80B9A2-2191-7EDD-320F-DD10E6566D2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99441" y="133042"/>
            <a:ext cx="1492553" cy="390742"/>
          </a:xfrm>
          <a:prstGeom prst="rect">
            <a:avLst/>
          </a:prstGeom>
        </p:spPr>
      </p:pic>
      <p:grpSp>
        <p:nvGrpSpPr>
          <p:cNvPr id="14" name="Group 13">
            <a:extLst>
              <a:ext uri="{FF2B5EF4-FFF2-40B4-BE49-F238E27FC236}">
                <a16:creationId xmlns:a16="http://schemas.microsoft.com/office/drawing/2014/main" id="{5FEB5F5E-B304-2425-733D-FF9274A129AB}"/>
              </a:ext>
              <a:ext uri="{C183D7F6-B498-43B3-948B-1728B52AA6E4}">
                <adec:decorative xmlns:adec="http://schemas.microsoft.com/office/drawing/2017/decorative" val="1"/>
              </a:ext>
            </a:extLst>
          </p:cNvPr>
          <p:cNvGrpSpPr/>
          <p:nvPr userDrawn="1"/>
        </p:nvGrpSpPr>
        <p:grpSpPr>
          <a:xfrm>
            <a:off x="7935806" y="4481198"/>
            <a:ext cx="956187" cy="400980"/>
            <a:chOff x="7092145" y="5347298"/>
            <a:chExt cx="4437790" cy="1753124"/>
          </a:xfrm>
        </p:grpSpPr>
        <p:pic>
          <p:nvPicPr>
            <p:cNvPr id="16" name="Picture 15">
              <a:extLst>
                <a:ext uri="{FF2B5EF4-FFF2-40B4-BE49-F238E27FC236}">
                  <a16:creationId xmlns:a16="http://schemas.microsoft.com/office/drawing/2014/main" id="{B5D7AF34-B2AE-0641-E40C-D9636262ABF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17" name="Picture 16" descr="A close up of a logo&#10;&#10;Description automatically generated">
              <a:extLst>
                <a:ext uri="{FF2B5EF4-FFF2-40B4-BE49-F238E27FC236}">
                  <a16:creationId xmlns:a16="http://schemas.microsoft.com/office/drawing/2014/main" id="{21065F4B-34BD-D610-FE18-E1E2474BEE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21" name="Picture 20">
              <a:extLst>
                <a:ext uri="{FF2B5EF4-FFF2-40B4-BE49-F238E27FC236}">
                  <a16:creationId xmlns:a16="http://schemas.microsoft.com/office/drawing/2014/main" id="{26002502-8FB2-D470-3BD2-0693B6A3C7F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23" name="Picture 22">
              <a:extLst>
                <a:ext uri="{FF2B5EF4-FFF2-40B4-BE49-F238E27FC236}">
                  <a16:creationId xmlns:a16="http://schemas.microsoft.com/office/drawing/2014/main" id="{327B707D-696D-048E-D2C7-2B9BE69C03B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25" name="Picture 24" descr="A close up of a logo&#10;&#10;Description automatically generated">
              <a:extLst>
                <a:ext uri="{FF2B5EF4-FFF2-40B4-BE49-F238E27FC236}">
                  <a16:creationId xmlns:a16="http://schemas.microsoft.com/office/drawing/2014/main" id="{F028CA1A-E3A2-AF2D-8B5D-968127FC92F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28" name="Picture 27">
              <a:extLst>
                <a:ext uri="{FF2B5EF4-FFF2-40B4-BE49-F238E27FC236}">
                  <a16:creationId xmlns:a16="http://schemas.microsoft.com/office/drawing/2014/main" id="{EF5F3799-C184-42C9-2EFA-220F7D1CDC9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29" name="Picture 28">
              <a:extLst>
                <a:ext uri="{FF2B5EF4-FFF2-40B4-BE49-F238E27FC236}">
                  <a16:creationId xmlns:a16="http://schemas.microsoft.com/office/drawing/2014/main" id="{54E2D757-5A30-FBD9-BB08-812573D6518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30" name="Picture 29">
              <a:extLst>
                <a:ext uri="{FF2B5EF4-FFF2-40B4-BE49-F238E27FC236}">
                  <a16:creationId xmlns:a16="http://schemas.microsoft.com/office/drawing/2014/main" id="{BAB8CA30-1F10-5450-8F26-8482ABCCF20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31" name="Picture 30">
              <a:extLst>
                <a:ext uri="{FF2B5EF4-FFF2-40B4-BE49-F238E27FC236}">
                  <a16:creationId xmlns:a16="http://schemas.microsoft.com/office/drawing/2014/main" id="{4F2FED6B-4FCF-6DC0-39DF-7FDB82A33A6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32" name="Picture 31">
              <a:extLst>
                <a:ext uri="{FF2B5EF4-FFF2-40B4-BE49-F238E27FC236}">
                  <a16:creationId xmlns:a16="http://schemas.microsoft.com/office/drawing/2014/main" id="{4032AA50-786F-229C-9162-B287DA03313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
        <p:nvSpPr>
          <p:cNvPr id="33" name="Rectangle 32">
            <a:extLst>
              <a:ext uri="{FF2B5EF4-FFF2-40B4-BE49-F238E27FC236}">
                <a16:creationId xmlns:a16="http://schemas.microsoft.com/office/drawing/2014/main" id="{196A6250-8FE5-ADCC-5DF9-EB25D66C9F04}"/>
              </a:ext>
              <a:ext uri="{C183D7F6-B498-43B3-948B-1728B52AA6E4}">
                <adec:decorative xmlns:adec="http://schemas.microsoft.com/office/drawing/2017/decorative" val="1"/>
              </a:ext>
            </a:extLst>
          </p:cNvPr>
          <p:cNvSpPr/>
          <p:nvPr userDrawn="1"/>
        </p:nvSpPr>
        <p:spPr>
          <a:xfrm rot="5400000" flipH="1">
            <a:off x="4128377" y="1126290"/>
            <a:ext cx="6858" cy="7448647"/>
          </a:xfrm>
          <a:prstGeom prst="rect">
            <a:avLst/>
          </a:prstGeom>
          <a:solidFill>
            <a:srgbClr val="00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custDataLst>
      <p:tags r:id="rId1"/>
    </p:custDataLst>
    <p:extLst>
      <p:ext uri="{BB962C8B-B14F-4D97-AF65-F5344CB8AC3E}">
        <p14:creationId xmlns:p14="http://schemas.microsoft.com/office/powerpoint/2010/main" val="3331134600"/>
      </p:ext>
    </p:extLst>
  </p:cSld>
  <p:clrMapOvr>
    <a:masterClrMapping/>
  </p:clrMapOvr>
  <p:extLst>
    <p:ext uri="{DCECCB84-F9BA-43D5-87BE-67443E8EF086}">
      <p15:sldGuideLst xmlns:p15="http://schemas.microsoft.com/office/powerpoint/2012/main">
        <p15:guide id="1" orient="horz" pos="783" userDrawn="1">
          <p15:clr>
            <a:srgbClr val="FBAE40"/>
          </p15:clr>
        </p15:guide>
        <p15:guide id="2" pos="234"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Zoom Webinar">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2" y="302807"/>
            <a:ext cx="5626120"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p:nvPr>
        </p:nvSpPr>
        <p:spPr>
          <a:xfrm>
            <a:off x="658368" y="1161288"/>
            <a:ext cx="7823652" cy="3227732"/>
          </a:xfrm>
        </p:spPr>
        <p:txBody>
          <a:bodyPr>
            <a:noAutofit/>
          </a:bodyPr>
          <a:lstStyle>
            <a:lvl1pPr marL="0" indent="0">
              <a:spcBef>
                <a:spcPts val="0"/>
              </a:spcBef>
              <a:buNone/>
              <a:defRPr sz="2000" b="0" spc="0" baseline="0">
                <a:solidFill>
                  <a:srgbClr val="0073B6"/>
                </a:solidFill>
                <a:latin typeface="Nirmala UI" panose="020B0502040204020203" pitchFamily="34" charset="0"/>
                <a:cs typeface="Nirmala UI" panose="020B0502040204020203" pitchFamily="34" charset="0"/>
              </a:defRPr>
            </a:lvl1pPr>
          </a:lstStyle>
          <a:p>
            <a:pPr lvl="0"/>
            <a:r>
              <a:rPr lang="en-US"/>
              <a:t>Click to edit Master text styles</a:t>
            </a:r>
          </a:p>
        </p:txBody>
      </p:sp>
      <p:grpSp>
        <p:nvGrpSpPr>
          <p:cNvPr id="11" name="Group 10">
            <a:extLst>
              <a:ext uri="{FF2B5EF4-FFF2-40B4-BE49-F238E27FC236}">
                <a16:creationId xmlns:a16="http://schemas.microsoft.com/office/drawing/2014/main" id="{9746A85D-2895-42FD-A082-E1ACA44BD230}"/>
              </a:ext>
            </a:extLst>
          </p:cNvPr>
          <p:cNvGrpSpPr/>
          <p:nvPr userDrawn="1"/>
        </p:nvGrpSpPr>
        <p:grpSpPr>
          <a:xfrm>
            <a:off x="238870" y="277202"/>
            <a:ext cx="7125157" cy="220401"/>
            <a:chOff x="238870" y="277201"/>
            <a:chExt cx="8956648" cy="220401"/>
          </a:xfrm>
        </p:grpSpPr>
        <p:sp>
          <p:nvSpPr>
            <p:cNvPr id="12" name="Rectangle 11">
              <a:extLst>
                <a:ext uri="{FF2B5EF4-FFF2-40B4-BE49-F238E27FC236}">
                  <a16:creationId xmlns:a16="http://schemas.microsoft.com/office/drawing/2014/main" id="{D763D498-D0EE-47B5-8945-FF40FA1F129D}"/>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Isosceles Triangle 12">
              <a:extLst>
                <a:ext uri="{FF2B5EF4-FFF2-40B4-BE49-F238E27FC236}">
                  <a16:creationId xmlns:a16="http://schemas.microsoft.com/office/drawing/2014/main" id="{E22D3D76-B3D5-4C2A-A57E-9E30D9652E11}"/>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 name="Picture 1" descr="Quality Improvement Organizations Program Logo">
            <a:extLst>
              <a:ext uri="{FF2B5EF4-FFF2-40B4-BE49-F238E27FC236}">
                <a16:creationId xmlns:a16="http://schemas.microsoft.com/office/drawing/2014/main" id="{78C73802-2A44-4731-6406-853A80F34B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9441" y="133042"/>
            <a:ext cx="1492553" cy="390742"/>
          </a:xfrm>
          <a:prstGeom prst="rect">
            <a:avLst/>
          </a:prstGeom>
        </p:spPr>
      </p:pic>
      <p:grpSp>
        <p:nvGrpSpPr>
          <p:cNvPr id="3" name="Group 2">
            <a:extLst>
              <a:ext uri="{FF2B5EF4-FFF2-40B4-BE49-F238E27FC236}">
                <a16:creationId xmlns:a16="http://schemas.microsoft.com/office/drawing/2014/main" id="{8C6A204C-9FAC-C5B7-A9A7-D1F357DDF8E9}"/>
              </a:ext>
              <a:ext uri="{C183D7F6-B498-43B3-948B-1728B52AA6E4}">
                <adec:decorative xmlns:adec="http://schemas.microsoft.com/office/drawing/2017/decorative" val="1"/>
              </a:ext>
            </a:extLst>
          </p:cNvPr>
          <p:cNvGrpSpPr/>
          <p:nvPr userDrawn="1"/>
        </p:nvGrpSpPr>
        <p:grpSpPr>
          <a:xfrm>
            <a:off x="7935806" y="4481198"/>
            <a:ext cx="956187" cy="400980"/>
            <a:chOff x="7092145" y="5347298"/>
            <a:chExt cx="4437790" cy="1753124"/>
          </a:xfrm>
        </p:grpSpPr>
        <p:pic>
          <p:nvPicPr>
            <p:cNvPr id="5" name="Picture 4">
              <a:extLst>
                <a:ext uri="{FF2B5EF4-FFF2-40B4-BE49-F238E27FC236}">
                  <a16:creationId xmlns:a16="http://schemas.microsoft.com/office/drawing/2014/main" id="{1AD52F23-19F4-096D-4779-011ADB5CEA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6" name="Picture 5" descr="A close up of a logo&#10;&#10;Description automatically generated">
              <a:extLst>
                <a:ext uri="{FF2B5EF4-FFF2-40B4-BE49-F238E27FC236}">
                  <a16:creationId xmlns:a16="http://schemas.microsoft.com/office/drawing/2014/main" id="{8E856FEE-178B-FBCC-49EE-BA7410EACD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7" name="Picture 6">
              <a:extLst>
                <a:ext uri="{FF2B5EF4-FFF2-40B4-BE49-F238E27FC236}">
                  <a16:creationId xmlns:a16="http://schemas.microsoft.com/office/drawing/2014/main" id="{7771B22C-9E00-5C7F-AF66-0F840CCB82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9" name="Picture 8">
              <a:extLst>
                <a:ext uri="{FF2B5EF4-FFF2-40B4-BE49-F238E27FC236}">
                  <a16:creationId xmlns:a16="http://schemas.microsoft.com/office/drawing/2014/main" id="{E2CA7094-21D4-6D43-87DC-33E22F6365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14" name="Picture 13" descr="A close up of a logo&#10;&#10;Description automatically generated">
              <a:extLst>
                <a:ext uri="{FF2B5EF4-FFF2-40B4-BE49-F238E27FC236}">
                  <a16:creationId xmlns:a16="http://schemas.microsoft.com/office/drawing/2014/main" id="{B9F70248-19FE-4695-EE44-0E371B3B24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15" name="Picture 14">
              <a:extLst>
                <a:ext uri="{FF2B5EF4-FFF2-40B4-BE49-F238E27FC236}">
                  <a16:creationId xmlns:a16="http://schemas.microsoft.com/office/drawing/2014/main" id="{896B4A19-BCDC-6341-59C9-985C0186C7D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16" name="Picture 15">
              <a:extLst>
                <a:ext uri="{FF2B5EF4-FFF2-40B4-BE49-F238E27FC236}">
                  <a16:creationId xmlns:a16="http://schemas.microsoft.com/office/drawing/2014/main" id="{394F55FC-04D2-D840-46BF-59B19A880E4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17" name="Picture 16">
              <a:extLst>
                <a:ext uri="{FF2B5EF4-FFF2-40B4-BE49-F238E27FC236}">
                  <a16:creationId xmlns:a16="http://schemas.microsoft.com/office/drawing/2014/main" id="{E93F8A62-692A-06B1-12D9-C845667DD2C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18" name="Picture 17">
              <a:extLst>
                <a:ext uri="{FF2B5EF4-FFF2-40B4-BE49-F238E27FC236}">
                  <a16:creationId xmlns:a16="http://schemas.microsoft.com/office/drawing/2014/main" id="{241B6973-704F-8A72-3A6E-B12ABFB741C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19" name="Picture 18">
              <a:extLst>
                <a:ext uri="{FF2B5EF4-FFF2-40B4-BE49-F238E27FC236}">
                  <a16:creationId xmlns:a16="http://schemas.microsoft.com/office/drawing/2014/main" id="{558BFF67-9BAB-D8AB-8AAF-DCC82E96ED7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
        <p:nvSpPr>
          <p:cNvPr id="20" name="Slide Number Placeholder 3">
            <a:extLst>
              <a:ext uri="{FF2B5EF4-FFF2-40B4-BE49-F238E27FC236}">
                <a16:creationId xmlns:a16="http://schemas.microsoft.com/office/drawing/2014/main" id="{59DFB8EA-B673-C7A1-03C7-CC7942F91987}"/>
              </a:ext>
            </a:extLst>
          </p:cNvPr>
          <p:cNvSpPr>
            <a:spLocks noGrp="1"/>
          </p:cNvSpPr>
          <p:nvPr>
            <p:ph type="sldNum" sz="quarter" idx="12"/>
          </p:nvPr>
        </p:nvSpPr>
        <p:spPr>
          <a:xfrm>
            <a:off x="403020" y="4790124"/>
            <a:ext cx="2057400" cy="273844"/>
          </a:xfrm>
        </p:spPr>
        <p:txBody>
          <a:bodyPr/>
          <a:lstStyle>
            <a:lvl1pPr algn="l">
              <a:defRPr>
                <a:solidFill>
                  <a:srgbClr val="0073B6"/>
                </a:solidFill>
              </a:defRPr>
            </a:lvl1pPr>
          </a:lstStyle>
          <a:p>
            <a:fld id="{10DAB2CC-E082-4A90-B521-35AE5120E197}" type="slidenum">
              <a:rPr lang="en-US" smtClean="0"/>
              <a:pPr/>
              <a:t>‹#›</a:t>
            </a:fld>
            <a:endParaRPr lang="en-US"/>
          </a:p>
        </p:txBody>
      </p:sp>
      <p:sp>
        <p:nvSpPr>
          <p:cNvPr id="21" name="Rectangle 20">
            <a:extLst>
              <a:ext uri="{FF2B5EF4-FFF2-40B4-BE49-F238E27FC236}">
                <a16:creationId xmlns:a16="http://schemas.microsoft.com/office/drawing/2014/main" id="{83197240-8F91-05DF-BC22-AB185378FCF9}"/>
              </a:ext>
              <a:ext uri="{C183D7F6-B498-43B3-948B-1728B52AA6E4}">
                <adec:decorative xmlns:adec="http://schemas.microsoft.com/office/drawing/2017/decorative" val="1"/>
              </a:ext>
            </a:extLst>
          </p:cNvPr>
          <p:cNvSpPr/>
          <p:nvPr userDrawn="1"/>
        </p:nvSpPr>
        <p:spPr>
          <a:xfrm rot="5400000" flipH="1">
            <a:off x="4128377" y="1126290"/>
            <a:ext cx="6858" cy="7448647"/>
          </a:xfrm>
          <a:prstGeom prst="rect">
            <a:avLst/>
          </a:prstGeom>
          <a:solidFill>
            <a:srgbClr val="00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custDataLst>
      <p:tags r:id="rId1"/>
    </p:custDataLst>
    <p:extLst>
      <p:ext uri="{BB962C8B-B14F-4D97-AF65-F5344CB8AC3E}">
        <p14:creationId xmlns:p14="http://schemas.microsoft.com/office/powerpoint/2010/main" val="2162162168"/>
      </p:ext>
    </p:extLst>
  </p:cSld>
  <p:clrMapOvr>
    <a:masterClrMapping/>
  </p:clrMapOvr>
  <p:extLst>
    <p:ext uri="{DCECCB84-F9BA-43D5-87BE-67443E8EF086}">
      <p15:sldGuideLst xmlns:p15="http://schemas.microsoft.com/office/powerpoint/2012/main">
        <p15:guide id="1" orient="horz" pos="783" userDrawn="1">
          <p15:clr>
            <a:srgbClr val="FBAE40"/>
          </p15:clr>
        </p15:guide>
        <p15:guide id="2" pos="234"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ection 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3370C34B-E929-4CB6-B24A-AB302E13DC93}"/>
              </a:ext>
              <a:ext uri="{C183D7F6-B498-43B3-948B-1728B52AA6E4}">
                <adec:decorative xmlns:adec="http://schemas.microsoft.com/office/drawing/2017/decorative" val="1"/>
              </a:ext>
            </a:extLst>
          </p:cNvPr>
          <p:cNvSpPr/>
          <p:nvPr/>
        </p:nvSpPr>
        <p:spPr>
          <a:xfrm>
            <a:off x="3114562" y="0"/>
            <a:ext cx="51211" cy="5148072"/>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752F0C3E-B2C2-4F1A-9E59-3A12C252A921}"/>
              </a:ext>
              <a:ext uri="{C183D7F6-B498-43B3-948B-1728B52AA6E4}">
                <adec:decorative xmlns:adec="http://schemas.microsoft.com/office/drawing/2017/decorative" val="1"/>
              </a:ext>
            </a:extLst>
          </p:cNvPr>
          <p:cNvSpPr/>
          <p:nvPr userDrawn="1"/>
        </p:nvSpPr>
        <p:spPr>
          <a:xfrm flipH="1" flipV="1">
            <a:off x="1" y="-22122"/>
            <a:ext cx="3114561" cy="5166360"/>
          </a:xfrm>
          <a:prstGeom prst="rect">
            <a:avLst/>
          </a:prstGeom>
          <a:blipFill>
            <a:blip r:embed="rId2" cstate="print">
              <a:extLst>
                <a:ext uri="{28A0092B-C50C-407E-A947-70E740481C1C}">
                  <a14:useLocalDpi xmlns:a14="http://schemas.microsoft.com/office/drawing/2010/main" val="0"/>
                </a:ext>
              </a:extLst>
            </a:blip>
            <a:srcRect/>
            <a:stretch>
              <a:fillRect l="-193589" t="-156" r="-1305" b="1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5" name="Group 4" descr="H.Q.I.N. Logo">
            <a:extLst>
              <a:ext uri="{FF2B5EF4-FFF2-40B4-BE49-F238E27FC236}">
                <a16:creationId xmlns:a16="http://schemas.microsoft.com/office/drawing/2014/main" id="{E4201AE3-1BB6-4243-BDF3-10493910658E}"/>
              </a:ext>
            </a:extLst>
          </p:cNvPr>
          <p:cNvGrpSpPr/>
          <p:nvPr userDrawn="1"/>
        </p:nvGrpSpPr>
        <p:grpSpPr>
          <a:xfrm>
            <a:off x="406358" y="3494518"/>
            <a:ext cx="2295765" cy="940880"/>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3445005" y="2774371"/>
            <a:ext cx="5289256" cy="1374608"/>
          </a:xfrm>
        </p:spPr>
        <p:txBody>
          <a:bodyPr>
            <a:noAutofit/>
          </a:bodyPr>
          <a:lstStyle>
            <a:lvl1pPr marL="0" indent="0">
              <a:spcBef>
                <a:spcPts val="0"/>
              </a:spcBef>
              <a:buNone/>
              <a:defRPr sz="4400" spc="0" baseline="0">
                <a:solidFill>
                  <a:srgbClr val="0073B6"/>
                </a:solidFill>
                <a:latin typeface="Nirmala UI" panose="020B0502040204020203" pitchFamily="34" charset="0"/>
                <a:cs typeface="Nirmala UI" panose="020B0502040204020203" pitchFamily="34" charset="0"/>
              </a:defRPr>
            </a:lvl1pPr>
          </a:lstStyle>
          <a:p>
            <a:pPr lvl="0"/>
            <a:r>
              <a:rPr lang="en-US"/>
              <a:t>SECTION HEADER</a:t>
            </a:r>
          </a:p>
          <a:p>
            <a:pPr lvl="0"/>
            <a:r>
              <a:rPr lang="en-US"/>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3445005" y="4201927"/>
            <a:ext cx="4062544" cy="650714"/>
          </a:xfrm>
        </p:spPr>
        <p:txBody>
          <a:bodyPr>
            <a:noAutofit/>
          </a:bodyPr>
          <a:lstStyle>
            <a:lvl1pPr marL="0" indent="0">
              <a:spcBef>
                <a:spcPts val="0"/>
              </a:spcBef>
              <a:buNone/>
              <a:defRPr sz="1400" spc="0" baseline="0">
                <a:solidFill>
                  <a:srgbClr val="0073B6"/>
                </a:solidFill>
                <a:latin typeface="Nirmala UI" panose="020B0502040204020203" pitchFamily="34" charset="0"/>
                <a:cs typeface="Nirmala UI" panose="020B0502040204020203" pitchFamily="34" charset="0"/>
              </a:defRPr>
            </a:lvl1pPr>
          </a:lstStyle>
          <a:p>
            <a:pPr lvl="0"/>
            <a:r>
              <a:rPr lang="en-US"/>
              <a:t>Month, Day, Year</a:t>
            </a:r>
          </a:p>
        </p:txBody>
      </p:sp>
      <p:pic>
        <p:nvPicPr>
          <p:cNvPr id="2" name="Picture 1" descr="Quality Improvement Organizations Program Logo">
            <a:extLst>
              <a:ext uri="{FF2B5EF4-FFF2-40B4-BE49-F238E27FC236}">
                <a16:creationId xmlns:a16="http://schemas.microsoft.com/office/drawing/2014/main" id="{7E316ECB-B379-433F-92B1-5DD97652EEC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99139" y="4601850"/>
            <a:ext cx="1392639" cy="364585"/>
          </a:xfrm>
          <a:prstGeom prst="rect">
            <a:avLst/>
          </a:prstGeom>
        </p:spPr>
      </p:pic>
    </p:spTree>
    <p:extLst>
      <p:ext uri="{BB962C8B-B14F-4D97-AF65-F5344CB8AC3E}">
        <p14:creationId xmlns:p14="http://schemas.microsoft.com/office/powerpoint/2010/main" val="1881218615"/>
      </p:ext>
    </p:extLst>
  </p:cSld>
  <p:clrMapOvr>
    <a:masterClrMapping/>
  </p:clrMapOvr>
  <p:extLst>
    <p:ext uri="{DCECCB84-F9BA-43D5-87BE-67443E8EF086}">
      <p15:sldGuideLst xmlns:p15="http://schemas.microsoft.com/office/powerpoint/2012/main">
        <p15:guide id="1" orient="horz" pos="2079" userDrawn="1">
          <p15:clr>
            <a:srgbClr val="FBAE40"/>
          </p15:clr>
        </p15:guide>
        <p15:guide id="2" pos="1944"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ACC90-1467-41F9-A368-0ADDFE7217E1}"/>
              </a:ext>
              <a:ext uri="{C183D7F6-B498-43B3-948B-1728B52AA6E4}">
                <adec:decorative xmlns:adec="http://schemas.microsoft.com/office/drawing/2017/decorative" val="1"/>
              </a:ext>
            </a:extLst>
          </p:cNvPr>
          <p:cNvSpPr/>
          <p:nvPr userDrawn="1"/>
        </p:nvSpPr>
        <p:spPr>
          <a:xfrm>
            <a:off x="0" y="0"/>
            <a:ext cx="9144000" cy="51435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Quality Improvement Organizations Program Logo">
            <a:extLst>
              <a:ext uri="{FF2B5EF4-FFF2-40B4-BE49-F238E27FC236}">
                <a16:creationId xmlns:a16="http://schemas.microsoft.com/office/drawing/2014/main" id="{33EF4970-9F64-49BA-A8F8-0C72E5F73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223" y="4567550"/>
            <a:ext cx="1392639" cy="364585"/>
          </a:xfrm>
          <a:prstGeom prst="rect">
            <a:avLst/>
          </a:prstGeom>
        </p:spPr>
      </p:pic>
      <p:grpSp>
        <p:nvGrpSpPr>
          <p:cNvPr id="8" name="Group 7">
            <a:extLst>
              <a:ext uri="{FF2B5EF4-FFF2-40B4-BE49-F238E27FC236}">
                <a16:creationId xmlns:a16="http://schemas.microsoft.com/office/drawing/2014/main" id="{A9EB3395-C522-45AD-ACDC-F716A47639AF}"/>
              </a:ext>
              <a:ext uri="{C183D7F6-B498-43B3-948B-1728B52AA6E4}">
                <adec:decorative xmlns:adec="http://schemas.microsoft.com/office/drawing/2017/decorative" val="1"/>
              </a:ext>
            </a:extLst>
          </p:cNvPr>
          <p:cNvGrpSpPr/>
          <p:nvPr userDrawn="1"/>
        </p:nvGrpSpPr>
        <p:grpSpPr>
          <a:xfrm>
            <a:off x="7862156" y="4591712"/>
            <a:ext cx="949374" cy="398123"/>
            <a:chOff x="7092145" y="5347298"/>
            <a:chExt cx="4437790" cy="1753124"/>
          </a:xfrm>
        </p:grpSpPr>
        <p:pic>
          <p:nvPicPr>
            <p:cNvPr id="9" name="Picture 8">
              <a:extLst>
                <a:ext uri="{FF2B5EF4-FFF2-40B4-BE49-F238E27FC236}">
                  <a16:creationId xmlns:a16="http://schemas.microsoft.com/office/drawing/2014/main" id="{15BAC01C-8859-482E-80AB-DEF440E6F4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10" name="Picture 9" descr="A close up of a logo&#10;&#10;Description automatically generated">
              <a:extLst>
                <a:ext uri="{FF2B5EF4-FFF2-40B4-BE49-F238E27FC236}">
                  <a16:creationId xmlns:a16="http://schemas.microsoft.com/office/drawing/2014/main" id="{17F68C81-783A-4B57-A691-BC75631EA5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11" name="Picture 10">
              <a:extLst>
                <a:ext uri="{FF2B5EF4-FFF2-40B4-BE49-F238E27FC236}">
                  <a16:creationId xmlns:a16="http://schemas.microsoft.com/office/drawing/2014/main" id="{B65672F8-4B6A-463C-9887-BAAEF39DAE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12" name="Picture 11">
              <a:extLst>
                <a:ext uri="{FF2B5EF4-FFF2-40B4-BE49-F238E27FC236}">
                  <a16:creationId xmlns:a16="http://schemas.microsoft.com/office/drawing/2014/main" id="{995B7250-267A-413B-A860-502F7313B8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13" name="Picture 12" descr="A close up of a logo&#10;&#10;Description automatically generated">
              <a:extLst>
                <a:ext uri="{FF2B5EF4-FFF2-40B4-BE49-F238E27FC236}">
                  <a16:creationId xmlns:a16="http://schemas.microsoft.com/office/drawing/2014/main" id="{4F1ED325-651C-4E56-89FC-253BDEA7D8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14" name="Picture 13">
              <a:extLst>
                <a:ext uri="{FF2B5EF4-FFF2-40B4-BE49-F238E27FC236}">
                  <a16:creationId xmlns:a16="http://schemas.microsoft.com/office/drawing/2014/main" id="{DFAE9367-18A3-4102-85CE-5FEF384370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19" name="Picture 18">
              <a:extLst>
                <a:ext uri="{FF2B5EF4-FFF2-40B4-BE49-F238E27FC236}">
                  <a16:creationId xmlns:a16="http://schemas.microsoft.com/office/drawing/2014/main" id="{BE6D1729-A5EB-4165-A3DD-9354F74C13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20" name="Picture 19">
              <a:extLst>
                <a:ext uri="{FF2B5EF4-FFF2-40B4-BE49-F238E27FC236}">
                  <a16:creationId xmlns:a16="http://schemas.microsoft.com/office/drawing/2014/main" id="{7053A029-D4EC-42E0-81F9-C3F2E72187A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21" name="Picture 20">
              <a:extLst>
                <a:ext uri="{FF2B5EF4-FFF2-40B4-BE49-F238E27FC236}">
                  <a16:creationId xmlns:a16="http://schemas.microsoft.com/office/drawing/2014/main" id="{3A11E02E-8E44-4BC9-9EDD-1FB8F57FDFF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22" name="Picture 21">
              <a:extLst>
                <a:ext uri="{FF2B5EF4-FFF2-40B4-BE49-F238E27FC236}">
                  <a16:creationId xmlns:a16="http://schemas.microsoft.com/office/drawing/2014/main" id="{3C1BB5F8-ECD6-4AA1-ADF0-E919CCCE926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Tree>
    <p:extLst>
      <p:ext uri="{BB962C8B-B14F-4D97-AF65-F5344CB8AC3E}">
        <p14:creationId xmlns:p14="http://schemas.microsoft.com/office/powerpoint/2010/main" val="3891166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o-branded_Cover-p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B9D886-94ED-4671-B502-076535244772}"/>
              </a:ext>
            </a:extLst>
          </p:cNvPr>
          <p:cNvSpPr/>
          <p:nvPr userDrawn="1"/>
        </p:nvSpPr>
        <p:spPr>
          <a:xfrm>
            <a:off x="0" y="0"/>
            <a:ext cx="9144000" cy="5143500"/>
          </a:xfrm>
          <a:prstGeom prst="rect">
            <a:avLst/>
          </a:prstGeom>
          <a:blipFill>
            <a:blip r:embed="rId2" cstate="print">
              <a:extLst>
                <a:ext uri="{28A0092B-C50C-407E-A947-70E740481C1C}">
                  <a14:useLocalDpi xmlns:a14="http://schemas.microsoft.com/office/drawing/2010/main" val="0"/>
                </a:ext>
              </a:extLst>
            </a:blip>
            <a:srcRect/>
            <a:stretch>
              <a:fillRect l="-16640" r="-166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8" name="Group 7">
            <a:extLst>
              <a:ext uri="{FF2B5EF4-FFF2-40B4-BE49-F238E27FC236}">
                <a16:creationId xmlns:a16="http://schemas.microsoft.com/office/drawing/2014/main" id="{138E4B9D-E5DC-458B-ABBD-4911716D2B46}"/>
              </a:ext>
            </a:extLst>
          </p:cNvPr>
          <p:cNvGrpSpPr/>
          <p:nvPr userDrawn="1"/>
        </p:nvGrpSpPr>
        <p:grpSpPr>
          <a:xfrm>
            <a:off x="926419" y="2179759"/>
            <a:ext cx="6955262" cy="783983"/>
            <a:chOff x="694814" y="1810487"/>
            <a:chExt cx="5216446" cy="783983"/>
          </a:xfrm>
        </p:grpSpPr>
        <p:pic>
          <p:nvPicPr>
            <p:cNvPr id="3" name="Picture 2" descr="A picture containing clock, drawing&#10;&#10;Description automatically generated">
              <a:extLst>
                <a:ext uri="{FF2B5EF4-FFF2-40B4-BE49-F238E27FC236}">
                  <a16:creationId xmlns:a16="http://schemas.microsoft.com/office/drawing/2014/main" id="{56A6234C-1F8C-44DE-AE98-679D759871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1134" y="1810487"/>
              <a:ext cx="1980126" cy="783983"/>
            </a:xfrm>
            <a:prstGeom prst="rect">
              <a:avLst/>
            </a:prstGeom>
          </p:spPr>
        </p:pic>
        <p:cxnSp>
          <p:nvCxnSpPr>
            <p:cNvPr id="4" name="Straight Connector 3">
              <a:extLst>
                <a:ext uri="{FF2B5EF4-FFF2-40B4-BE49-F238E27FC236}">
                  <a16:creationId xmlns:a16="http://schemas.microsoft.com/office/drawing/2014/main" id="{23042063-BAFD-438F-BB9C-0CE01A5870E0}"/>
                </a:ext>
              </a:extLst>
            </p:cNvPr>
            <p:cNvCxnSpPr>
              <a:cxnSpLocks/>
            </p:cNvCxnSpPr>
            <p:nvPr userDrawn="1"/>
          </p:nvCxnSpPr>
          <p:spPr>
            <a:xfrm>
              <a:off x="3651576" y="1840158"/>
              <a:ext cx="0" cy="720232"/>
            </a:xfrm>
            <a:prstGeom prst="line">
              <a:avLst/>
            </a:prstGeom>
            <a:ln w="6350">
              <a:solidFill>
                <a:srgbClr val="0073B6"/>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 meter&#10;&#10;Description automatically generated">
              <a:extLst>
                <a:ext uri="{FF2B5EF4-FFF2-40B4-BE49-F238E27FC236}">
                  <a16:creationId xmlns:a16="http://schemas.microsoft.com/office/drawing/2014/main" id="{320FAF1C-F237-4E68-8895-F9F22D6C422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4814" y="1840158"/>
              <a:ext cx="2718822" cy="609601"/>
            </a:xfrm>
            <a:prstGeom prst="rect">
              <a:avLst/>
            </a:prstGeom>
          </p:spPr>
        </p:pic>
      </p:grpSp>
    </p:spTree>
    <p:extLst>
      <p:ext uri="{BB962C8B-B14F-4D97-AF65-F5344CB8AC3E}">
        <p14:creationId xmlns:p14="http://schemas.microsoft.com/office/powerpoint/2010/main" val="3163746520"/>
      </p:ext>
    </p:extLst>
  </p:cSld>
  <p:clrMapOvr>
    <a:masterClrMapping/>
  </p:clrMapOvr>
  <p:extLst>
    <p:ext uri="{DCECCB84-F9BA-43D5-87BE-67443E8EF086}">
      <p15:sldGuideLst xmlns:p15="http://schemas.microsoft.com/office/powerpoint/2012/main">
        <p15:guide id="1" orient="horz" pos="1215" userDrawn="1">
          <p15:clr>
            <a:srgbClr val="FBAE40"/>
          </p15:clr>
        </p15:guide>
        <p15:guide id="2" pos="162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38F644-DB03-4EF6-BFD2-7B9C0DB7CB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grpSp>
        <p:nvGrpSpPr>
          <p:cNvPr id="5" name="Group 4">
            <a:extLst>
              <a:ext uri="{FF2B5EF4-FFF2-40B4-BE49-F238E27FC236}">
                <a16:creationId xmlns:a16="http://schemas.microsoft.com/office/drawing/2014/main" id="{1FAA395E-31FF-47E8-82CF-B1FF273B9D38}"/>
              </a:ext>
            </a:extLst>
          </p:cNvPr>
          <p:cNvGrpSpPr/>
          <p:nvPr userDrawn="1"/>
        </p:nvGrpSpPr>
        <p:grpSpPr>
          <a:xfrm>
            <a:off x="238871" y="277208"/>
            <a:ext cx="8956648" cy="220401"/>
            <a:chOff x="238870" y="277201"/>
            <a:chExt cx="8956648" cy="220401"/>
          </a:xfrm>
        </p:grpSpPr>
        <p:sp>
          <p:nvSpPr>
            <p:cNvPr id="6" name="Rectangle 5">
              <a:extLst>
                <a:ext uri="{FF2B5EF4-FFF2-40B4-BE49-F238E27FC236}">
                  <a16:creationId xmlns:a16="http://schemas.microsoft.com/office/drawing/2014/main" id="{ECA32EBF-24D0-4C07-BE26-27215B86A8C9}"/>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Isosceles Triangle 6">
              <a:extLst>
                <a:ext uri="{FF2B5EF4-FFF2-40B4-BE49-F238E27FC236}">
                  <a16:creationId xmlns:a16="http://schemas.microsoft.com/office/drawing/2014/main" id="{601B1FEA-BE56-4617-A1BC-31DF24B76AC4}"/>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2" y="302807"/>
            <a:ext cx="5626120" cy="947856"/>
          </a:xfrm>
        </p:spPr>
        <p:txBody>
          <a:bodyPr>
            <a:noAutofit/>
          </a:bodyPr>
          <a:lstStyle>
            <a:lvl1pPr marL="0" indent="0">
              <a:spcBef>
                <a:spcPts val="0"/>
              </a:spcBef>
              <a:buNone/>
              <a:defRPr sz="24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a:t>
            </a:r>
          </a:p>
          <a:p>
            <a:pPr lvl="0"/>
            <a:r>
              <a:rPr lang="en-US"/>
              <a:t>HERE</a:t>
            </a:r>
          </a:p>
        </p:txBody>
      </p:sp>
      <p:sp>
        <p:nvSpPr>
          <p:cNvPr id="12" name="Content Placeholder 11">
            <a:extLst>
              <a:ext uri="{FF2B5EF4-FFF2-40B4-BE49-F238E27FC236}">
                <a16:creationId xmlns:a16="http://schemas.microsoft.com/office/drawing/2014/main" id="{4C158FB9-FC52-4BA6-9490-79AFCA57DD13}"/>
              </a:ext>
            </a:extLst>
          </p:cNvPr>
          <p:cNvSpPr>
            <a:spLocks noGrp="1"/>
          </p:cNvSpPr>
          <p:nvPr>
            <p:ph sz="quarter" idx="14" hasCustomPrompt="1"/>
          </p:nvPr>
        </p:nvSpPr>
        <p:spPr>
          <a:xfrm>
            <a:off x="399204" y="1442671"/>
            <a:ext cx="7397260" cy="2832434"/>
          </a:xfrm>
        </p:spPr>
        <p:txBody>
          <a:bodyPr>
            <a:noAutofit/>
          </a:bodyPr>
          <a:lstStyle>
            <a:lvl1pPr marL="342892" marR="0" indent="-342892" algn="l" defTabSz="514325" rtl="0" eaLnBrk="1" fontAlgn="auto" latinLnBrk="0" hangingPunct="1">
              <a:lnSpc>
                <a:spcPct val="100000"/>
              </a:lnSpc>
              <a:spcBef>
                <a:spcPts val="600"/>
              </a:spcBef>
              <a:spcAft>
                <a:spcPts val="0"/>
              </a:spcAft>
              <a:buClr>
                <a:srgbClr val="006CB6"/>
              </a:buClr>
              <a:buSzTx/>
              <a:buFont typeface="+mj-lt"/>
              <a:buAutoNum type="arabicPeriod"/>
              <a:tabLst/>
              <a:defRPr sz="1200" b="0" i="0">
                <a:solidFill>
                  <a:srgbClr val="0073B6"/>
                </a:solidFill>
              </a:defRPr>
            </a:lvl1pPr>
          </a:lstStyle>
          <a:p>
            <a:pPr marL="257175" indent="-257175">
              <a:spcBef>
                <a:spcPts val="450"/>
              </a:spcBef>
              <a:buClr>
                <a:srgbClr val="006CB6"/>
              </a:buClr>
              <a:buFont typeface="+mj-lt"/>
              <a:buAutoNum type="arabicPeriod"/>
            </a:pPr>
            <a:r>
              <a:rPr lang="en-US" sz="1200">
                <a:solidFill>
                  <a:srgbClr val="006CB6"/>
                </a:solidFill>
                <a:latin typeface="Nirmala UI" panose="020B0502040204020203" pitchFamily="34" charset="0"/>
                <a:cs typeface="Nirmala UI" panose="020B0502040204020203" pitchFamily="34" charset="0"/>
              </a:rPr>
              <a:t>List item #1</a:t>
            </a:r>
          </a:p>
          <a:p>
            <a:pPr marL="257175" indent="-257175">
              <a:spcBef>
                <a:spcPts val="450"/>
              </a:spcBef>
              <a:buClr>
                <a:srgbClr val="006CB6"/>
              </a:buClr>
              <a:buFont typeface="+mj-lt"/>
              <a:buAutoNum type="arabicPeriod"/>
            </a:pPr>
            <a:r>
              <a:rPr lang="en-US" sz="1200">
                <a:solidFill>
                  <a:srgbClr val="006CB6"/>
                </a:solidFill>
                <a:latin typeface="Nirmala UI" panose="020B0502040204020203" pitchFamily="34" charset="0"/>
                <a:cs typeface="Nirmala UI" panose="020B0502040204020203" pitchFamily="34" charset="0"/>
              </a:rPr>
              <a:t>List item #2</a:t>
            </a:r>
          </a:p>
          <a:p>
            <a:pPr marL="257175" indent="-257175">
              <a:spcBef>
                <a:spcPts val="450"/>
              </a:spcBef>
              <a:buClr>
                <a:srgbClr val="006CB6"/>
              </a:buClr>
              <a:buFont typeface="+mj-lt"/>
              <a:buAutoNum type="arabicPeriod"/>
            </a:pPr>
            <a:r>
              <a:rPr lang="en-US" sz="1200">
                <a:solidFill>
                  <a:srgbClr val="006CB6"/>
                </a:solidFill>
                <a:latin typeface="Nirmala UI" panose="020B0502040204020203" pitchFamily="34" charset="0"/>
                <a:cs typeface="Nirmala UI" panose="020B0502040204020203" pitchFamily="34" charset="0"/>
              </a:rPr>
              <a:t>List item #3</a:t>
            </a:r>
          </a:p>
          <a:p>
            <a:pPr marL="257175" indent="-257175">
              <a:spcBef>
                <a:spcPts val="450"/>
              </a:spcBef>
              <a:buClr>
                <a:srgbClr val="006CB6"/>
              </a:buClr>
              <a:buFont typeface="+mj-lt"/>
              <a:buAutoNum type="arabicPeriod"/>
            </a:pPr>
            <a:r>
              <a:rPr lang="en-US" sz="1200">
                <a:solidFill>
                  <a:srgbClr val="006CB6"/>
                </a:solidFill>
                <a:latin typeface="Nirmala UI" panose="020B0502040204020203" pitchFamily="34" charset="0"/>
                <a:cs typeface="Nirmala UI" panose="020B0502040204020203" pitchFamily="34" charset="0"/>
              </a:rPr>
              <a:t>List item #4</a:t>
            </a:r>
            <a:endParaRPr kumimoji="0" lang="en-US" sz="1200" b="0" i="0" u="none" strike="noStrike" kern="1200" cap="none" spc="0" normalizeH="0" baseline="0" noProof="0">
              <a:ln>
                <a:noFill/>
              </a:ln>
              <a:solidFill>
                <a:srgbClr val="006CB6"/>
              </a:solidFill>
              <a:effectLst/>
              <a:uLnTx/>
              <a:uFillTx/>
              <a:latin typeface="Nirmala UI" panose="020B0502040204020203" pitchFamily="34" charset="0"/>
              <a:ea typeface="+mn-ea"/>
              <a:cs typeface="Nirmala UI" panose="020B0502040204020203" pitchFamily="34" charset="0"/>
            </a:endParaRPr>
          </a:p>
          <a:p>
            <a:pPr marL="257175" indent="-257175">
              <a:spcBef>
                <a:spcPts val="450"/>
              </a:spcBef>
              <a:buClr>
                <a:srgbClr val="006CB6"/>
              </a:buClr>
              <a:buFont typeface="+mj-lt"/>
              <a:buAutoNum type="arabicPeriod"/>
            </a:pPr>
            <a:endParaRPr lang="en-US" sz="2100">
              <a:solidFill>
                <a:srgbClr val="006CB6"/>
              </a:solidFill>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163788794"/>
      </p:ext>
    </p:extLst>
  </p:cSld>
  <p:clrMapOvr>
    <a:masterClrMapping/>
  </p:clrMapOvr>
  <p:extLst>
    <p:ext uri="{DCECCB84-F9BA-43D5-87BE-67443E8EF086}">
      <p15:sldGuideLst xmlns:p15="http://schemas.microsoft.com/office/powerpoint/2012/main">
        <p15:guide id="1" orient="horz" pos="783" userDrawn="1">
          <p15:clr>
            <a:srgbClr val="FBAE40"/>
          </p15:clr>
        </p15:guide>
        <p15:guide id="2" pos="176"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38F644-DB03-4EF6-BFD2-7B9C0DB7CB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grpSp>
        <p:nvGrpSpPr>
          <p:cNvPr id="5" name="Group 4">
            <a:extLst>
              <a:ext uri="{FF2B5EF4-FFF2-40B4-BE49-F238E27FC236}">
                <a16:creationId xmlns:a16="http://schemas.microsoft.com/office/drawing/2014/main" id="{1FAA395E-31FF-47E8-82CF-B1FF273B9D38}"/>
              </a:ext>
            </a:extLst>
          </p:cNvPr>
          <p:cNvGrpSpPr/>
          <p:nvPr userDrawn="1"/>
        </p:nvGrpSpPr>
        <p:grpSpPr>
          <a:xfrm>
            <a:off x="238871" y="277208"/>
            <a:ext cx="8956648" cy="220401"/>
            <a:chOff x="238870" y="277201"/>
            <a:chExt cx="8956648" cy="220401"/>
          </a:xfrm>
        </p:grpSpPr>
        <p:sp>
          <p:nvSpPr>
            <p:cNvPr id="6" name="Rectangle 5">
              <a:extLst>
                <a:ext uri="{FF2B5EF4-FFF2-40B4-BE49-F238E27FC236}">
                  <a16:creationId xmlns:a16="http://schemas.microsoft.com/office/drawing/2014/main" id="{ECA32EBF-24D0-4C07-BE26-27215B86A8C9}"/>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Isosceles Triangle 6">
              <a:extLst>
                <a:ext uri="{FF2B5EF4-FFF2-40B4-BE49-F238E27FC236}">
                  <a16:creationId xmlns:a16="http://schemas.microsoft.com/office/drawing/2014/main" id="{601B1FEA-BE56-4617-A1BC-31DF24B76AC4}"/>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2" y="302807"/>
            <a:ext cx="5626120" cy="947856"/>
          </a:xfrm>
        </p:spPr>
        <p:txBody>
          <a:bodyPr>
            <a:noAutofit/>
          </a:bodyPr>
          <a:lstStyle>
            <a:lvl1pPr marL="0" indent="0">
              <a:spcBef>
                <a:spcPts val="0"/>
              </a:spcBef>
              <a:buNone/>
              <a:defRPr sz="24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a:t>
            </a:r>
          </a:p>
          <a:p>
            <a:pPr lvl="0"/>
            <a:r>
              <a:rPr lang="en-US"/>
              <a:t>HERE</a:t>
            </a:r>
          </a:p>
        </p:txBody>
      </p:sp>
      <p:sp>
        <p:nvSpPr>
          <p:cNvPr id="12" name="Content Placeholder 11">
            <a:extLst>
              <a:ext uri="{FF2B5EF4-FFF2-40B4-BE49-F238E27FC236}">
                <a16:creationId xmlns:a16="http://schemas.microsoft.com/office/drawing/2014/main" id="{4C158FB9-FC52-4BA6-9490-79AFCA57DD13}"/>
              </a:ext>
            </a:extLst>
          </p:cNvPr>
          <p:cNvSpPr>
            <a:spLocks noGrp="1"/>
          </p:cNvSpPr>
          <p:nvPr>
            <p:ph sz="quarter" idx="14" hasCustomPrompt="1"/>
          </p:nvPr>
        </p:nvSpPr>
        <p:spPr>
          <a:xfrm>
            <a:off x="399204" y="1442671"/>
            <a:ext cx="7397260" cy="2832434"/>
          </a:xfrm>
        </p:spPr>
        <p:txBody>
          <a:bodyPr>
            <a:noAutofit/>
          </a:bodyPr>
          <a:lstStyle>
            <a:lvl1pPr marL="342892" marR="0" indent="-342892" algn="l" defTabSz="514325" rtl="0" eaLnBrk="1" fontAlgn="auto" latinLnBrk="0" hangingPunct="1">
              <a:lnSpc>
                <a:spcPct val="100000"/>
              </a:lnSpc>
              <a:spcBef>
                <a:spcPts val="600"/>
              </a:spcBef>
              <a:spcAft>
                <a:spcPts val="0"/>
              </a:spcAft>
              <a:buClr>
                <a:srgbClr val="006CB6"/>
              </a:buClr>
              <a:buSzTx/>
              <a:buFont typeface="+mj-lt"/>
              <a:buAutoNum type="arabicPeriod"/>
              <a:tabLst/>
              <a:defRPr sz="1200" b="0" i="0">
                <a:solidFill>
                  <a:srgbClr val="0073B6"/>
                </a:solidFill>
              </a:defRPr>
            </a:lvl1pPr>
          </a:lstStyle>
          <a:p>
            <a:pPr marL="257175" indent="-257175">
              <a:spcBef>
                <a:spcPts val="450"/>
              </a:spcBef>
              <a:buClr>
                <a:srgbClr val="006CB6"/>
              </a:buClr>
              <a:buFont typeface="+mj-lt"/>
              <a:buAutoNum type="arabicPeriod"/>
            </a:pPr>
            <a:r>
              <a:rPr lang="en-US" sz="1200">
                <a:solidFill>
                  <a:srgbClr val="006CB6"/>
                </a:solidFill>
                <a:latin typeface="Nirmala UI" panose="020B0502040204020203" pitchFamily="34" charset="0"/>
                <a:cs typeface="Nirmala UI" panose="020B0502040204020203" pitchFamily="34" charset="0"/>
              </a:rPr>
              <a:t>List item #1</a:t>
            </a:r>
          </a:p>
          <a:p>
            <a:pPr marL="257175" indent="-257175">
              <a:spcBef>
                <a:spcPts val="450"/>
              </a:spcBef>
              <a:buClr>
                <a:srgbClr val="006CB6"/>
              </a:buClr>
              <a:buFont typeface="+mj-lt"/>
              <a:buAutoNum type="arabicPeriod"/>
            </a:pPr>
            <a:r>
              <a:rPr lang="en-US" sz="1200">
                <a:solidFill>
                  <a:srgbClr val="006CB6"/>
                </a:solidFill>
                <a:latin typeface="Nirmala UI" panose="020B0502040204020203" pitchFamily="34" charset="0"/>
                <a:cs typeface="Nirmala UI" panose="020B0502040204020203" pitchFamily="34" charset="0"/>
              </a:rPr>
              <a:t>List item #2</a:t>
            </a:r>
          </a:p>
          <a:p>
            <a:pPr marL="257175" indent="-257175">
              <a:spcBef>
                <a:spcPts val="450"/>
              </a:spcBef>
              <a:buClr>
                <a:srgbClr val="006CB6"/>
              </a:buClr>
              <a:buFont typeface="+mj-lt"/>
              <a:buAutoNum type="arabicPeriod"/>
            </a:pPr>
            <a:r>
              <a:rPr lang="en-US" sz="1200">
                <a:solidFill>
                  <a:srgbClr val="006CB6"/>
                </a:solidFill>
                <a:latin typeface="Nirmala UI" panose="020B0502040204020203" pitchFamily="34" charset="0"/>
                <a:cs typeface="Nirmala UI" panose="020B0502040204020203" pitchFamily="34" charset="0"/>
              </a:rPr>
              <a:t>List item #3</a:t>
            </a:r>
          </a:p>
          <a:p>
            <a:pPr marL="257175" indent="-257175">
              <a:spcBef>
                <a:spcPts val="450"/>
              </a:spcBef>
              <a:buClr>
                <a:srgbClr val="006CB6"/>
              </a:buClr>
              <a:buFont typeface="+mj-lt"/>
              <a:buAutoNum type="arabicPeriod"/>
            </a:pPr>
            <a:r>
              <a:rPr lang="en-US" sz="1200">
                <a:solidFill>
                  <a:srgbClr val="006CB6"/>
                </a:solidFill>
                <a:latin typeface="Nirmala UI" panose="020B0502040204020203" pitchFamily="34" charset="0"/>
                <a:cs typeface="Nirmala UI" panose="020B0502040204020203" pitchFamily="34" charset="0"/>
              </a:rPr>
              <a:t>List item #4</a:t>
            </a:r>
            <a:endParaRPr kumimoji="0" lang="en-US" sz="1200" b="0" i="0" u="none" strike="noStrike" kern="1200" cap="none" spc="0" normalizeH="0" baseline="0" noProof="0">
              <a:ln>
                <a:noFill/>
              </a:ln>
              <a:solidFill>
                <a:srgbClr val="006CB6"/>
              </a:solidFill>
              <a:effectLst/>
              <a:uLnTx/>
              <a:uFillTx/>
              <a:latin typeface="Nirmala UI" panose="020B0502040204020203" pitchFamily="34" charset="0"/>
              <a:ea typeface="+mn-ea"/>
              <a:cs typeface="Nirmala UI" panose="020B0502040204020203" pitchFamily="34" charset="0"/>
            </a:endParaRPr>
          </a:p>
          <a:p>
            <a:pPr marL="257175" indent="-257175">
              <a:spcBef>
                <a:spcPts val="450"/>
              </a:spcBef>
              <a:buClr>
                <a:srgbClr val="006CB6"/>
              </a:buClr>
              <a:buFont typeface="+mj-lt"/>
              <a:buAutoNum type="arabicPeriod"/>
            </a:pPr>
            <a:endParaRPr lang="en-US" sz="2100">
              <a:solidFill>
                <a:srgbClr val="006CB6"/>
              </a:solidFill>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59103503"/>
      </p:ext>
    </p:extLst>
  </p:cSld>
  <p:clrMapOvr>
    <a:masterClrMapping/>
  </p:clrMapOvr>
  <p:extLst>
    <p:ext uri="{DCECCB84-F9BA-43D5-87BE-67443E8EF086}">
      <p15:sldGuideLst xmlns:p15="http://schemas.microsoft.com/office/powerpoint/2012/main">
        <p15:guide id="1" orient="horz" pos="783" userDrawn="1">
          <p15:clr>
            <a:srgbClr val="FBAE40"/>
          </p15:clr>
        </p15:guide>
        <p15:guide id="2" pos="1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ogistic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161771" y="4858705"/>
            <a:ext cx="474865" cy="274637"/>
          </a:xfrm>
          <a:prstGeom prst="rect">
            <a:avLst/>
          </a:prstGeom>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1" y="302807"/>
            <a:ext cx="5626120"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p:nvPr>
        </p:nvSpPr>
        <p:spPr>
          <a:xfrm>
            <a:off x="658368" y="1161287"/>
            <a:ext cx="7823652" cy="3227732"/>
          </a:xfrm>
        </p:spPr>
        <p:txBody>
          <a:bodyPr>
            <a:noAutofit/>
          </a:bodyPr>
          <a:lstStyle>
            <a:lvl1pPr marL="0" indent="0">
              <a:spcBef>
                <a:spcPts val="0"/>
              </a:spcBef>
              <a:buNone/>
              <a:defRPr sz="2000" b="0" spc="0" baseline="0">
                <a:solidFill>
                  <a:srgbClr val="0073B6"/>
                </a:solidFill>
                <a:latin typeface="Nirmala UI" panose="020B0502040204020203" pitchFamily="34" charset="0"/>
                <a:cs typeface="Nirmala UI" panose="020B0502040204020203" pitchFamily="34" charset="0"/>
              </a:defRPr>
            </a:lvl1pPr>
          </a:lstStyle>
          <a:p>
            <a:pPr lvl="0"/>
            <a:r>
              <a:rPr lang="en-US"/>
              <a:t>Click to edit Master text styles</a:t>
            </a:r>
          </a:p>
        </p:txBody>
      </p:sp>
      <p:grpSp>
        <p:nvGrpSpPr>
          <p:cNvPr id="11" name="Group 10">
            <a:extLst>
              <a:ext uri="{FF2B5EF4-FFF2-40B4-BE49-F238E27FC236}">
                <a16:creationId xmlns:a16="http://schemas.microsoft.com/office/drawing/2014/main" id="{9746A85D-2895-42FD-A082-E1ACA44BD230}"/>
              </a:ext>
            </a:extLst>
          </p:cNvPr>
          <p:cNvGrpSpPr/>
          <p:nvPr userDrawn="1"/>
        </p:nvGrpSpPr>
        <p:grpSpPr>
          <a:xfrm>
            <a:off x="238869" y="277201"/>
            <a:ext cx="7125157" cy="220401"/>
            <a:chOff x="238870" y="277201"/>
            <a:chExt cx="8956648" cy="220401"/>
          </a:xfrm>
        </p:grpSpPr>
        <p:sp>
          <p:nvSpPr>
            <p:cNvPr id="12" name="Rectangle 11">
              <a:extLst>
                <a:ext uri="{FF2B5EF4-FFF2-40B4-BE49-F238E27FC236}">
                  <a16:creationId xmlns:a16="http://schemas.microsoft.com/office/drawing/2014/main" id="{D763D498-D0EE-47B5-8945-FF40FA1F129D}"/>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E22D3D76-B3D5-4C2A-A57E-9E30D9652E11}"/>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Screen shot of Zoom meeting controls; mute, start video, participants, chat, share screen, record, leave.">
            <a:extLst>
              <a:ext uri="{FF2B5EF4-FFF2-40B4-BE49-F238E27FC236}">
                <a16:creationId xmlns:a16="http://schemas.microsoft.com/office/drawing/2014/main" id="{855A33DA-5115-4920-8C18-649CCA606F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368" y="1110417"/>
            <a:ext cx="7823652" cy="52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840619"/>
      </p:ext>
    </p:extLst>
  </p:cSld>
  <p:clrMapOvr>
    <a:masterClrMapping/>
  </p:clrMapOvr>
  <p:extLst>
    <p:ext uri="{DCECCB84-F9BA-43D5-87BE-67443E8EF086}">
      <p15:sldGuideLst xmlns:p15="http://schemas.microsoft.com/office/powerpoint/2012/main">
        <p15:guide id="1" orient="horz" pos="1044">
          <p15:clr>
            <a:srgbClr val="FBAE40"/>
          </p15:clr>
        </p15:guide>
        <p15:guide id="2" pos="31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38F644-DB03-4EF6-BFD2-7B9C0DB7CB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grpSp>
        <p:nvGrpSpPr>
          <p:cNvPr id="5" name="Group 4">
            <a:extLst>
              <a:ext uri="{FF2B5EF4-FFF2-40B4-BE49-F238E27FC236}">
                <a16:creationId xmlns:a16="http://schemas.microsoft.com/office/drawing/2014/main" id="{1FAA395E-31FF-47E8-82CF-B1FF273B9D38}"/>
              </a:ext>
            </a:extLst>
          </p:cNvPr>
          <p:cNvGrpSpPr/>
          <p:nvPr userDrawn="1"/>
        </p:nvGrpSpPr>
        <p:grpSpPr>
          <a:xfrm>
            <a:off x="238871" y="277208"/>
            <a:ext cx="8956648" cy="220401"/>
            <a:chOff x="238870" y="277201"/>
            <a:chExt cx="8956648" cy="220401"/>
          </a:xfrm>
        </p:grpSpPr>
        <p:sp>
          <p:nvSpPr>
            <p:cNvPr id="6" name="Rectangle 5">
              <a:extLst>
                <a:ext uri="{FF2B5EF4-FFF2-40B4-BE49-F238E27FC236}">
                  <a16:creationId xmlns:a16="http://schemas.microsoft.com/office/drawing/2014/main" id="{ECA32EBF-24D0-4C07-BE26-27215B86A8C9}"/>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Isosceles Triangle 6">
              <a:extLst>
                <a:ext uri="{FF2B5EF4-FFF2-40B4-BE49-F238E27FC236}">
                  <a16:creationId xmlns:a16="http://schemas.microsoft.com/office/drawing/2014/main" id="{601B1FEA-BE56-4617-A1BC-31DF24B76AC4}"/>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2" y="302807"/>
            <a:ext cx="5626120" cy="947856"/>
          </a:xfrm>
        </p:spPr>
        <p:txBody>
          <a:bodyPr>
            <a:noAutofit/>
          </a:bodyPr>
          <a:lstStyle>
            <a:lvl1pPr marL="0" indent="0">
              <a:spcBef>
                <a:spcPts val="0"/>
              </a:spcBef>
              <a:buNone/>
              <a:defRPr sz="24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a:t>
            </a:r>
          </a:p>
          <a:p>
            <a:pPr lvl="0"/>
            <a:r>
              <a:rPr lang="en-US"/>
              <a:t>HERE</a:t>
            </a:r>
          </a:p>
        </p:txBody>
      </p:sp>
      <p:sp>
        <p:nvSpPr>
          <p:cNvPr id="12" name="Content Placeholder 11">
            <a:extLst>
              <a:ext uri="{FF2B5EF4-FFF2-40B4-BE49-F238E27FC236}">
                <a16:creationId xmlns:a16="http://schemas.microsoft.com/office/drawing/2014/main" id="{4C158FB9-FC52-4BA6-9490-79AFCA57DD13}"/>
              </a:ext>
            </a:extLst>
          </p:cNvPr>
          <p:cNvSpPr>
            <a:spLocks noGrp="1"/>
          </p:cNvSpPr>
          <p:nvPr>
            <p:ph sz="quarter" idx="14" hasCustomPrompt="1"/>
          </p:nvPr>
        </p:nvSpPr>
        <p:spPr>
          <a:xfrm>
            <a:off x="399204" y="1442671"/>
            <a:ext cx="7397260" cy="2832434"/>
          </a:xfrm>
        </p:spPr>
        <p:txBody>
          <a:bodyPr>
            <a:noAutofit/>
          </a:bodyPr>
          <a:lstStyle>
            <a:lvl1pPr marL="342892" marR="0" indent="-342892" algn="l" defTabSz="514325" rtl="0" eaLnBrk="1" fontAlgn="auto" latinLnBrk="0" hangingPunct="1">
              <a:lnSpc>
                <a:spcPct val="100000"/>
              </a:lnSpc>
              <a:spcBef>
                <a:spcPts val="600"/>
              </a:spcBef>
              <a:spcAft>
                <a:spcPts val="0"/>
              </a:spcAft>
              <a:buClr>
                <a:srgbClr val="006CB6"/>
              </a:buClr>
              <a:buSzTx/>
              <a:buFont typeface="+mj-lt"/>
              <a:buAutoNum type="arabicPeriod"/>
              <a:tabLst/>
              <a:defRPr sz="1200" b="0" i="0">
                <a:solidFill>
                  <a:srgbClr val="0073B6"/>
                </a:solidFill>
              </a:defRPr>
            </a:lvl1pPr>
          </a:lstStyle>
          <a:p>
            <a:pPr marL="257175" indent="-257175">
              <a:spcBef>
                <a:spcPts val="450"/>
              </a:spcBef>
              <a:buClr>
                <a:srgbClr val="006CB6"/>
              </a:buClr>
              <a:buFont typeface="+mj-lt"/>
              <a:buAutoNum type="arabicPeriod"/>
            </a:pPr>
            <a:r>
              <a:rPr lang="en-US" sz="1200">
                <a:solidFill>
                  <a:srgbClr val="006CB6"/>
                </a:solidFill>
                <a:latin typeface="Nirmala UI" panose="020B0502040204020203" pitchFamily="34" charset="0"/>
                <a:cs typeface="Nirmala UI" panose="020B0502040204020203" pitchFamily="34" charset="0"/>
              </a:rPr>
              <a:t>List item #1</a:t>
            </a:r>
          </a:p>
          <a:p>
            <a:pPr marL="257175" indent="-257175">
              <a:spcBef>
                <a:spcPts val="450"/>
              </a:spcBef>
              <a:buClr>
                <a:srgbClr val="006CB6"/>
              </a:buClr>
              <a:buFont typeface="+mj-lt"/>
              <a:buAutoNum type="arabicPeriod"/>
            </a:pPr>
            <a:r>
              <a:rPr lang="en-US" sz="1200">
                <a:solidFill>
                  <a:srgbClr val="006CB6"/>
                </a:solidFill>
                <a:latin typeface="Nirmala UI" panose="020B0502040204020203" pitchFamily="34" charset="0"/>
                <a:cs typeface="Nirmala UI" panose="020B0502040204020203" pitchFamily="34" charset="0"/>
              </a:rPr>
              <a:t>List item #2</a:t>
            </a:r>
          </a:p>
          <a:p>
            <a:pPr marL="257175" indent="-257175">
              <a:spcBef>
                <a:spcPts val="450"/>
              </a:spcBef>
              <a:buClr>
                <a:srgbClr val="006CB6"/>
              </a:buClr>
              <a:buFont typeface="+mj-lt"/>
              <a:buAutoNum type="arabicPeriod"/>
            </a:pPr>
            <a:r>
              <a:rPr lang="en-US" sz="1200">
                <a:solidFill>
                  <a:srgbClr val="006CB6"/>
                </a:solidFill>
                <a:latin typeface="Nirmala UI" panose="020B0502040204020203" pitchFamily="34" charset="0"/>
                <a:cs typeface="Nirmala UI" panose="020B0502040204020203" pitchFamily="34" charset="0"/>
              </a:rPr>
              <a:t>List item #3</a:t>
            </a:r>
          </a:p>
          <a:p>
            <a:pPr marL="257175" indent="-257175">
              <a:spcBef>
                <a:spcPts val="450"/>
              </a:spcBef>
              <a:buClr>
                <a:srgbClr val="006CB6"/>
              </a:buClr>
              <a:buFont typeface="+mj-lt"/>
              <a:buAutoNum type="arabicPeriod"/>
            </a:pPr>
            <a:r>
              <a:rPr lang="en-US" sz="1200">
                <a:solidFill>
                  <a:srgbClr val="006CB6"/>
                </a:solidFill>
                <a:latin typeface="Nirmala UI" panose="020B0502040204020203" pitchFamily="34" charset="0"/>
                <a:cs typeface="Nirmala UI" panose="020B0502040204020203" pitchFamily="34" charset="0"/>
              </a:rPr>
              <a:t>List item #4</a:t>
            </a:r>
            <a:endParaRPr kumimoji="0" lang="en-US" sz="1200" b="0" i="0" u="none" strike="noStrike" kern="1200" cap="none" spc="0" normalizeH="0" baseline="0" noProof="0">
              <a:ln>
                <a:noFill/>
              </a:ln>
              <a:solidFill>
                <a:srgbClr val="006CB6"/>
              </a:solidFill>
              <a:effectLst/>
              <a:uLnTx/>
              <a:uFillTx/>
              <a:latin typeface="Nirmala UI" panose="020B0502040204020203" pitchFamily="34" charset="0"/>
              <a:ea typeface="+mn-ea"/>
              <a:cs typeface="Nirmala UI" panose="020B0502040204020203" pitchFamily="34" charset="0"/>
            </a:endParaRPr>
          </a:p>
          <a:p>
            <a:pPr marL="257175" indent="-257175">
              <a:spcBef>
                <a:spcPts val="450"/>
              </a:spcBef>
              <a:buClr>
                <a:srgbClr val="006CB6"/>
              </a:buClr>
              <a:buFont typeface="+mj-lt"/>
              <a:buAutoNum type="arabicPeriod"/>
            </a:pPr>
            <a:endParaRPr lang="en-US" sz="2100">
              <a:solidFill>
                <a:srgbClr val="006CB6"/>
              </a:solidFill>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829381579"/>
      </p:ext>
    </p:extLst>
  </p:cSld>
  <p:clrMapOvr>
    <a:masterClrMapping/>
  </p:clrMapOvr>
  <p:extLst>
    <p:ext uri="{DCECCB84-F9BA-43D5-87BE-67443E8EF086}">
      <p15:sldGuideLst xmlns:p15="http://schemas.microsoft.com/office/powerpoint/2012/main">
        <p15:guide id="1" orient="horz" pos="783" userDrawn="1">
          <p15:clr>
            <a:srgbClr val="FBAE40"/>
          </p15:clr>
        </p15:guide>
        <p15:guide id="2" pos="176"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38F644-DB03-4EF6-BFD2-7B9C0DB7CB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grpSp>
        <p:nvGrpSpPr>
          <p:cNvPr id="5" name="Group 4">
            <a:extLst>
              <a:ext uri="{FF2B5EF4-FFF2-40B4-BE49-F238E27FC236}">
                <a16:creationId xmlns:a16="http://schemas.microsoft.com/office/drawing/2014/main" id="{1FAA395E-31FF-47E8-82CF-B1FF273B9D38}"/>
              </a:ext>
            </a:extLst>
          </p:cNvPr>
          <p:cNvGrpSpPr/>
          <p:nvPr userDrawn="1"/>
        </p:nvGrpSpPr>
        <p:grpSpPr>
          <a:xfrm>
            <a:off x="238871" y="277208"/>
            <a:ext cx="8956648" cy="220401"/>
            <a:chOff x="238870" y="277201"/>
            <a:chExt cx="8956648" cy="220401"/>
          </a:xfrm>
        </p:grpSpPr>
        <p:sp>
          <p:nvSpPr>
            <p:cNvPr id="6" name="Rectangle 5">
              <a:extLst>
                <a:ext uri="{FF2B5EF4-FFF2-40B4-BE49-F238E27FC236}">
                  <a16:creationId xmlns:a16="http://schemas.microsoft.com/office/drawing/2014/main" id="{ECA32EBF-24D0-4C07-BE26-27215B86A8C9}"/>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Isosceles Triangle 6">
              <a:extLst>
                <a:ext uri="{FF2B5EF4-FFF2-40B4-BE49-F238E27FC236}">
                  <a16:creationId xmlns:a16="http://schemas.microsoft.com/office/drawing/2014/main" id="{601B1FEA-BE56-4617-A1BC-31DF24B76AC4}"/>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2" y="302807"/>
            <a:ext cx="5626120" cy="947856"/>
          </a:xfrm>
        </p:spPr>
        <p:txBody>
          <a:bodyPr>
            <a:noAutofit/>
          </a:bodyPr>
          <a:lstStyle>
            <a:lvl1pPr marL="0" indent="0">
              <a:spcBef>
                <a:spcPts val="0"/>
              </a:spcBef>
              <a:buNone/>
              <a:defRPr sz="24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a:t>
            </a:r>
          </a:p>
          <a:p>
            <a:pPr lvl="0"/>
            <a:r>
              <a:rPr lang="en-US"/>
              <a:t>HERE</a:t>
            </a:r>
          </a:p>
        </p:txBody>
      </p:sp>
      <p:sp>
        <p:nvSpPr>
          <p:cNvPr id="12" name="Content Placeholder 11">
            <a:extLst>
              <a:ext uri="{FF2B5EF4-FFF2-40B4-BE49-F238E27FC236}">
                <a16:creationId xmlns:a16="http://schemas.microsoft.com/office/drawing/2014/main" id="{4C158FB9-FC52-4BA6-9490-79AFCA57DD13}"/>
              </a:ext>
            </a:extLst>
          </p:cNvPr>
          <p:cNvSpPr>
            <a:spLocks noGrp="1"/>
          </p:cNvSpPr>
          <p:nvPr>
            <p:ph sz="quarter" idx="14" hasCustomPrompt="1"/>
          </p:nvPr>
        </p:nvSpPr>
        <p:spPr>
          <a:xfrm>
            <a:off x="399204" y="1442671"/>
            <a:ext cx="7397260" cy="2832434"/>
          </a:xfrm>
        </p:spPr>
        <p:txBody>
          <a:bodyPr>
            <a:noAutofit/>
          </a:bodyPr>
          <a:lstStyle>
            <a:lvl1pPr marL="342892" marR="0" indent="-342892" algn="l" defTabSz="514325" rtl="0" eaLnBrk="1" fontAlgn="auto" latinLnBrk="0" hangingPunct="1">
              <a:lnSpc>
                <a:spcPct val="100000"/>
              </a:lnSpc>
              <a:spcBef>
                <a:spcPts val="600"/>
              </a:spcBef>
              <a:spcAft>
                <a:spcPts val="0"/>
              </a:spcAft>
              <a:buClr>
                <a:srgbClr val="006CB6"/>
              </a:buClr>
              <a:buSzTx/>
              <a:buFont typeface="+mj-lt"/>
              <a:buAutoNum type="arabicPeriod"/>
              <a:tabLst/>
              <a:defRPr sz="1200" b="0" i="0">
                <a:solidFill>
                  <a:srgbClr val="0073B6"/>
                </a:solidFill>
              </a:defRPr>
            </a:lvl1pPr>
          </a:lstStyle>
          <a:p>
            <a:pPr marL="257175" indent="-257175">
              <a:spcBef>
                <a:spcPts val="450"/>
              </a:spcBef>
              <a:buClr>
                <a:srgbClr val="006CB6"/>
              </a:buClr>
              <a:buFont typeface="+mj-lt"/>
              <a:buAutoNum type="arabicPeriod"/>
            </a:pPr>
            <a:r>
              <a:rPr lang="en-US" sz="1200">
                <a:solidFill>
                  <a:srgbClr val="006CB6"/>
                </a:solidFill>
                <a:latin typeface="Nirmala UI" panose="020B0502040204020203" pitchFamily="34" charset="0"/>
                <a:cs typeface="Nirmala UI" panose="020B0502040204020203" pitchFamily="34" charset="0"/>
              </a:rPr>
              <a:t>List item #1</a:t>
            </a:r>
          </a:p>
          <a:p>
            <a:pPr marL="257175" indent="-257175">
              <a:spcBef>
                <a:spcPts val="450"/>
              </a:spcBef>
              <a:buClr>
                <a:srgbClr val="006CB6"/>
              </a:buClr>
              <a:buFont typeface="+mj-lt"/>
              <a:buAutoNum type="arabicPeriod"/>
            </a:pPr>
            <a:r>
              <a:rPr lang="en-US" sz="1200">
                <a:solidFill>
                  <a:srgbClr val="006CB6"/>
                </a:solidFill>
                <a:latin typeface="Nirmala UI" panose="020B0502040204020203" pitchFamily="34" charset="0"/>
                <a:cs typeface="Nirmala UI" panose="020B0502040204020203" pitchFamily="34" charset="0"/>
              </a:rPr>
              <a:t>List item #2</a:t>
            </a:r>
          </a:p>
          <a:p>
            <a:pPr marL="257175" indent="-257175">
              <a:spcBef>
                <a:spcPts val="450"/>
              </a:spcBef>
              <a:buClr>
                <a:srgbClr val="006CB6"/>
              </a:buClr>
              <a:buFont typeface="+mj-lt"/>
              <a:buAutoNum type="arabicPeriod"/>
            </a:pPr>
            <a:r>
              <a:rPr lang="en-US" sz="1200">
                <a:solidFill>
                  <a:srgbClr val="006CB6"/>
                </a:solidFill>
                <a:latin typeface="Nirmala UI" panose="020B0502040204020203" pitchFamily="34" charset="0"/>
                <a:cs typeface="Nirmala UI" panose="020B0502040204020203" pitchFamily="34" charset="0"/>
              </a:rPr>
              <a:t>List item #3</a:t>
            </a:r>
          </a:p>
          <a:p>
            <a:pPr marL="257175" indent="-257175">
              <a:spcBef>
                <a:spcPts val="450"/>
              </a:spcBef>
              <a:buClr>
                <a:srgbClr val="006CB6"/>
              </a:buClr>
              <a:buFont typeface="+mj-lt"/>
              <a:buAutoNum type="arabicPeriod"/>
            </a:pPr>
            <a:r>
              <a:rPr lang="en-US" sz="1200">
                <a:solidFill>
                  <a:srgbClr val="006CB6"/>
                </a:solidFill>
                <a:latin typeface="Nirmala UI" panose="020B0502040204020203" pitchFamily="34" charset="0"/>
                <a:cs typeface="Nirmala UI" panose="020B0502040204020203" pitchFamily="34" charset="0"/>
              </a:rPr>
              <a:t>List item #4</a:t>
            </a:r>
            <a:endParaRPr kumimoji="0" lang="en-US" sz="1200" b="0" i="0" u="none" strike="noStrike" kern="1200" cap="none" spc="0" normalizeH="0" baseline="0" noProof="0">
              <a:ln>
                <a:noFill/>
              </a:ln>
              <a:solidFill>
                <a:srgbClr val="006CB6"/>
              </a:solidFill>
              <a:effectLst/>
              <a:uLnTx/>
              <a:uFillTx/>
              <a:latin typeface="Nirmala UI" panose="020B0502040204020203" pitchFamily="34" charset="0"/>
              <a:ea typeface="+mn-ea"/>
              <a:cs typeface="Nirmala UI" panose="020B0502040204020203" pitchFamily="34" charset="0"/>
            </a:endParaRPr>
          </a:p>
          <a:p>
            <a:pPr marL="257175" indent="-257175">
              <a:spcBef>
                <a:spcPts val="450"/>
              </a:spcBef>
              <a:buClr>
                <a:srgbClr val="006CB6"/>
              </a:buClr>
              <a:buFont typeface="+mj-lt"/>
              <a:buAutoNum type="arabicPeriod"/>
            </a:pPr>
            <a:endParaRPr lang="en-US" sz="2100">
              <a:solidFill>
                <a:srgbClr val="006CB6"/>
              </a:solidFill>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942531791"/>
      </p:ext>
    </p:extLst>
  </p:cSld>
  <p:clrMapOvr>
    <a:masterClrMapping/>
  </p:clrMapOvr>
  <p:extLst>
    <p:ext uri="{DCECCB84-F9BA-43D5-87BE-67443E8EF086}">
      <p15:sldGuideLst xmlns:p15="http://schemas.microsoft.com/office/powerpoint/2012/main">
        <p15:guide id="1" orient="horz" pos="783" userDrawn="1">
          <p15:clr>
            <a:srgbClr val="FBAE40"/>
          </p15:clr>
        </p15:guide>
        <p15:guide id="2" pos="176"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38F644-DB03-4EF6-BFD2-7B9C0DB7CB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grpSp>
        <p:nvGrpSpPr>
          <p:cNvPr id="5" name="Group 4">
            <a:extLst>
              <a:ext uri="{FF2B5EF4-FFF2-40B4-BE49-F238E27FC236}">
                <a16:creationId xmlns:a16="http://schemas.microsoft.com/office/drawing/2014/main" id="{1FAA395E-31FF-47E8-82CF-B1FF273B9D38}"/>
              </a:ext>
            </a:extLst>
          </p:cNvPr>
          <p:cNvGrpSpPr/>
          <p:nvPr userDrawn="1"/>
        </p:nvGrpSpPr>
        <p:grpSpPr>
          <a:xfrm>
            <a:off x="238871" y="277208"/>
            <a:ext cx="8956648" cy="220401"/>
            <a:chOff x="238870" y="277201"/>
            <a:chExt cx="8956648" cy="220401"/>
          </a:xfrm>
        </p:grpSpPr>
        <p:sp>
          <p:nvSpPr>
            <p:cNvPr id="6" name="Rectangle 5">
              <a:extLst>
                <a:ext uri="{FF2B5EF4-FFF2-40B4-BE49-F238E27FC236}">
                  <a16:creationId xmlns:a16="http://schemas.microsoft.com/office/drawing/2014/main" id="{ECA32EBF-24D0-4C07-BE26-27215B86A8C9}"/>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Isosceles Triangle 6">
              <a:extLst>
                <a:ext uri="{FF2B5EF4-FFF2-40B4-BE49-F238E27FC236}">
                  <a16:creationId xmlns:a16="http://schemas.microsoft.com/office/drawing/2014/main" id="{601B1FEA-BE56-4617-A1BC-31DF24B76AC4}"/>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2" y="302807"/>
            <a:ext cx="5626120" cy="947856"/>
          </a:xfrm>
        </p:spPr>
        <p:txBody>
          <a:bodyPr>
            <a:noAutofit/>
          </a:bodyPr>
          <a:lstStyle>
            <a:lvl1pPr marL="0" indent="0">
              <a:spcBef>
                <a:spcPts val="0"/>
              </a:spcBef>
              <a:buNone/>
              <a:defRPr sz="24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a:t>
            </a:r>
          </a:p>
          <a:p>
            <a:pPr lvl="0"/>
            <a:r>
              <a:rPr lang="en-US"/>
              <a:t>HERE</a:t>
            </a:r>
          </a:p>
        </p:txBody>
      </p:sp>
      <p:sp>
        <p:nvSpPr>
          <p:cNvPr id="12" name="Content Placeholder 11">
            <a:extLst>
              <a:ext uri="{FF2B5EF4-FFF2-40B4-BE49-F238E27FC236}">
                <a16:creationId xmlns:a16="http://schemas.microsoft.com/office/drawing/2014/main" id="{4C158FB9-FC52-4BA6-9490-79AFCA57DD13}"/>
              </a:ext>
            </a:extLst>
          </p:cNvPr>
          <p:cNvSpPr>
            <a:spLocks noGrp="1"/>
          </p:cNvSpPr>
          <p:nvPr>
            <p:ph sz="quarter" idx="14" hasCustomPrompt="1"/>
          </p:nvPr>
        </p:nvSpPr>
        <p:spPr>
          <a:xfrm>
            <a:off x="399204" y="1442671"/>
            <a:ext cx="7397260" cy="2832434"/>
          </a:xfrm>
        </p:spPr>
        <p:txBody>
          <a:bodyPr>
            <a:noAutofit/>
          </a:bodyPr>
          <a:lstStyle>
            <a:lvl1pPr marL="342892" marR="0" indent="-342892" algn="l" defTabSz="514325" rtl="0" eaLnBrk="1" fontAlgn="auto" latinLnBrk="0" hangingPunct="1">
              <a:lnSpc>
                <a:spcPct val="100000"/>
              </a:lnSpc>
              <a:spcBef>
                <a:spcPts val="600"/>
              </a:spcBef>
              <a:spcAft>
                <a:spcPts val="0"/>
              </a:spcAft>
              <a:buClr>
                <a:srgbClr val="006CB6"/>
              </a:buClr>
              <a:buSzTx/>
              <a:buFont typeface="+mj-lt"/>
              <a:buAutoNum type="arabicPeriod"/>
              <a:tabLst/>
              <a:defRPr sz="1200" b="0" i="0">
                <a:solidFill>
                  <a:srgbClr val="0073B6"/>
                </a:solidFill>
              </a:defRPr>
            </a:lvl1pPr>
          </a:lstStyle>
          <a:p>
            <a:pPr marL="257175" indent="-257175">
              <a:spcBef>
                <a:spcPts val="450"/>
              </a:spcBef>
              <a:buClr>
                <a:srgbClr val="006CB6"/>
              </a:buClr>
              <a:buFont typeface="+mj-lt"/>
              <a:buAutoNum type="arabicPeriod"/>
            </a:pPr>
            <a:r>
              <a:rPr lang="en-US" sz="1200">
                <a:solidFill>
                  <a:srgbClr val="006CB6"/>
                </a:solidFill>
                <a:latin typeface="Nirmala UI" panose="020B0502040204020203" pitchFamily="34" charset="0"/>
                <a:cs typeface="Nirmala UI" panose="020B0502040204020203" pitchFamily="34" charset="0"/>
              </a:rPr>
              <a:t>List item #1</a:t>
            </a:r>
          </a:p>
          <a:p>
            <a:pPr marL="257175" indent="-257175">
              <a:spcBef>
                <a:spcPts val="450"/>
              </a:spcBef>
              <a:buClr>
                <a:srgbClr val="006CB6"/>
              </a:buClr>
              <a:buFont typeface="+mj-lt"/>
              <a:buAutoNum type="arabicPeriod"/>
            </a:pPr>
            <a:r>
              <a:rPr lang="en-US" sz="1200">
                <a:solidFill>
                  <a:srgbClr val="006CB6"/>
                </a:solidFill>
                <a:latin typeface="Nirmala UI" panose="020B0502040204020203" pitchFamily="34" charset="0"/>
                <a:cs typeface="Nirmala UI" panose="020B0502040204020203" pitchFamily="34" charset="0"/>
              </a:rPr>
              <a:t>List item #2</a:t>
            </a:r>
          </a:p>
          <a:p>
            <a:pPr marL="257175" indent="-257175">
              <a:spcBef>
                <a:spcPts val="450"/>
              </a:spcBef>
              <a:buClr>
                <a:srgbClr val="006CB6"/>
              </a:buClr>
              <a:buFont typeface="+mj-lt"/>
              <a:buAutoNum type="arabicPeriod"/>
            </a:pPr>
            <a:r>
              <a:rPr lang="en-US" sz="1200">
                <a:solidFill>
                  <a:srgbClr val="006CB6"/>
                </a:solidFill>
                <a:latin typeface="Nirmala UI" panose="020B0502040204020203" pitchFamily="34" charset="0"/>
                <a:cs typeface="Nirmala UI" panose="020B0502040204020203" pitchFamily="34" charset="0"/>
              </a:rPr>
              <a:t>List item #3</a:t>
            </a:r>
          </a:p>
          <a:p>
            <a:pPr marL="257175" indent="-257175">
              <a:spcBef>
                <a:spcPts val="450"/>
              </a:spcBef>
              <a:buClr>
                <a:srgbClr val="006CB6"/>
              </a:buClr>
              <a:buFont typeface="+mj-lt"/>
              <a:buAutoNum type="arabicPeriod"/>
            </a:pPr>
            <a:r>
              <a:rPr lang="en-US" sz="1200">
                <a:solidFill>
                  <a:srgbClr val="006CB6"/>
                </a:solidFill>
                <a:latin typeface="Nirmala UI" panose="020B0502040204020203" pitchFamily="34" charset="0"/>
                <a:cs typeface="Nirmala UI" panose="020B0502040204020203" pitchFamily="34" charset="0"/>
              </a:rPr>
              <a:t>List item #4</a:t>
            </a:r>
            <a:endParaRPr kumimoji="0" lang="en-US" sz="1200" b="0" i="0" u="none" strike="noStrike" kern="1200" cap="none" spc="0" normalizeH="0" baseline="0" noProof="0">
              <a:ln>
                <a:noFill/>
              </a:ln>
              <a:solidFill>
                <a:srgbClr val="006CB6"/>
              </a:solidFill>
              <a:effectLst/>
              <a:uLnTx/>
              <a:uFillTx/>
              <a:latin typeface="Nirmala UI" panose="020B0502040204020203" pitchFamily="34" charset="0"/>
              <a:ea typeface="+mn-ea"/>
              <a:cs typeface="Nirmala UI" panose="020B0502040204020203" pitchFamily="34" charset="0"/>
            </a:endParaRPr>
          </a:p>
          <a:p>
            <a:pPr marL="257175" indent="-257175">
              <a:spcBef>
                <a:spcPts val="450"/>
              </a:spcBef>
              <a:buClr>
                <a:srgbClr val="006CB6"/>
              </a:buClr>
              <a:buFont typeface="+mj-lt"/>
              <a:buAutoNum type="arabicPeriod"/>
            </a:pPr>
            <a:endParaRPr lang="en-US" sz="2100">
              <a:solidFill>
                <a:srgbClr val="006CB6"/>
              </a:solidFill>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33425612"/>
      </p:ext>
    </p:extLst>
  </p:cSld>
  <p:clrMapOvr>
    <a:masterClrMapping/>
  </p:clrMapOvr>
  <p:extLst>
    <p:ext uri="{DCECCB84-F9BA-43D5-87BE-67443E8EF086}">
      <p15:sldGuideLst xmlns:p15="http://schemas.microsoft.com/office/powerpoint/2012/main">
        <p15:guide id="1" orient="horz" pos="783" userDrawn="1">
          <p15:clr>
            <a:srgbClr val="FBAE40"/>
          </p15:clr>
        </p15:guide>
        <p15:guide id="2" pos="17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Footer-onl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161771" y="4858705"/>
            <a:ext cx="474865" cy="274637"/>
          </a:xfrm>
          <a:prstGeom prst="rect">
            <a:avLst/>
          </a:prstGeom>
        </p:spPr>
        <p:txBody>
          <a:bodyPr/>
          <a:lstStyle/>
          <a:p>
            <a:fld id="{10DAB2CC-E082-4A90-B521-35AE5120E197}" type="slidenum">
              <a:rPr lang="en-US" smtClean="0"/>
              <a:t>‹#›</a:t>
            </a:fld>
            <a:endParaRPr lang="en-US"/>
          </a:p>
        </p:txBody>
      </p:sp>
    </p:spTree>
    <p:extLst>
      <p:ext uri="{BB962C8B-B14F-4D97-AF65-F5344CB8AC3E}">
        <p14:creationId xmlns:p14="http://schemas.microsoft.com/office/powerpoint/2010/main" val="2400684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38F644-DB03-4EF6-BFD2-7B9C0DB7CB7E}"/>
              </a:ext>
            </a:extLst>
          </p:cNvPr>
          <p:cNvSpPr>
            <a:spLocks noGrp="1"/>
          </p:cNvSpPr>
          <p:nvPr>
            <p:ph type="ftr" sz="quarter" idx="11"/>
          </p:nvPr>
        </p:nvSpPr>
        <p:spPr>
          <a:xfrm>
            <a:off x="701178" y="4858705"/>
            <a:ext cx="3086100" cy="274637"/>
          </a:xfrm>
          <a:prstGeom prst="rect">
            <a:avLst/>
          </a:prstGeom>
        </p:spPr>
        <p:txBody>
          <a:bodyPr/>
          <a:lstStyle/>
          <a:p>
            <a:endParaRPr lang="en-US"/>
          </a:p>
        </p:txBody>
      </p:sp>
      <p:sp>
        <p:nvSpPr>
          <p:cNvPr id="5" name="Rectangle 4">
            <a:extLst>
              <a:ext uri="{FF2B5EF4-FFF2-40B4-BE49-F238E27FC236}">
                <a16:creationId xmlns:a16="http://schemas.microsoft.com/office/drawing/2014/main" id="{AFFC4A9E-E9F7-42EB-8C6D-E928D3A87840}"/>
              </a:ext>
            </a:extLst>
          </p:cNvPr>
          <p:cNvSpPr/>
          <p:nvPr userDrawn="1"/>
        </p:nvSpPr>
        <p:spPr>
          <a:xfrm>
            <a:off x="1"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a:xfrm>
            <a:off x="161771" y="4858705"/>
            <a:ext cx="474865" cy="274637"/>
          </a:xfrm>
          <a:prstGeom prst="rect">
            <a:avLst/>
          </a:prstGeom>
        </p:spPr>
        <p:txBody>
          <a:bodyPr/>
          <a:lstStyle/>
          <a:p>
            <a:fld id="{10DAB2CC-E082-4A90-B521-35AE5120E197}" type="slidenum">
              <a:rPr lang="en-US" smtClean="0"/>
              <a:t>‹#›</a:t>
            </a:fld>
            <a:endParaRPr lang="en-US"/>
          </a:p>
        </p:txBody>
      </p:sp>
    </p:spTree>
    <p:extLst>
      <p:ext uri="{BB962C8B-B14F-4D97-AF65-F5344CB8AC3E}">
        <p14:creationId xmlns:p14="http://schemas.microsoft.com/office/powerpoint/2010/main" val="383536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370C34B-E929-4CB6-B24A-AB302E13DC93}"/>
              </a:ext>
              <a:ext uri="{C183D7F6-B498-43B3-948B-1728B52AA6E4}">
                <adec:decorative xmlns:adec="http://schemas.microsoft.com/office/drawing/2017/decorative" val="1"/>
              </a:ext>
            </a:extLst>
          </p:cNvPr>
          <p:cNvSpPr/>
          <p:nvPr/>
        </p:nvSpPr>
        <p:spPr>
          <a:xfrm>
            <a:off x="3114561" y="0"/>
            <a:ext cx="51211" cy="5148072"/>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52F0C3E-B2C2-4F1A-9E59-3A12C252A921}"/>
              </a:ext>
              <a:ext uri="{C183D7F6-B498-43B3-948B-1728B52AA6E4}">
                <adec:decorative xmlns:adec="http://schemas.microsoft.com/office/drawing/2017/decorative" val="1"/>
              </a:ext>
            </a:extLst>
          </p:cNvPr>
          <p:cNvSpPr/>
          <p:nvPr userDrawn="1"/>
        </p:nvSpPr>
        <p:spPr>
          <a:xfrm flipH="1" flipV="1">
            <a:off x="0" y="-22122"/>
            <a:ext cx="3114561" cy="5166360"/>
          </a:xfrm>
          <a:prstGeom prst="rect">
            <a:avLst/>
          </a:prstGeom>
          <a:blipFill>
            <a:blip r:embed="rId2" cstate="print">
              <a:extLst>
                <a:ext uri="{28A0092B-C50C-407E-A947-70E740481C1C}">
                  <a14:useLocalDpi xmlns:a14="http://schemas.microsoft.com/office/drawing/2010/main" val="0"/>
                </a:ext>
              </a:extLst>
            </a:blip>
            <a:srcRect/>
            <a:stretch>
              <a:fillRect l="-193589" t="-156" r="-1305" b="1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descr="H.Q.I.N. Logo">
            <a:extLst>
              <a:ext uri="{FF2B5EF4-FFF2-40B4-BE49-F238E27FC236}">
                <a16:creationId xmlns:a16="http://schemas.microsoft.com/office/drawing/2014/main" id="{E4201AE3-1BB6-4243-BDF3-10493910658E}"/>
              </a:ext>
            </a:extLst>
          </p:cNvPr>
          <p:cNvGrpSpPr/>
          <p:nvPr userDrawn="1"/>
        </p:nvGrpSpPr>
        <p:grpSpPr>
          <a:xfrm>
            <a:off x="406358" y="3494518"/>
            <a:ext cx="2295765" cy="940880"/>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3445005" y="2774370"/>
            <a:ext cx="5289256" cy="1374608"/>
          </a:xfrm>
        </p:spPr>
        <p:txBody>
          <a:bodyPr>
            <a:noAutofit/>
          </a:bodyPr>
          <a:lstStyle>
            <a:lvl1pPr marL="0" indent="0">
              <a:spcBef>
                <a:spcPts val="0"/>
              </a:spcBef>
              <a:buNone/>
              <a:defRPr sz="4400" spc="0" baseline="0">
                <a:solidFill>
                  <a:srgbClr val="0073B6"/>
                </a:solidFill>
                <a:latin typeface="Nirmala UI" panose="020B0502040204020203" pitchFamily="34" charset="0"/>
                <a:cs typeface="Nirmala UI" panose="020B0502040204020203" pitchFamily="34" charset="0"/>
              </a:defRPr>
            </a:lvl1pPr>
          </a:lstStyle>
          <a:p>
            <a:pPr lvl="0"/>
            <a:r>
              <a:rPr lang="en-US"/>
              <a:t>SECTION HEADER</a:t>
            </a:r>
          </a:p>
          <a:p>
            <a:pPr lvl="0"/>
            <a:r>
              <a:rPr lang="en-US"/>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3445005" y="4201927"/>
            <a:ext cx="4062544" cy="650714"/>
          </a:xfrm>
        </p:spPr>
        <p:txBody>
          <a:bodyPr>
            <a:noAutofit/>
          </a:bodyPr>
          <a:lstStyle>
            <a:lvl1pPr marL="0" indent="0">
              <a:spcBef>
                <a:spcPts val="0"/>
              </a:spcBef>
              <a:buNone/>
              <a:defRPr sz="1400" spc="0" baseline="0">
                <a:solidFill>
                  <a:srgbClr val="0073B6"/>
                </a:solidFill>
                <a:latin typeface="Nirmala UI" panose="020B0502040204020203" pitchFamily="34" charset="0"/>
                <a:cs typeface="Nirmala UI" panose="020B0502040204020203" pitchFamily="34" charset="0"/>
              </a:defRPr>
            </a:lvl1pPr>
          </a:lstStyle>
          <a:p>
            <a:pPr lvl="0"/>
            <a:r>
              <a:rPr lang="en-US"/>
              <a:t>Month, Day, Year</a:t>
            </a:r>
          </a:p>
        </p:txBody>
      </p:sp>
      <p:pic>
        <p:nvPicPr>
          <p:cNvPr id="2" name="Picture 1" descr="Quality Improvement Organizations Program Logo">
            <a:extLst>
              <a:ext uri="{FF2B5EF4-FFF2-40B4-BE49-F238E27FC236}">
                <a16:creationId xmlns:a16="http://schemas.microsoft.com/office/drawing/2014/main" id="{7E316ECB-B379-433F-92B1-5DD97652EEC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99139" y="4601849"/>
            <a:ext cx="1392639" cy="364585"/>
          </a:xfrm>
          <a:prstGeom prst="rect">
            <a:avLst/>
          </a:prstGeom>
        </p:spPr>
      </p:pic>
    </p:spTree>
    <p:extLst>
      <p:ext uri="{BB962C8B-B14F-4D97-AF65-F5344CB8AC3E}">
        <p14:creationId xmlns:p14="http://schemas.microsoft.com/office/powerpoint/2010/main" val="1151105576"/>
      </p:ext>
    </p:extLst>
  </p:cSld>
  <p:clrMapOvr>
    <a:masterClrMapping/>
  </p:clrMapOvr>
  <p:extLst>
    <p:ext uri="{DCECCB84-F9BA-43D5-87BE-67443E8EF086}">
      <p15:sldGuideLst xmlns:p15="http://schemas.microsoft.com/office/powerpoint/2012/main">
        <p15:guide id="1" orient="horz" pos="2772">
          <p15:clr>
            <a:srgbClr val="FBAE40"/>
          </p15:clr>
        </p15:guide>
        <p15:guide id="2" pos="25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18" Type="http://schemas.openxmlformats.org/officeDocument/2006/relationships/image" Target="../media/image26.png"/><Relationship Id="rId3" Type="http://schemas.openxmlformats.org/officeDocument/2006/relationships/slideLayout" Target="../slideLayouts/slideLayout30.xml"/><Relationship Id="rId21" Type="http://schemas.openxmlformats.org/officeDocument/2006/relationships/image" Target="../media/image29.pn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25.png"/><Relationship Id="rId2" Type="http://schemas.openxmlformats.org/officeDocument/2006/relationships/slideLayout" Target="../slideLayouts/slideLayout29.xml"/><Relationship Id="rId16" Type="http://schemas.openxmlformats.org/officeDocument/2006/relationships/image" Target="../media/image24.png"/><Relationship Id="rId20" Type="http://schemas.openxmlformats.org/officeDocument/2006/relationships/image" Target="../media/image35.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image" Target="../media/image32.png"/><Relationship Id="rId5" Type="http://schemas.openxmlformats.org/officeDocument/2006/relationships/slideLayout" Target="../slideLayouts/slideLayout32.xml"/><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slideLayout" Target="../slideLayouts/slideLayout37.xml"/><Relationship Id="rId19" Type="http://schemas.openxmlformats.org/officeDocument/2006/relationships/image" Target="../media/image34.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3.png"/><Relationship Id="rId22" Type="http://schemas.openxmlformats.org/officeDocument/2006/relationships/image" Target="../media/image3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theme" Target="../theme/theme4.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10BE3C-C047-418D-A8E2-5229C2054BC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46C85A-764E-4ADF-AE3E-D0181A6585E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Rectangle 19">
            <a:extLst>
              <a:ext uri="{FF2B5EF4-FFF2-40B4-BE49-F238E27FC236}">
                <a16:creationId xmlns:a16="http://schemas.microsoft.com/office/drawing/2014/main" id="{9B57EAC6-28A5-481A-870D-F1037677BEAB}"/>
              </a:ext>
              <a:ext uri="{C183D7F6-B498-43B3-948B-1728B52AA6E4}">
                <adec:decorative xmlns:adec="http://schemas.microsoft.com/office/drawing/2017/decorative" val="1"/>
              </a:ext>
            </a:extLst>
          </p:cNvPr>
          <p:cNvSpPr/>
          <p:nvPr userDrawn="1"/>
        </p:nvSpPr>
        <p:spPr>
          <a:xfrm rot="5400000">
            <a:off x="3101834" y="2172615"/>
            <a:ext cx="9144" cy="5303520"/>
          </a:xfrm>
          <a:prstGeom prst="rect">
            <a:avLst/>
          </a:prstGeom>
          <a:solidFill>
            <a:srgbClr val="00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descr="QIO Program and HQIN logos">
            <a:extLst>
              <a:ext uri="{FF2B5EF4-FFF2-40B4-BE49-F238E27FC236}">
                <a16:creationId xmlns:a16="http://schemas.microsoft.com/office/drawing/2014/main" id="{5085AE46-522C-4280-B7CB-60786A56A8E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869857" y="4583790"/>
            <a:ext cx="2762864" cy="397971"/>
          </a:xfrm>
          <a:prstGeom prst="rect">
            <a:avLst/>
          </a:prstGeom>
        </p:spPr>
      </p:pic>
    </p:spTree>
    <p:extLst>
      <p:ext uri="{BB962C8B-B14F-4D97-AF65-F5344CB8AC3E}">
        <p14:creationId xmlns:p14="http://schemas.microsoft.com/office/powerpoint/2010/main" val="1281774084"/>
      </p:ext>
    </p:extLst>
  </p:cSld>
  <p:clrMap bg1="lt1" tx1="dk1" bg2="lt2" tx2="dk2" accent1="accent1" accent2="accent2" accent3="accent3" accent4="accent4" accent5="accent5" accent6="accent6" hlink="hlink" folHlink="folHlink"/>
  <p:sldLayoutIdLst>
    <p:sldLayoutId id="2147483686" r:id="rId1"/>
    <p:sldLayoutId id="2147483699" r:id="rId2"/>
    <p:sldLayoutId id="2147483700" r:id="rId3"/>
    <p:sldLayoutId id="2147483688" r:id="rId4"/>
    <p:sldLayoutId id="2147483689" r:id="rId5"/>
    <p:sldLayoutId id="2147483698" r:id="rId6"/>
    <p:sldLayoutId id="2147483690" r:id="rId7"/>
    <p:sldLayoutId id="2147483691" r:id="rId8"/>
    <p:sldLayoutId id="2147483693" r:id="rId9"/>
    <p:sldLayoutId id="2147483694" r:id="rId10"/>
    <p:sldLayoutId id="2147483695" r:id="rId11"/>
    <p:sldLayoutId id="2147483696" r:id="rId12"/>
    <p:sldLayoutId id="214748369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10BE3C-C047-418D-A8E2-5229C2054BC2}"/>
              </a:ext>
            </a:extLst>
          </p:cNvPr>
          <p:cNvSpPr>
            <a:spLocks noGrp="1"/>
          </p:cNvSpPr>
          <p:nvPr>
            <p:ph type="title"/>
          </p:nvPr>
        </p:nvSpPr>
        <p:spPr>
          <a:xfrm>
            <a:off x="628650" y="274639"/>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46C85A-764E-4ADF-AE3E-D0181A6585E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Rectangle 26">
            <a:extLst>
              <a:ext uri="{FF2B5EF4-FFF2-40B4-BE49-F238E27FC236}">
                <a16:creationId xmlns:a16="http://schemas.microsoft.com/office/drawing/2014/main" id="{6BB07953-7B8E-4AC2-B343-53969696629F}"/>
              </a:ext>
              <a:ext uri="{C183D7F6-B498-43B3-948B-1728B52AA6E4}">
                <adec:decorative xmlns:adec="http://schemas.microsoft.com/office/drawing/2017/decorative" val="1"/>
              </a:ext>
            </a:extLst>
          </p:cNvPr>
          <p:cNvSpPr/>
          <p:nvPr userDrawn="1"/>
        </p:nvSpPr>
        <p:spPr>
          <a:xfrm rot="5400000">
            <a:off x="3054128" y="2187290"/>
            <a:ext cx="9144" cy="5303520"/>
          </a:xfrm>
          <a:prstGeom prst="rect">
            <a:avLst/>
          </a:prstGeom>
          <a:solidFill>
            <a:srgbClr val="00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QIO Program and HQIN logos">
            <a:extLst>
              <a:ext uri="{FF2B5EF4-FFF2-40B4-BE49-F238E27FC236}">
                <a16:creationId xmlns:a16="http://schemas.microsoft.com/office/drawing/2014/main" id="{4429B274-6A30-4945-816F-1D0DAAEEAD0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869857" y="4583790"/>
            <a:ext cx="2762864" cy="397971"/>
          </a:xfrm>
          <a:prstGeom prst="rect">
            <a:avLst/>
          </a:prstGeom>
        </p:spPr>
      </p:pic>
    </p:spTree>
    <p:extLst>
      <p:ext uri="{BB962C8B-B14F-4D97-AF65-F5344CB8AC3E}">
        <p14:creationId xmlns:p14="http://schemas.microsoft.com/office/powerpoint/2010/main" val="128177408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hf hdr="0" dt="0"/>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10BE3C-C047-418D-A8E2-5229C2054BC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46C85A-764E-4ADF-AE3E-D0181A6585E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23D31B3-4BE9-4B4A-8474-A879FDB6FA55}"/>
              </a:ext>
            </a:extLst>
          </p:cNvPr>
          <p:cNvSpPr>
            <a:spLocks noGrp="1"/>
          </p:cNvSpPr>
          <p:nvPr>
            <p:ph type="sldNum" sz="quarter" idx="4"/>
          </p:nvPr>
        </p:nvSpPr>
        <p:spPr>
          <a:xfrm>
            <a:off x="161771" y="4858705"/>
            <a:ext cx="474865" cy="274637"/>
          </a:xfrm>
          <a:prstGeom prst="rect">
            <a:avLst/>
          </a:prstGeom>
        </p:spPr>
        <p:txBody>
          <a:bodyPr vert="horz" lIns="91440" tIns="45720" rIns="91440" bIns="45720" rtlCol="0" anchor="ctr"/>
          <a:lstStyle>
            <a:lvl1pPr algn="r">
              <a:defRPr sz="900">
                <a:solidFill>
                  <a:srgbClr val="0073B6"/>
                </a:solidFill>
                <a:latin typeface="Nirmala UI" panose="020B0502040204020203" pitchFamily="34" charset="0"/>
                <a:cs typeface="Nirmala UI" panose="020B0502040204020203" pitchFamily="34" charset="0"/>
              </a:defRPr>
            </a:lvl1pPr>
          </a:lstStyle>
          <a:p>
            <a:fld id="{10DAB2CC-E082-4A90-B521-35AE5120E197}" type="slidenum">
              <a:rPr lang="en-US" smtClean="0"/>
              <a:pPr/>
              <a:t>‹#›</a:t>
            </a:fld>
            <a:endParaRPr lang="en-US"/>
          </a:p>
        </p:txBody>
      </p:sp>
      <p:pic>
        <p:nvPicPr>
          <p:cNvPr id="5" name="Picture 4" descr="Quality Improvement Organizations Program Logo">
            <a:extLst>
              <a:ext uri="{FF2B5EF4-FFF2-40B4-BE49-F238E27FC236}">
                <a16:creationId xmlns:a16="http://schemas.microsoft.com/office/drawing/2014/main" id="{6DB7A082-88CB-41A3-9C5B-24BC2948128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99139" y="173038"/>
            <a:ext cx="1392639" cy="364585"/>
          </a:xfrm>
          <a:prstGeom prst="rect">
            <a:avLst/>
          </a:prstGeom>
        </p:spPr>
      </p:pic>
      <p:grpSp>
        <p:nvGrpSpPr>
          <p:cNvPr id="11" name="Group 10">
            <a:extLst>
              <a:ext uri="{FF2B5EF4-FFF2-40B4-BE49-F238E27FC236}">
                <a16:creationId xmlns:a16="http://schemas.microsoft.com/office/drawing/2014/main" id="{E67E7A69-FFA8-4CEE-B31B-46C9B6555CFD}"/>
              </a:ext>
              <a:ext uri="{C183D7F6-B498-43B3-948B-1728B52AA6E4}">
                <adec:decorative xmlns:adec="http://schemas.microsoft.com/office/drawing/2017/decorative" val="1"/>
              </a:ext>
            </a:extLst>
          </p:cNvPr>
          <p:cNvGrpSpPr/>
          <p:nvPr userDrawn="1"/>
        </p:nvGrpSpPr>
        <p:grpSpPr>
          <a:xfrm>
            <a:off x="7862156" y="4591711"/>
            <a:ext cx="949374" cy="398123"/>
            <a:chOff x="7092145" y="5347298"/>
            <a:chExt cx="4437790" cy="1753124"/>
          </a:xfrm>
        </p:grpSpPr>
        <p:pic>
          <p:nvPicPr>
            <p:cNvPr id="12" name="Picture 11">
              <a:extLst>
                <a:ext uri="{FF2B5EF4-FFF2-40B4-BE49-F238E27FC236}">
                  <a16:creationId xmlns:a16="http://schemas.microsoft.com/office/drawing/2014/main" id="{D9968DE5-715D-47E7-A0C1-9671724ED95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13" name="Picture 12" descr="A close up of a logo&#10;&#10;Description automatically generated">
              <a:extLst>
                <a:ext uri="{FF2B5EF4-FFF2-40B4-BE49-F238E27FC236}">
                  <a16:creationId xmlns:a16="http://schemas.microsoft.com/office/drawing/2014/main" id="{0DF29D22-E75D-4930-BC9C-2903575385F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14" name="Picture 13">
              <a:extLst>
                <a:ext uri="{FF2B5EF4-FFF2-40B4-BE49-F238E27FC236}">
                  <a16:creationId xmlns:a16="http://schemas.microsoft.com/office/drawing/2014/main" id="{9C684A8D-311B-4440-A11C-91DA8BCAD0A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15" name="Picture 14">
              <a:extLst>
                <a:ext uri="{FF2B5EF4-FFF2-40B4-BE49-F238E27FC236}">
                  <a16:creationId xmlns:a16="http://schemas.microsoft.com/office/drawing/2014/main" id="{1D030AB2-CA03-4A42-9075-F9B255BAB65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16" name="Picture 15" descr="A close up of a logo&#10;&#10;Description automatically generated">
              <a:extLst>
                <a:ext uri="{FF2B5EF4-FFF2-40B4-BE49-F238E27FC236}">
                  <a16:creationId xmlns:a16="http://schemas.microsoft.com/office/drawing/2014/main" id="{C8203FF4-EA39-4438-A767-FDEB0AD3AC3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17" name="Picture 16">
              <a:extLst>
                <a:ext uri="{FF2B5EF4-FFF2-40B4-BE49-F238E27FC236}">
                  <a16:creationId xmlns:a16="http://schemas.microsoft.com/office/drawing/2014/main" id="{C3F745CB-B038-4834-8CA8-CEE3C0FA197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18" name="Picture 17">
              <a:extLst>
                <a:ext uri="{FF2B5EF4-FFF2-40B4-BE49-F238E27FC236}">
                  <a16:creationId xmlns:a16="http://schemas.microsoft.com/office/drawing/2014/main" id="{7DD36DEE-51E8-4B22-8F85-429206CE34A9}"/>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19" name="Picture 18">
              <a:extLst>
                <a:ext uri="{FF2B5EF4-FFF2-40B4-BE49-F238E27FC236}">
                  <a16:creationId xmlns:a16="http://schemas.microsoft.com/office/drawing/2014/main" id="{C586D4DA-91B7-4AEE-B9D6-E188E807867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25" name="Picture 24">
              <a:extLst>
                <a:ext uri="{FF2B5EF4-FFF2-40B4-BE49-F238E27FC236}">
                  <a16:creationId xmlns:a16="http://schemas.microsoft.com/office/drawing/2014/main" id="{23D6280E-CE2A-447C-93A7-EA156D1AF211}"/>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26" name="Picture 25">
              <a:extLst>
                <a:ext uri="{FF2B5EF4-FFF2-40B4-BE49-F238E27FC236}">
                  <a16:creationId xmlns:a16="http://schemas.microsoft.com/office/drawing/2014/main" id="{B3775E47-98CA-4295-AF34-FF38D12C4C1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
        <p:nvSpPr>
          <p:cNvPr id="27" name="Rectangle 26">
            <a:extLst>
              <a:ext uri="{FF2B5EF4-FFF2-40B4-BE49-F238E27FC236}">
                <a16:creationId xmlns:a16="http://schemas.microsoft.com/office/drawing/2014/main" id="{6BB07953-7B8E-4AC2-B343-53969696629F}"/>
              </a:ext>
              <a:ext uri="{C183D7F6-B498-43B3-948B-1728B52AA6E4}">
                <adec:decorative xmlns:adec="http://schemas.microsoft.com/office/drawing/2017/decorative" val="1"/>
              </a:ext>
            </a:extLst>
          </p:cNvPr>
          <p:cNvSpPr/>
          <p:nvPr userDrawn="1"/>
        </p:nvSpPr>
        <p:spPr>
          <a:xfrm rot="5400000">
            <a:off x="3962426" y="1150677"/>
            <a:ext cx="9144" cy="7456255"/>
          </a:xfrm>
          <a:prstGeom prst="rect">
            <a:avLst/>
          </a:prstGeom>
          <a:solidFill>
            <a:srgbClr val="00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44067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8AD54-15D8-DD4E-F3FF-3210CA3D847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BF531A-4245-ACDD-18B8-6414363B9E1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7B2B6-2348-D2CF-62DC-5222BC11BCE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15B2449-2CE9-44BA-B2AF-03CC16D3B2CF}" type="datetimeFigureOut">
              <a:rPr lang="en-US" smtClean="0"/>
              <a:t>8/2/2023</a:t>
            </a:fld>
            <a:endParaRPr lang="en-US"/>
          </a:p>
        </p:txBody>
      </p:sp>
      <p:sp>
        <p:nvSpPr>
          <p:cNvPr id="5" name="Footer Placeholder 4">
            <a:extLst>
              <a:ext uri="{FF2B5EF4-FFF2-40B4-BE49-F238E27FC236}">
                <a16:creationId xmlns:a16="http://schemas.microsoft.com/office/drawing/2014/main" id="{35C19956-F5FD-7550-4812-EED31C030E8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3D8424-0C95-8E78-5C5D-A514352BBF6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91364A2-6E9A-459B-BD8B-20D62DE7EC17}" type="slidenum">
              <a:rPr lang="en-US" smtClean="0"/>
              <a:t>‹#›</a:t>
            </a:fld>
            <a:endParaRPr lang="en-US"/>
          </a:p>
        </p:txBody>
      </p:sp>
    </p:spTree>
    <p:extLst>
      <p:ext uri="{BB962C8B-B14F-4D97-AF65-F5344CB8AC3E}">
        <p14:creationId xmlns:p14="http://schemas.microsoft.com/office/powerpoint/2010/main" val="1267636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hyperlink" Target="https://www.who.int/news-room/facts-in-pictures/detail/immunization" TargetMode="External"/><Relationship Id="rId2" Type="http://schemas.openxmlformats.org/officeDocument/2006/relationships/hyperlink" Target="https://www.cdc.gov/patientsafety/features/vaccine-safety.html" TargetMode="External"/><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45.xml"/><Relationship Id="rId5" Type="http://schemas.openxmlformats.org/officeDocument/2006/relationships/hyperlink" Target="https://www.cdc.gov/vaccines/schedules/downloads/adult/adult-combined-schedule.pdf" TargetMode="Externa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21E024-7C84-14DE-8974-9952A3688742}"/>
              </a:ext>
            </a:extLst>
          </p:cNvPr>
          <p:cNvSpPr txBox="1"/>
          <p:nvPr/>
        </p:nvSpPr>
        <p:spPr>
          <a:xfrm>
            <a:off x="354557" y="573558"/>
            <a:ext cx="2516882" cy="2400657"/>
          </a:xfrm>
          <a:prstGeom prst="rect">
            <a:avLst/>
          </a:prstGeom>
          <a:noFill/>
        </p:spPr>
        <p:txBody>
          <a:bodyPr wrap="square">
            <a:spAutoFit/>
          </a:bodyPr>
          <a:lstStyle/>
          <a:p>
            <a:r>
              <a:rPr lang="en-US" sz="2800" dirty="0">
                <a:solidFill>
                  <a:srgbClr val="0073B6"/>
                </a:solidFill>
                <a:latin typeface="Nirmala UI"/>
                <a:cs typeface="Nirmala UI"/>
              </a:rPr>
              <a:t>Bulletin Board Bundle:</a:t>
            </a:r>
          </a:p>
          <a:p>
            <a:endParaRPr lang="en-US" sz="1000" dirty="0">
              <a:solidFill>
                <a:srgbClr val="0073B6"/>
              </a:solidFill>
              <a:latin typeface="Nirmala UI"/>
              <a:cs typeface="Nirmala UI"/>
            </a:endParaRPr>
          </a:p>
          <a:p>
            <a:r>
              <a:rPr lang="en-US" sz="2800" dirty="0">
                <a:solidFill>
                  <a:srgbClr val="0B4A72"/>
                </a:solidFill>
                <a:latin typeface="Nirmala UI"/>
                <a:cs typeface="Nirmala UI"/>
              </a:rPr>
              <a:t>Vaccines Are Safe, and They Work!</a:t>
            </a:r>
            <a:endParaRPr lang="en-US" sz="2800" dirty="0">
              <a:solidFill>
                <a:srgbClr val="0B4A72"/>
              </a:solidFill>
            </a:endParaRPr>
          </a:p>
        </p:txBody>
      </p:sp>
      <p:sp>
        <p:nvSpPr>
          <p:cNvPr id="7" name="Title 6">
            <a:extLst>
              <a:ext uri="{FF2B5EF4-FFF2-40B4-BE49-F238E27FC236}">
                <a16:creationId xmlns:a16="http://schemas.microsoft.com/office/drawing/2014/main" id="{CD593C30-5C54-4929-AB1A-1399C8C9F469}"/>
              </a:ext>
            </a:extLst>
          </p:cNvPr>
          <p:cNvSpPr txBox="1">
            <a:spLocks noGrp="1"/>
          </p:cNvSpPr>
          <p:nvPr>
            <p:ph type="title" idx="4294967295"/>
          </p:nvPr>
        </p:nvSpPr>
        <p:spPr>
          <a:xfrm>
            <a:off x="3339547" y="329677"/>
            <a:ext cx="5449896"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base"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Nirmala UI"/>
                <a:ea typeface="+mn-ea"/>
                <a:cs typeface="Nirmala UI"/>
              </a:rPr>
              <a:t>The following information is intended to support your facility’s vaccination education efforts. </a:t>
            </a:r>
          </a:p>
          <a:p>
            <a:pPr marL="0" marR="0" lvl="0" indent="0" algn="l" defTabSz="685800" rtl="0" eaLnBrk="1" fontAlgn="base"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Nirmala UI"/>
              <a:ea typeface="+mn-ea"/>
              <a:cs typeface="Nirmala UI"/>
            </a:endParaRPr>
          </a:p>
          <a:p>
            <a:pPr marL="0" marR="0" lvl="0" indent="0" algn="l" defTabSz="685800" rtl="0" eaLnBrk="1" fontAlgn="base"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Nirmala UI"/>
                <a:ea typeface="+mn-ea"/>
                <a:cs typeface="Nirmala UI"/>
              </a:rPr>
              <a:t>Print and display the pages as is or customize them with additional information or your facility’s logo (space allotted in the top right corner of each slide).</a:t>
            </a:r>
          </a:p>
          <a:p>
            <a:pPr marL="0" marR="0" lvl="0" indent="0" algn="l" defTabSz="685800" rtl="0" eaLnBrk="1" fontAlgn="base"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Nirmala UI"/>
              <a:ea typeface="+mn-ea"/>
              <a:cs typeface="Nirmala UI"/>
            </a:endParaRPr>
          </a:p>
          <a:p>
            <a:pPr marL="0" marR="0" lvl="0" indent="0" algn="l" defTabSz="685800" rtl="0" eaLnBrk="1" fontAlgn="base"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Nirmala UI"/>
                <a:ea typeface="+mn-ea"/>
                <a:cs typeface="Nirmala UI"/>
              </a:rPr>
              <a:t>The content can be used on bulletin boards, staff common areas, visitor reception areas, at staff or family council meetings and in mailings.</a:t>
            </a:r>
            <a:endParaRPr kumimoji="0" lang="en-US" sz="1600" b="0" i="0" u="none" strike="noStrike" kern="1200" cap="none" spc="0" normalizeH="0" baseline="0" noProof="0" dirty="0">
              <a:ln>
                <a:noFill/>
              </a:ln>
              <a:solidFill>
                <a:srgbClr val="000000"/>
              </a:solidFill>
              <a:effectLst/>
              <a:uLnTx/>
              <a:uFillTx/>
              <a:latin typeface="Nirmala UI"/>
              <a:ea typeface="+mn-ea"/>
              <a:cs typeface="Nirmala UI"/>
            </a:endParaRPr>
          </a:p>
        </p:txBody>
      </p:sp>
      <p:sp>
        <p:nvSpPr>
          <p:cNvPr id="5" name="TextBox 4">
            <a:extLst>
              <a:ext uri="{FF2B5EF4-FFF2-40B4-BE49-F238E27FC236}">
                <a16:creationId xmlns:a16="http://schemas.microsoft.com/office/drawing/2014/main" id="{7AE1E059-53BE-4339-BD75-2DAE8152D25F}"/>
              </a:ext>
            </a:extLst>
          </p:cNvPr>
          <p:cNvSpPr txBox="1"/>
          <p:nvPr/>
        </p:nvSpPr>
        <p:spPr>
          <a:xfrm>
            <a:off x="3339547" y="3729347"/>
            <a:ext cx="5542447" cy="430887"/>
          </a:xfrm>
          <a:prstGeom prst="rect">
            <a:avLst/>
          </a:prstGeom>
          <a:noFill/>
        </p:spPr>
        <p:txBody>
          <a:bodyPr wrap="square" lIns="91440" tIns="45720" rIns="91440" bIns="45720" anchor="t">
            <a:spAutoFit/>
          </a:bodyPr>
          <a:lstStyle/>
          <a:p>
            <a:r>
              <a:rPr lang="en-US" sz="1100" i="1" dirty="0">
                <a:effectLst/>
                <a:ea typeface="Calibri" panose="020F0502020204030204" pitchFamily="34" charset="0"/>
                <a:cs typeface="Calibri"/>
              </a:rPr>
              <a:t>The information provided in this resource is based on vaccine information and guidance as of the package release date.</a:t>
            </a:r>
            <a:endParaRPr lang="en-US" sz="1100" dirty="0">
              <a:cs typeface="Calibri"/>
            </a:endParaRPr>
          </a:p>
        </p:txBody>
      </p:sp>
      <p:sp>
        <p:nvSpPr>
          <p:cNvPr id="4" name="Text Box 2">
            <a:extLst>
              <a:ext uri="{FF2B5EF4-FFF2-40B4-BE49-F238E27FC236}">
                <a16:creationId xmlns:a16="http://schemas.microsoft.com/office/drawing/2014/main" id="{C040AFAB-F811-493C-86FE-7C2D90BAE777}"/>
              </a:ext>
              <a:ext uri="{C183D7F6-B498-43B3-948B-1728B52AA6E4}">
                <adec:decorative xmlns:adec="http://schemas.microsoft.com/office/drawing/2017/decorative" val="1"/>
              </a:ext>
            </a:extLst>
          </p:cNvPr>
          <p:cNvSpPr txBox="1">
            <a:spLocks noChangeArrowheads="1"/>
          </p:cNvSpPr>
          <p:nvPr/>
        </p:nvSpPr>
        <p:spPr bwMode="auto">
          <a:xfrm>
            <a:off x="3339547" y="4281202"/>
            <a:ext cx="4031312" cy="77899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700" dirty="0">
                <a:effectLst/>
                <a:ea typeface="Times New Roman" panose="02020603050405020304" pitchFamily="18" charset="0"/>
                <a:cs typeface="Calibri" panose="020F0502020204030204" pitchFamily="34" charset="0"/>
              </a:rPr>
              <a:t>This material was prepared by Health Quality Innovators (HQI), a Quality Innovation Network-Quality Improvement Organization (QIN-QIO)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12SOW/HQI/QIN-QIO-0197-04/06/22</a:t>
            </a:r>
            <a:endParaRPr lang="en-US" sz="700" dirty="0">
              <a:effectLst/>
              <a:highlight>
                <a:srgbClr val="FFFF00"/>
              </a:highligh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3396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7A5BEB-5135-F0EA-A49A-FCB76966D38A}"/>
              </a:ext>
            </a:extLst>
          </p:cNvPr>
          <p:cNvSpPr>
            <a:spLocks noGrp="1"/>
          </p:cNvSpPr>
          <p:nvPr>
            <p:ph type="title" idx="4294967295"/>
          </p:nvPr>
        </p:nvSpPr>
        <p:spPr>
          <a:xfrm>
            <a:off x="403225" y="325438"/>
            <a:ext cx="7634288"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73B6"/>
                </a:solidFill>
                <a:effectLst/>
                <a:uLnTx/>
                <a:uFillTx/>
                <a:latin typeface="Nirmala UI"/>
                <a:ea typeface="+mn-ea"/>
                <a:cs typeface="Nirmala UI"/>
              </a:rPr>
              <a:t>Vaccines Are Safe, and They Work!</a:t>
            </a:r>
            <a:endParaRPr kumimoji="0" lang="en-US" sz="3200" b="0" i="0" u="none" strike="noStrike" kern="1200" cap="none" spc="0" normalizeH="0" baseline="0" noProof="0" dirty="0">
              <a:ln>
                <a:noFill/>
              </a:ln>
              <a:solidFill>
                <a:srgbClr val="0073B6"/>
              </a:solidFill>
              <a:effectLst/>
              <a:uLnTx/>
              <a:uFillTx/>
              <a:latin typeface="Nirmala UI" panose="020B0502040204020203" pitchFamily="34" charset="0"/>
              <a:ea typeface="+mn-ea"/>
              <a:cs typeface="Nirmala UI" panose="020B0502040204020203" pitchFamily="34" charset="0"/>
            </a:endParaRPr>
          </a:p>
        </p:txBody>
      </p:sp>
      <p:sp>
        <p:nvSpPr>
          <p:cNvPr id="3" name="Content Placeholder 2">
            <a:extLst>
              <a:ext uri="{FF2B5EF4-FFF2-40B4-BE49-F238E27FC236}">
                <a16:creationId xmlns:a16="http://schemas.microsoft.com/office/drawing/2014/main" id="{C50E9550-AC70-0D8C-10FF-7740C7FD5581}"/>
              </a:ext>
            </a:extLst>
          </p:cNvPr>
          <p:cNvSpPr>
            <a:spLocks noGrp="1"/>
          </p:cNvSpPr>
          <p:nvPr>
            <p:ph sz="quarter" idx="15"/>
          </p:nvPr>
        </p:nvSpPr>
        <p:spPr>
          <a:xfrm>
            <a:off x="499116" y="1049184"/>
            <a:ext cx="5137825" cy="3054466"/>
          </a:xfrm>
        </p:spPr>
        <p:txBody>
          <a:bodyPr vert="horz" lIns="91440" tIns="45720" rIns="91440" bIns="45720" rtlCol="0" anchor="t">
            <a:noAutofit/>
          </a:bodyPr>
          <a:lstStyle/>
          <a:p>
            <a:pPr marL="342900" indent="-342900">
              <a:lnSpc>
                <a:spcPts val="2200"/>
              </a:lnSpc>
              <a:spcBef>
                <a:spcPts val="400"/>
              </a:spcBef>
              <a:spcAft>
                <a:spcPts val="400"/>
              </a:spcAft>
              <a:buFont typeface="Arial" panose="020B0604020202020204" pitchFamily="34" charset="0"/>
              <a:buChar char="•"/>
            </a:pPr>
            <a:r>
              <a:rPr lang="en-US" sz="1700" dirty="0">
                <a:latin typeface="+mn-lt"/>
                <a:cs typeface="Nirmala UI"/>
              </a:rPr>
              <a:t>Vaccines are studied before they are allowed to be used</a:t>
            </a:r>
          </a:p>
          <a:p>
            <a:pPr marL="342900" indent="-342900">
              <a:lnSpc>
                <a:spcPts val="2200"/>
              </a:lnSpc>
              <a:spcBef>
                <a:spcPts val="400"/>
              </a:spcBef>
              <a:spcAft>
                <a:spcPts val="400"/>
              </a:spcAft>
              <a:buFont typeface="Arial" panose="020B0604020202020204" pitchFamily="34" charset="0"/>
              <a:buChar char="•"/>
            </a:pPr>
            <a:r>
              <a:rPr lang="en-US" sz="1700" dirty="0">
                <a:latin typeface="+mn-lt"/>
                <a:cs typeface="Nirmala UI"/>
              </a:rPr>
              <a:t>A system is in place to continually monitor the safety of vaccines</a:t>
            </a:r>
          </a:p>
          <a:p>
            <a:pPr marL="342900" indent="-342900">
              <a:lnSpc>
                <a:spcPts val="2200"/>
              </a:lnSpc>
              <a:spcBef>
                <a:spcPts val="400"/>
              </a:spcBef>
              <a:spcAft>
                <a:spcPts val="400"/>
              </a:spcAft>
              <a:buFont typeface="Arial" panose="020B0604020202020204" pitchFamily="34" charset="0"/>
              <a:buChar char="•"/>
            </a:pPr>
            <a:r>
              <a:rPr lang="en-US" sz="1700" dirty="0">
                <a:latin typeface="+mn-lt"/>
                <a:cs typeface="Nirmala UI"/>
              </a:rPr>
              <a:t>Serious side effects from vaccines are rare</a:t>
            </a:r>
          </a:p>
          <a:p>
            <a:pPr marL="342900" indent="-342900">
              <a:lnSpc>
                <a:spcPts val="2200"/>
              </a:lnSpc>
              <a:spcBef>
                <a:spcPts val="400"/>
              </a:spcBef>
              <a:spcAft>
                <a:spcPts val="400"/>
              </a:spcAft>
              <a:buFont typeface="Arial" panose="020B0604020202020204" pitchFamily="34" charset="0"/>
              <a:buChar char="•"/>
            </a:pPr>
            <a:r>
              <a:rPr lang="en-US" sz="1700" dirty="0">
                <a:solidFill>
                  <a:srgbClr val="0073B6"/>
                </a:solidFill>
                <a:latin typeface="+mn-lt"/>
                <a:cs typeface="Nirmala UI"/>
              </a:rPr>
              <a:t>Vaccines imitate an infection, which activates the body's defense system</a:t>
            </a:r>
            <a:endParaRPr lang="en-US" sz="1700" dirty="0">
              <a:latin typeface="+mn-lt"/>
              <a:cs typeface="Nirmala UI"/>
            </a:endParaRPr>
          </a:p>
          <a:p>
            <a:pPr marL="342900" indent="-342900">
              <a:lnSpc>
                <a:spcPts val="2200"/>
              </a:lnSpc>
              <a:spcBef>
                <a:spcPts val="400"/>
              </a:spcBef>
              <a:spcAft>
                <a:spcPts val="400"/>
              </a:spcAft>
              <a:buFont typeface="Arial" panose="020B0604020202020204" pitchFamily="34" charset="0"/>
              <a:buChar char="•"/>
            </a:pPr>
            <a:r>
              <a:rPr lang="en-US" sz="1700" dirty="0">
                <a:solidFill>
                  <a:srgbClr val="0073B6"/>
                </a:solidFill>
                <a:latin typeface="+mn-lt"/>
                <a:cs typeface="Nirmala UI"/>
              </a:rPr>
              <a:t>If you do get the infection, you are much less likely to die or get as sick</a:t>
            </a:r>
            <a:endParaRPr lang="en-US" sz="1700" dirty="0">
              <a:solidFill>
                <a:srgbClr val="0073B6"/>
              </a:solidFill>
              <a:latin typeface="+mn-lt"/>
            </a:endParaRPr>
          </a:p>
        </p:txBody>
      </p:sp>
      <p:sp>
        <p:nvSpPr>
          <p:cNvPr id="5" name="TextBox 4">
            <a:extLst>
              <a:ext uri="{FF2B5EF4-FFF2-40B4-BE49-F238E27FC236}">
                <a16:creationId xmlns:a16="http://schemas.microsoft.com/office/drawing/2014/main" id="{A63B764B-3209-D285-5587-18F7AD2A804D}"/>
              </a:ext>
            </a:extLst>
          </p:cNvPr>
          <p:cNvSpPr txBox="1"/>
          <p:nvPr/>
        </p:nvSpPr>
        <p:spPr>
          <a:xfrm>
            <a:off x="436477" y="4351080"/>
            <a:ext cx="4196855" cy="276999"/>
          </a:xfrm>
          <a:prstGeom prst="rect">
            <a:avLst/>
          </a:prstGeom>
          <a:noFill/>
        </p:spPr>
        <p:txBody>
          <a:bodyPr wrap="square">
            <a:spAutoFit/>
          </a:bodyPr>
          <a:lstStyle/>
          <a:p>
            <a:r>
              <a:rPr lang="en-US" sz="1200" dirty="0">
                <a:hlinkClick r:id="rId2"/>
              </a:rPr>
              <a:t>Vaccine Safety | Centers for Disease Control and Prevention</a:t>
            </a:r>
            <a:endParaRPr lang="en-US" sz="1200" dirty="0"/>
          </a:p>
        </p:txBody>
      </p:sp>
      <p:sp>
        <p:nvSpPr>
          <p:cNvPr id="6" name="TextBox 5" descr="198 million lives saved in the U.S. and 4.5 billion lives saved globally&#10;">
            <a:extLst>
              <a:ext uri="{FF2B5EF4-FFF2-40B4-BE49-F238E27FC236}">
                <a16:creationId xmlns:a16="http://schemas.microsoft.com/office/drawing/2014/main" id="{524E4E0B-4261-CDC5-7D15-9D12791A2412}"/>
              </a:ext>
            </a:extLst>
          </p:cNvPr>
          <p:cNvSpPr txBox="1"/>
          <p:nvPr/>
        </p:nvSpPr>
        <p:spPr>
          <a:xfrm>
            <a:off x="6015337" y="2992689"/>
            <a:ext cx="2353653" cy="923330"/>
          </a:xfrm>
          <a:prstGeom prst="rect">
            <a:avLst/>
          </a:prstGeom>
          <a:solidFill>
            <a:srgbClr val="0B4A72"/>
          </a:solidFill>
          <a:ln>
            <a:solidFill>
              <a:schemeClr val="bg1">
                <a:lumMod val="75000"/>
              </a:schemeClr>
            </a:solidFill>
          </a:ln>
          <a:effectLst>
            <a:outerShdw blurRad="50800" dist="38100" dir="2700000" algn="tl" rotWithShape="0">
              <a:prstClr val="black">
                <a:alpha val="40000"/>
              </a:prstClr>
            </a:outerShdw>
          </a:effectLst>
        </p:spPr>
        <p:txBody>
          <a:bodyPr wrap="square" lIns="91440" tIns="45720" rIns="91440" bIns="45720" anchor="t">
            <a:spAutoFit/>
          </a:bodyPr>
          <a:lstStyle/>
          <a:p>
            <a:pPr algn="ctr">
              <a:spcBef>
                <a:spcPts val="600"/>
              </a:spcBef>
              <a:spcAft>
                <a:spcPts val="600"/>
              </a:spcAft>
            </a:pPr>
            <a:r>
              <a:rPr lang="en-US" sz="1800" dirty="0">
                <a:solidFill>
                  <a:schemeClr val="bg1"/>
                </a:solidFill>
                <a:cs typeface="Segoe UI"/>
              </a:rPr>
              <a:t>Vaccines prevent 4-5 million deaths globally every year</a:t>
            </a:r>
            <a:endParaRPr lang="en-US" sz="2400" dirty="0">
              <a:solidFill>
                <a:schemeClr val="bg1"/>
              </a:solidFill>
              <a:cs typeface="Segoe UI"/>
            </a:endParaRPr>
          </a:p>
        </p:txBody>
      </p:sp>
      <p:sp>
        <p:nvSpPr>
          <p:cNvPr id="8" name="TextBox 7">
            <a:extLst>
              <a:ext uri="{FF2B5EF4-FFF2-40B4-BE49-F238E27FC236}">
                <a16:creationId xmlns:a16="http://schemas.microsoft.com/office/drawing/2014/main" id="{C61FD509-1686-CCA6-71BE-2788F3FA3685}"/>
              </a:ext>
            </a:extLst>
          </p:cNvPr>
          <p:cNvSpPr txBox="1"/>
          <p:nvPr/>
        </p:nvSpPr>
        <p:spPr>
          <a:xfrm>
            <a:off x="436477" y="4546385"/>
            <a:ext cx="419685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1200"/>
              </a:spcAft>
            </a:pPr>
            <a:r>
              <a:rPr lang="en-US" sz="1200" dirty="0">
                <a:solidFill>
                  <a:srgbClr val="0563C1"/>
                </a:solidFill>
                <a:latin typeface="Nirmala UI" panose="020B0502040204020203" pitchFamily="34" charset="0"/>
                <a:cs typeface="Segoe UI"/>
                <a:hlinkClick r:id="rId3"/>
              </a:rPr>
              <a:t>Immunization | World Health Organization</a:t>
            </a:r>
            <a:endParaRPr lang="en-US" sz="1200" dirty="0"/>
          </a:p>
        </p:txBody>
      </p:sp>
      <p:pic>
        <p:nvPicPr>
          <p:cNvPr id="9" name="Picture 8">
            <a:extLst>
              <a:ext uri="{FF2B5EF4-FFF2-40B4-BE49-F238E27FC236}">
                <a16:creationId xmlns:a16="http://schemas.microsoft.com/office/drawing/2014/main" id="{1597D94F-7631-CF9F-D567-551BDBC3E71F}"/>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47194" t="33975" r="11081" b="10381"/>
          <a:stretch/>
        </p:blipFill>
        <p:spPr>
          <a:xfrm>
            <a:off x="6015337" y="1134590"/>
            <a:ext cx="2353652" cy="1705964"/>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27187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063E48-2848-4EAD-A256-673CA005E2C4}"/>
              </a:ext>
            </a:extLst>
          </p:cNvPr>
          <p:cNvSpPr>
            <a:spLocks noGrp="1"/>
          </p:cNvSpPr>
          <p:nvPr>
            <p:ph type="title" idx="4294967295"/>
          </p:nvPr>
        </p:nvSpPr>
        <p:spPr>
          <a:xfrm>
            <a:off x="334963" y="320675"/>
            <a:ext cx="7191375" cy="533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srgbClr val="0073B6"/>
                </a:solidFill>
                <a:effectLst/>
                <a:uLnTx/>
                <a:uFillTx/>
                <a:latin typeface="Nirmala UI"/>
                <a:ea typeface="+mn-ea"/>
                <a:cs typeface="Nirmala UI"/>
              </a:rPr>
              <a:t> History Proves the Safety of Vaccines!</a:t>
            </a:r>
            <a:br>
              <a:rPr kumimoji="0" lang="en-US" sz="3000" b="0" i="0" u="none" strike="noStrike" kern="1200" cap="none" spc="0" normalizeH="0" baseline="0" noProof="0" dirty="0">
                <a:ln>
                  <a:noFill/>
                </a:ln>
                <a:solidFill>
                  <a:srgbClr val="0073B6"/>
                </a:solidFill>
                <a:effectLst/>
                <a:uLnTx/>
                <a:uFillTx/>
                <a:latin typeface="Nirmala UI"/>
                <a:ea typeface="+mn-ea"/>
                <a:cs typeface="Nirmala UI"/>
              </a:rPr>
            </a:br>
            <a:endParaRPr kumimoji="0" lang="en-US" sz="3000" b="0" i="0" u="none" strike="noStrike" kern="1200" cap="none" spc="0" normalizeH="0" baseline="0" noProof="0" dirty="0">
              <a:ln>
                <a:noFill/>
              </a:ln>
              <a:solidFill>
                <a:srgbClr val="0073B6"/>
              </a:solidFill>
              <a:effectLst/>
              <a:uLnTx/>
              <a:uFillTx/>
              <a:latin typeface="Nirmala UI" panose="020B0502040204020203" pitchFamily="34" charset="0"/>
              <a:ea typeface="+mn-ea"/>
              <a:cs typeface="Nirmala UI" panose="020B0502040204020203" pitchFamily="34" charset="0"/>
            </a:endParaRPr>
          </a:p>
        </p:txBody>
      </p:sp>
      <p:sp>
        <p:nvSpPr>
          <p:cNvPr id="4" name="Content Placeholder 3">
            <a:extLst>
              <a:ext uri="{FF2B5EF4-FFF2-40B4-BE49-F238E27FC236}">
                <a16:creationId xmlns:a16="http://schemas.microsoft.com/office/drawing/2014/main" id="{0EDFAC4B-6542-4ABB-92E4-57586F60C7E8}"/>
              </a:ext>
              <a:ext uri="{C183D7F6-B498-43B3-948B-1728B52AA6E4}">
                <adec:decorative xmlns:adec="http://schemas.microsoft.com/office/drawing/2017/decorative" val="1"/>
              </a:ext>
            </a:extLst>
          </p:cNvPr>
          <p:cNvSpPr>
            <a:spLocks noGrp="1"/>
          </p:cNvSpPr>
          <p:nvPr>
            <p:ph sz="quarter" idx="15"/>
          </p:nvPr>
        </p:nvSpPr>
        <p:spPr>
          <a:xfrm>
            <a:off x="636637" y="1412424"/>
            <a:ext cx="7405928" cy="3032013"/>
          </a:xfrm>
        </p:spPr>
        <p:txBody>
          <a:bodyPr vert="horz" lIns="91440" tIns="45720" rIns="91440" bIns="45720" rtlCol="0" anchor="t">
            <a:noAutofit/>
          </a:bodyPr>
          <a:lstStyle/>
          <a:p>
            <a:pPr>
              <a:lnSpc>
                <a:spcPct val="100000"/>
              </a:lnSpc>
              <a:spcAft>
                <a:spcPts val="1800"/>
              </a:spcAft>
            </a:pPr>
            <a:endParaRPr lang="en-US" dirty="0">
              <a:latin typeface="Nirmala UI"/>
              <a:cs typeface="Nirmala UI"/>
            </a:endParaRPr>
          </a:p>
          <a:p>
            <a:endParaRPr lang="en-US" dirty="0"/>
          </a:p>
        </p:txBody>
      </p:sp>
      <p:sp>
        <p:nvSpPr>
          <p:cNvPr id="9" name="Rectangle 8">
            <a:extLst>
              <a:ext uri="{FF2B5EF4-FFF2-40B4-BE49-F238E27FC236}">
                <a16:creationId xmlns:a16="http://schemas.microsoft.com/office/drawing/2014/main" id="{E5102AF7-18FA-400D-BAB2-9D27767CD485}"/>
              </a:ext>
              <a:ext uri="{C183D7F6-B498-43B3-948B-1728B52AA6E4}">
                <adec:decorative xmlns:adec="http://schemas.microsoft.com/office/drawing/2017/decorative" val="1"/>
              </a:ext>
            </a:extLst>
          </p:cNvPr>
          <p:cNvSpPr/>
          <p:nvPr/>
        </p:nvSpPr>
        <p:spPr>
          <a:xfrm rot="18977474">
            <a:off x="1294639" y="2127209"/>
            <a:ext cx="845437" cy="3295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Arrow: Right 9" descr="Timeline arrow">
            <a:extLst>
              <a:ext uri="{FF2B5EF4-FFF2-40B4-BE49-F238E27FC236}">
                <a16:creationId xmlns:a16="http://schemas.microsoft.com/office/drawing/2014/main" id="{E30C2943-6BC3-4CF1-AD05-D4E2BC54B5A4}"/>
              </a:ext>
            </a:extLst>
          </p:cNvPr>
          <p:cNvSpPr/>
          <p:nvPr/>
        </p:nvSpPr>
        <p:spPr>
          <a:xfrm>
            <a:off x="33452" y="1900360"/>
            <a:ext cx="9099395" cy="1379541"/>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51B072-0199-4586-8EDD-203660C15DD0}"/>
              </a:ext>
              <a:ext uri="{C183D7F6-B498-43B3-948B-1728B52AA6E4}">
                <adec:decorative xmlns:adec="http://schemas.microsoft.com/office/drawing/2017/decorative" val="1"/>
              </a:ext>
            </a:extLst>
          </p:cNvPr>
          <p:cNvSpPr/>
          <p:nvPr/>
        </p:nvSpPr>
        <p:spPr>
          <a:xfrm rot="16200000">
            <a:off x="-110254" y="2480255"/>
            <a:ext cx="696787" cy="233111"/>
          </a:xfrm>
          <a:prstGeom prst="rect">
            <a:avLst/>
          </a:prstGeom>
          <a:solidFill>
            <a:srgbClr val="0B4A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2" name="TextBox 11">
            <a:extLst>
              <a:ext uri="{FF2B5EF4-FFF2-40B4-BE49-F238E27FC236}">
                <a16:creationId xmlns:a16="http://schemas.microsoft.com/office/drawing/2014/main" id="{6FEE5E00-CDEA-4C09-A279-021D260407EA}"/>
              </a:ext>
            </a:extLst>
          </p:cNvPr>
          <p:cNvSpPr txBox="1"/>
          <p:nvPr/>
        </p:nvSpPr>
        <p:spPr>
          <a:xfrm rot="16200000">
            <a:off x="-99970" y="2439593"/>
            <a:ext cx="676210" cy="312057"/>
          </a:xfrm>
          <a:prstGeom prst="rect">
            <a:avLst/>
          </a:prstGeom>
        </p:spPr>
        <p:txBody>
          <a:bodyPr wrap="none" lIns="91440" tIns="45720" rIns="91440" bIns="45720" rtlCol="0" anchor="ctr">
            <a:normAutofit/>
          </a:bodyPr>
          <a:lstStyle/>
          <a:p>
            <a:pPr marL="0" indent="0" algn="ctr">
              <a:spcBef>
                <a:spcPts val="600"/>
              </a:spcBef>
              <a:spcAft>
                <a:spcPts val="1200"/>
              </a:spcAft>
              <a:buFont typeface="Arial" pitchFamily="34" charset="0"/>
              <a:buNone/>
            </a:pPr>
            <a:r>
              <a:rPr lang="en-US" sz="1200" b="1">
                <a:solidFill>
                  <a:schemeClr val="bg1"/>
                </a:solidFill>
                <a:latin typeface="Nirmala UI"/>
                <a:cs typeface="Nirmala UI"/>
              </a:rPr>
              <a:t>1796</a:t>
            </a:r>
            <a:endParaRPr lang="en-US" sz="1200" b="1">
              <a:solidFill>
                <a:schemeClr val="bg1"/>
              </a:solidFill>
              <a:latin typeface="Nirmala UI" panose="020B0502040204020203" pitchFamily="34" charset="0"/>
              <a:cs typeface="Nirmala UI" panose="020B0502040204020203" pitchFamily="34" charset="0"/>
            </a:endParaRPr>
          </a:p>
        </p:txBody>
      </p:sp>
      <p:sp>
        <p:nvSpPr>
          <p:cNvPr id="13" name="Rectangle 12">
            <a:extLst>
              <a:ext uri="{FF2B5EF4-FFF2-40B4-BE49-F238E27FC236}">
                <a16:creationId xmlns:a16="http://schemas.microsoft.com/office/drawing/2014/main" id="{730CA5CD-16A5-4699-A4E0-019AB67BC55F}"/>
              </a:ext>
              <a:ext uri="{C183D7F6-B498-43B3-948B-1728B52AA6E4}">
                <adec:decorative xmlns:adec="http://schemas.microsoft.com/office/drawing/2017/decorative" val="1"/>
              </a:ext>
            </a:extLst>
          </p:cNvPr>
          <p:cNvSpPr/>
          <p:nvPr/>
        </p:nvSpPr>
        <p:spPr>
          <a:xfrm rot="16200000">
            <a:off x="383824" y="2474108"/>
            <a:ext cx="676210" cy="233111"/>
          </a:xfrm>
          <a:prstGeom prst="rect">
            <a:avLst/>
          </a:prstGeom>
          <a:solidFill>
            <a:srgbClr val="0B4A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TextBox 13">
            <a:extLst>
              <a:ext uri="{FF2B5EF4-FFF2-40B4-BE49-F238E27FC236}">
                <a16:creationId xmlns:a16="http://schemas.microsoft.com/office/drawing/2014/main" id="{E223F7C8-9305-4D8E-9164-F23B19D6BE24}"/>
              </a:ext>
            </a:extLst>
          </p:cNvPr>
          <p:cNvSpPr txBox="1"/>
          <p:nvPr/>
        </p:nvSpPr>
        <p:spPr>
          <a:xfrm rot="16200000">
            <a:off x="383820" y="2434636"/>
            <a:ext cx="676210" cy="312057"/>
          </a:xfrm>
          <a:prstGeom prst="rect">
            <a:avLst/>
          </a:prstGeom>
        </p:spPr>
        <p:txBody>
          <a:bodyPr wrap="none" rtlCol="0" anchor="ctr">
            <a:normAutofit/>
          </a:bodyPr>
          <a:lstStyle/>
          <a:p>
            <a:pPr marL="0" indent="0" algn="ctr">
              <a:spcBef>
                <a:spcPts val="600"/>
              </a:spcBef>
              <a:spcAft>
                <a:spcPts val="1200"/>
              </a:spcAft>
              <a:buFont typeface="Arial" pitchFamily="34" charset="0"/>
              <a:buNone/>
            </a:pPr>
            <a:r>
              <a:rPr lang="en-US" sz="1200" b="1">
                <a:solidFill>
                  <a:schemeClr val="bg1"/>
                </a:solidFill>
                <a:latin typeface="Nirmala UI" panose="020B0502040204020203" pitchFamily="34" charset="0"/>
                <a:cs typeface="Nirmala UI" panose="020B0502040204020203" pitchFamily="34" charset="0"/>
              </a:rPr>
              <a:t>1914</a:t>
            </a:r>
          </a:p>
        </p:txBody>
      </p:sp>
      <p:sp>
        <p:nvSpPr>
          <p:cNvPr id="15" name="Rectangle 14">
            <a:extLst>
              <a:ext uri="{FF2B5EF4-FFF2-40B4-BE49-F238E27FC236}">
                <a16:creationId xmlns:a16="http://schemas.microsoft.com/office/drawing/2014/main" id="{EE9FA975-CAE7-436D-9094-71DB433EE9CE}"/>
              </a:ext>
              <a:ext uri="{C183D7F6-B498-43B3-948B-1728B52AA6E4}">
                <adec:decorative xmlns:adec="http://schemas.microsoft.com/office/drawing/2017/decorative" val="1"/>
              </a:ext>
            </a:extLst>
          </p:cNvPr>
          <p:cNvSpPr/>
          <p:nvPr/>
        </p:nvSpPr>
        <p:spPr>
          <a:xfrm rot="16200000">
            <a:off x="3909223" y="2474728"/>
            <a:ext cx="704261" cy="233111"/>
          </a:xfrm>
          <a:prstGeom prst="rect">
            <a:avLst/>
          </a:prstGeom>
          <a:solidFill>
            <a:srgbClr val="0B4A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6" name="TextBox 15">
            <a:extLst>
              <a:ext uri="{FF2B5EF4-FFF2-40B4-BE49-F238E27FC236}">
                <a16:creationId xmlns:a16="http://schemas.microsoft.com/office/drawing/2014/main" id="{F5D96285-159A-422C-9A3D-C857B5AFCE15}"/>
              </a:ext>
            </a:extLst>
          </p:cNvPr>
          <p:cNvSpPr txBox="1"/>
          <p:nvPr/>
        </p:nvSpPr>
        <p:spPr>
          <a:xfrm rot="16200000">
            <a:off x="3923243" y="2430588"/>
            <a:ext cx="676210" cy="312057"/>
          </a:xfrm>
          <a:prstGeom prst="rect">
            <a:avLst/>
          </a:prstGeom>
        </p:spPr>
        <p:txBody>
          <a:bodyPr wrap="none" lIns="91440" tIns="45720" rIns="91440" bIns="45720" rtlCol="0" anchor="ctr">
            <a:normAutofit/>
          </a:bodyPr>
          <a:lstStyle/>
          <a:p>
            <a:pPr marL="0" indent="0" algn="ctr">
              <a:spcBef>
                <a:spcPts val="600"/>
              </a:spcBef>
              <a:spcAft>
                <a:spcPts val="1200"/>
              </a:spcAft>
              <a:buFont typeface="Arial" pitchFamily="34" charset="0"/>
              <a:buNone/>
            </a:pPr>
            <a:r>
              <a:rPr lang="en-US" sz="1200" b="1">
                <a:solidFill>
                  <a:schemeClr val="bg1"/>
                </a:solidFill>
                <a:latin typeface="Nirmala UI"/>
                <a:cs typeface="Nirmala UI"/>
              </a:rPr>
              <a:t>1971</a:t>
            </a:r>
            <a:endParaRPr lang="en-US" sz="1200" b="1">
              <a:solidFill>
                <a:schemeClr val="bg1"/>
              </a:solidFill>
              <a:latin typeface="Nirmala UI" panose="020B0502040204020203" pitchFamily="34" charset="0"/>
              <a:cs typeface="Nirmala UI" panose="020B0502040204020203" pitchFamily="34" charset="0"/>
            </a:endParaRPr>
          </a:p>
        </p:txBody>
      </p:sp>
      <p:sp>
        <p:nvSpPr>
          <p:cNvPr id="17" name="Rectangle 16">
            <a:extLst>
              <a:ext uri="{FF2B5EF4-FFF2-40B4-BE49-F238E27FC236}">
                <a16:creationId xmlns:a16="http://schemas.microsoft.com/office/drawing/2014/main" id="{B75D4FF0-F870-471F-8FAF-09D2A1FE5D40}"/>
              </a:ext>
              <a:ext uri="{C183D7F6-B498-43B3-948B-1728B52AA6E4}">
                <adec:decorative xmlns:adec="http://schemas.microsoft.com/office/drawing/2017/decorative" val="1"/>
              </a:ext>
            </a:extLst>
          </p:cNvPr>
          <p:cNvSpPr/>
          <p:nvPr/>
        </p:nvSpPr>
        <p:spPr>
          <a:xfrm rot="16200000">
            <a:off x="4408773" y="2476750"/>
            <a:ext cx="703794" cy="233111"/>
          </a:xfrm>
          <a:prstGeom prst="rect">
            <a:avLst/>
          </a:prstGeom>
          <a:solidFill>
            <a:srgbClr val="0B4A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8" name="TextBox 17">
            <a:extLst>
              <a:ext uri="{FF2B5EF4-FFF2-40B4-BE49-F238E27FC236}">
                <a16:creationId xmlns:a16="http://schemas.microsoft.com/office/drawing/2014/main" id="{875CDA4F-B6E3-42FB-91CB-6992BA65BCA1}"/>
              </a:ext>
            </a:extLst>
          </p:cNvPr>
          <p:cNvSpPr txBox="1"/>
          <p:nvPr/>
        </p:nvSpPr>
        <p:spPr>
          <a:xfrm rot="16200000">
            <a:off x="4422560" y="2441716"/>
            <a:ext cx="676210" cy="312057"/>
          </a:xfrm>
          <a:prstGeom prst="rect">
            <a:avLst/>
          </a:prstGeom>
        </p:spPr>
        <p:txBody>
          <a:bodyPr wrap="none" rtlCol="0" anchor="ctr">
            <a:normAutofit/>
          </a:bodyPr>
          <a:lstStyle/>
          <a:p>
            <a:pPr marL="0" indent="0" algn="ctr">
              <a:spcBef>
                <a:spcPts val="600"/>
              </a:spcBef>
              <a:spcAft>
                <a:spcPts val="1200"/>
              </a:spcAft>
              <a:buFont typeface="Arial" pitchFamily="34" charset="0"/>
              <a:buNone/>
            </a:pPr>
            <a:r>
              <a:rPr lang="en-US" sz="1200" b="1">
                <a:solidFill>
                  <a:schemeClr val="bg1"/>
                </a:solidFill>
                <a:latin typeface="Nirmala UI" panose="020B0502040204020203" pitchFamily="34" charset="0"/>
                <a:cs typeface="Nirmala UI" panose="020B0502040204020203" pitchFamily="34" charset="0"/>
              </a:rPr>
              <a:t>1981</a:t>
            </a:r>
          </a:p>
        </p:txBody>
      </p:sp>
      <p:sp>
        <p:nvSpPr>
          <p:cNvPr id="19" name="Rectangle 18">
            <a:extLst>
              <a:ext uri="{FF2B5EF4-FFF2-40B4-BE49-F238E27FC236}">
                <a16:creationId xmlns:a16="http://schemas.microsoft.com/office/drawing/2014/main" id="{36732200-D673-4742-9007-3B0A77EC6A7F}"/>
              </a:ext>
              <a:ext uri="{C183D7F6-B498-43B3-948B-1728B52AA6E4}">
                <adec:decorative xmlns:adec="http://schemas.microsoft.com/office/drawing/2017/decorative" val="1"/>
              </a:ext>
            </a:extLst>
          </p:cNvPr>
          <p:cNvSpPr/>
          <p:nvPr/>
        </p:nvSpPr>
        <p:spPr>
          <a:xfrm rot="16200000">
            <a:off x="4781880" y="2473257"/>
            <a:ext cx="696804" cy="233111"/>
          </a:xfrm>
          <a:prstGeom prst="rect">
            <a:avLst/>
          </a:prstGeom>
          <a:solidFill>
            <a:srgbClr val="0B4A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TextBox 19">
            <a:extLst>
              <a:ext uri="{FF2B5EF4-FFF2-40B4-BE49-F238E27FC236}">
                <a16:creationId xmlns:a16="http://schemas.microsoft.com/office/drawing/2014/main" id="{7A40D4DC-A200-4F1F-839F-F225CFE4B9B7}"/>
              </a:ext>
            </a:extLst>
          </p:cNvPr>
          <p:cNvSpPr txBox="1"/>
          <p:nvPr/>
        </p:nvSpPr>
        <p:spPr>
          <a:xfrm rot="16200000">
            <a:off x="4792172" y="2439533"/>
            <a:ext cx="676210" cy="312057"/>
          </a:xfrm>
          <a:prstGeom prst="rect">
            <a:avLst/>
          </a:prstGeom>
        </p:spPr>
        <p:txBody>
          <a:bodyPr wrap="none" rtlCol="0" anchor="ctr">
            <a:normAutofit/>
          </a:bodyPr>
          <a:lstStyle/>
          <a:p>
            <a:pPr marL="0" indent="0" algn="ctr">
              <a:spcBef>
                <a:spcPts val="600"/>
              </a:spcBef>
              <a:spcAft>
                <a:spcPts val="1200"/>
              </a:spcAft>
              <a:buFont typeface="Arial" pitchFamily="34" charset="0"/>
              <a:buNone/>
            </a:pPr>
            <a:r>
              <a:rPr lang="en-US" sz="1200" b="1">
                <a:solidFill>
                  <a:schemeClr val="bg1"/>
                </a:solidFill>
                <a:latin typeface="Nirmala UI" panose="020B0502040204020203" pitchFamily="34" charset="0"/>
                <a:cs typeface="Nirmala UI" panose="020B0502040204020203" pitchFamily="34" charset="0"/>
              </a:rPr>
              <a:t>1985</a:t>
            </a:r>
          </a:p>
        </p:txBody>
      </p:sp>
      <p:sp>
        <p:nvSpPr>
          <p:cNvPr id="21" name="Rectangle 20">
            <a:extLst>
              <a:ext uri="{FF2B5EF4-FFF2-40B4-BE49-F238E27FC236}">
                <a16:creationId xmlns:a16="http://schemas.microsoft.com/office/drawing/2014/main" id="{46ADB3F5-21B9-4AD8-8AB0-B7FAA4EF4D0E}"/>
              </a:ext>
              <a:ext uri="{C183D7F6-B498-43B3-948B-1728B52AA6E4}">
                <adec:decorative xmlns:adec="http://schemas.microsoft.com/office/drawing/2017/decorative" val="1"/>
              </a:ext>
            </a:extLst>
          </p:cNvPr>
          <p:cNvSpPr/>
          <p:nvPr/>
        </p:nvSpPr>
        <p:spPr>
          <a:xfrm rot="16200000">
            <a:off x="5637244" y="2473355"/>
            <a:ext cx="710610" cy="233111"/>
          </a:xfrm>
          <a:prstGeom prst="rect">
            <a:avLst/>
          </a:prstGeom>
          <a:solidFill>
            <a:srgbClr val="0B4A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2" name="TextBox 21">
            <a:extLst>
              <a:ext uri="{FF2B5EF4-FFF2-40B4-BE49-F238E27FC236}">
                <a16:creationId xmlns:a16="http://schemas.microsoft.com/office/drawing/2014/main" id="{6231C897-4174-4A6F-A5FC-EDBABD6302B7}"/>
              </a:ext>
            </a:extLst>
          </p:cNvPr>
          <p:cNvSpPr txBox="1"/>
          <p:nvPr/>
        </p:nvSpPr>
        <p:spPr>
          <a:xfrm rot="16200000">
            <a:off x="5644146" y="2440788"/>
            <a:ext cx="696797" cy="312057"/>
          </a:xfrm>
          <a:prstGeom prst="rect">
            <a:avLst/>
          </a:prstGeom>
        </p:spPr>
        <p:txBody>
          <a:bodyPr wrap="none" rtlCol="0" anchor="ctr">
            <a:normAutofit/>
          </a:bodyPr>
          <a:lstStyle/>
          <a:p>
            <a:pPr marL="0" indent="0" algn="ctr">
              <a:spcBef>
                <a:spcPts val="600"/>
              </a:spcBef>
              <a:spcAft>
                <a:spcPts val="1200"/>
              </a:spcAft>
              <a:buFont typeface="Arial" pitchFamily="34" charset="0"/>
              <a:buNone/>
            </a:pPr>
            <a:r>
              <a:rPr lang="en-US" sz="1200" b="1">
                <a:solidFill>
                  <a:schemeClr val="bg1"/>
                </a:solidFill>
                <a:latin typeface="Nirmala UI" panose="020B0502040204020203" pitchFamily="34" charset="0"/>
                <a:cs typeface="Nirmala UI" panose="020B0502040204020203" pitchFamily="34" charset="0"/>
              </a:rPr>
              <a:t>1998</a:t>
            </a:r>
          </a:p>
        </p:txBody>
      </p:sp>
      <p:sp>
        <p:nvSpPr>
          <p:cNvPr id="23" name="Rectangle 22">
            <a:extLst>
              <a:ext uri="{FF2B5EF4-FFF2-40B4-BE49-F238E27FC236}">
                <a16:creationId xmlns:a16="http://schemas.microsoft.com/office/drawing/2014/main" id="{1EFBA62D-8152-43F7-BC62-EF950EE307DC}"/>
              </a:ext>
              <a:ext uri="{C183D7F6-B498-43B3-948B-1728B52AA6E4}">
                <adec:decorative xmlns:adec="http://schemas.microsoft.com/office/drawing/2017/decorative" val="1"/>
              </a:ext>
            </a:extLst>
          </p:cNvPr>
          <p:cNvSpPr/>
          <p:nvPr/>
        </p:nvSpPr>
        <p:spPr>
          <a:xfrm rot="16200000">
            <a:off x="1991412" y="2473351"/>
            <a:ext cx="710608" cy="233111"/>
          </a:xfrm>
          <a:prstGeom prst="rect">
            <a:avLst/>
          </a:prstGeom>
          <a:solidFill>
            <a:srgbClr val="0B4A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4" name="TextBox 23">
            <a:extLst>
              <a:ext uri="{FF2B5EF4-FFF2-40B4-BE49-F238E27FC236}">
                <a16:creationId xmlns:a16="http://schemas.microsoft.com/office/drawing/2014/main" id="{5E156D5B-B852-4608-9FE7-66B2198F7485}"/>
              </a:ext>
            </a:extLst>
          </p:cNvPr>
          <p:cNvSpPr txBox="1"/>
          <p:nvPr/>
        </p:nvSpPr>
        <p:spPr>
          <a:xfrm rot="16200000">
            <a:off x="1998312" y="2433782"/>
            <a:ext cx="696802" cy="312057"/>
          </a:xfrm>
          <a:prstGeom prst="rect">
            <a:avLst/>
          </a:prstGeom>
        </p:spPr>
        <p:txBody>
          <a:bodyPr wrap="none" rtlCol="0" anchor="ctr">
            <a:normAutofit/>
          </a:bodyPr>
          <a:lstStyle/>
          <a:p>
            <a:pPr marL="0" indent="0" algn="ctr">
              <a:spcBef>
                <a:spcPts val="600"/>
              </a:spcBef>
              <a:spcAft>
                <a:spcPts val="1200"/>
              </a:spcAft>
              <a:buFont typeface="Arial" pitchFamily="34" charset="0"/>
              <a:buNone/>
            </a:pPr>
            <a:r>
              <a:rPr lang="en-US" sz="1200" b="1">
                <a:solidFill>
                  <a:schemeClr val="bg1"/>
                </a:solidFill>
                <a:latin typeface="Nirmala UI" panose="020B0502040204020203" pitchFamily="34" charset="0"/>
                <a:cs typeface="Nirmala UI" panose="020B0502040204020203" pitchFamily="34" charset="0"/>
              </a:rPr>
              <a:t>1948</a:t>
            </a:r>
          </a:p>
        </p:txBody>
      </p:sp>
      <p:sp>
        <p:nvSpPr>
          <p:cNvPr id="25" name="Rectangle 24">
            <a:extLst>
              <a:ext uri="{FF2B5EF4-FFF2-40B4-BE49-F238E27FC236}">
                <a16:creationId xmlns:a16="http://schemas.microsoft.com/office/drawing/2014/main" id="{06B1BE0E-48E8-4F24-BD32-783DC7A8F3B0}"/>
              </a:ext>
              <a:ext uri="{C183D7F6-B498-43B3-948B-1728B52AA6E4}">
                <adec:decorative xmlns:adec="http://schemas.microsoft.com/office/drawing/2017/decorative" val="1"/>
              </a:ext>
            </a:extLst>
          </p:cNvPr>
          <p:cNvSpPr/>
          <p:nvPr/>
        </p:nvSpPr>
        <p:spPr>
          <a:xfrm rot="16200000">
            <a:off x="2424264" y="2477034"/>
            <a:ext cx="703242" cy="233111"/>
          </a:xfrm>
          <a:prstGeom prst="rect">
            <a:avLst/>
          </a:prstGeom>
          <a:solidFill>
            <a:srgbClr val="0B4A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6" name="TextBox 25">
            <a:extLst>
              <a:ext uri="{FF2B5EF4-FFF2-40B4-BE49-F238E27FC236}">
                <a16:creationId xmlns:a16="http://schemas.microsoft.com/office/drawing/2014/main" id="{4892EDDD-7B7B-4C55-B56C-C8A7A7D0F9A3}"/>
              </a:ext>
            </a:extLst>
          </p:cNvPr>
          <p:cNvSpPr txBox="1"/>
          <p:nvPr/>
        </p:nvSpPr>
        <p:spPr>
          <a:xfrm rot="16200000">
            <a:off x="2426896" y="2433198"/>
            <a:ext cx="697970" cy="312057"/>
          </a:xfrm>
          <a:prstGeom prst="rect">
            <a:avLst/>
          </a:prstGeom>
        </p:spPr>
        <p:txBody>
          <a:bodyPr wrap="none" rtlCol="0" anchor="ctr">
            <a:normAutofit/>
          </a:bodyPr>
          <a:lstStyle/>
          <a:p>
            <a:pPr marL="0" indent="0" algn="ctr">
              <a:spcBef>
                <a:spcPts val="600"/>
              </a:spcBef>
              <a:spcAft>
                <a:spcPts val="1200"/>
              </a:spcAft>
              <a:buFont typeface="Arial" pitchFamily="34" charset="0"/>
              <a:buNone/>
            </a:pPr>
            <a:r>
              <a:rPr lang="en-US" sz="1200" b="1">
                <a:solidFill>
                  <a:schemeClr val="bg1"/>
                </a:solidFill>
                <a:latin typeface="Nirmala UI" panose="020B0502040204020203" pitchFamily="34" charset="0"/>
                <a:cs typeface="Nirmala UI" panose="020B0502040204020203" pitchFamily="34" charset="0"/>
              </a:rPr>
              <a:t>1955</a:t>
            </a:r>
          </a:p>
        </p:txBody>
      </p:sp>
      <p:sp>
        <p:nvSpPr>
          <p:cNvPr id="27" name="Rectangle 26">
            <a:extLst>
              <a:ext uri="{FF2B5EF4-FFF2-40B4-BE49-F238E27FC236}">
                <a16:creationId xmlns:a16="http://schemas.microsoft.com/office/drawing/2014/main" id="{36672DBC-BC86-456B-A7A4-F476EF57C08B}"/>
              </a:ext>
              <a:ext uri="{C183D7F6-B498-43B3-948B-1728B52AA6E4}">
                <adec:decorative xmlns:adec="http://schemas.microsoft.com/office/drawing/2017/decorative" val="1"/>
              </a:ext>
            </a:extLst>
          </p:cNvPr>
          <p:cNvSpPr/>
          <p:nvPr/>
        </p:nvSpPr>
        <p:spPr>
          <a:xfrm rot="16200000">
            <a:off x="2864116" y="2476175"/>
            <a:ext cx="704960" cy="233111"/>
          </a:xfrm>
          <a:prstGeom prst="rect">
            <a:avLst/>
          </a:prstGeom>
          <a:solidFill>
            <a:srgbClr val="0B4A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8" name="TextBox 27">
            <a:extLst>
              <a:ext uri="{FF2B5EF4-FFF2-40B4-BE49-F238E27FC236}">
                <a16:creationId xmlns:a16="http://schemas.microsoft.com/office/drawing/2014/main" id="{6BB1988B-6AAC-4FCE-B579-C9F1592F04F5}"/>
              </a:ext>
            </a:extLst>
          </p:cNvPr>
          <p:cNvSpPr txBox="1"/>
          <p:nvPr/>
        </p:nvSpPr>
        <p:spPr>
          <a:xfrm rot="16200000">
            <a:off x="2869583" y="2440329"/>
            <a:ext cx="694017" cy="312057"/>
          </a:xfrm>
          <a:prstGeom prst="rect">
            <a:avLst/>
          </a:prstGeom>
        </p:spPr>
        <p:txBody>
          <a:bodyPr wrap="none" rtlCol="0" anchor="ctr">
            <a:normAutofit/>
          </a:bodyPr>
          <a:lstStyle/>
          <a:p>
            <a:pPr marL="0" indent="0" algn="ctr">
              <a:spcBef>
                <a:spcPts val="600"/>
              </a:spcBef>
              <a:spcAft>
                <a:spcPts val="1200"/>
              </a:spcAft>
              <a:buFont typeface="Arial" pitchFamily="34" charset="0"/>
              <a:buNone/>
            </a:pPr>
            <a:r>
              <a:rPr lang="en-US" sz="1200" b="1">
                <a:solidFill>
                  <a:schemeClr val="bg1"/>
                </a:solidFill>
                <a:latin typeface="Nirmala UI" panose="020B0502040204020203" pitchFamily="34" charset="0"/>
                <a:cs typeface="Nirmala UI" panose="020B0502040204020203" pitchFamily="34" charset="0"/>
              </a:rPr>
              <a:t>1963</a:t>
            </a:r>
          </a:p>
        </p:txBody>
      </p:sp>
      <p:sp>
        <p:nvSpPr>
          <p:cNvPr id="29" name="Rectangle 28">
            <a:extLst>
              <a:ext uri="{FF2B5EF4-FFF2-40B4-BE49-F238E27FC236}">
                <a16:creationId xmlns:a16="http://schemas.microsoft.com/office/drawing/2014/main" id="{B73C6227-21DD-4698-B6EB-166F4A352840}"/>
              </a:ext>
              <a:ext uri="{C183D7F6-B498-43B3-948B-1728B52AA6E4}">
                <adec:decorative xmlns:adec="http://schemas.microsoft.com/office/drawing/2017/decorative" val="1"/>
              </a:ext>
            </a:extLst>
          </p:cNvPr>
          <p:cNvSpPr/>
          <p:nvPr/>
        </p:nvSpPr>
        <p:spPr>
          <a:xfrm rot="16200000">
            <a:off x="3286105" y="2473353"/>
            <a:ext cx="710607" cy="233111"/>
          </a:xfrm>
          <a:prstGeom prst="rect">
            <a:avLst/>
          </a:prstGeom>
          <a:solidFill>
            <a:srgbClr val="0B4A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0" name="TextBox 29">
            <a:extLst>
              <a:ext uri="{FF2B5EF4-FFF2-40B4-BE49-F238E27FC236}">
                <a16:creationId xmlns:a16="http://schemas.microsoft.com/office/drawing/2014/main" id="{089A12D7-4833-4B90-AFB2-2B730E8A53C6}"/>
              </a:ext>
            </a:extLst>
          </p:cNvPr>
          <p:cNvSpPr txBox="1"/>
          <p:nvPr/>
        </p:nvSpPr>
        <p:spPr>
          <a:xfrm rot="16200000">
            <a:off x="3293006" y="2440786"/>
            <a:ext cx="696793" cy="312057"/>
          </a:xfrm>
          <a:prstGeom prst="rect">
            <a:avLst/>
          </a:prstGeom>
        </p:spPr>
        <p:txBody>
          <a:bodyPr wrap="none" rtlCol="0" anchor="ctr">
            <a:normAutofit/>
          </a:bodyPr>
          <a:lstStyle/>
          <a:p>
            <a:pPr marL="0" indent="0" algn="ctr">
              <a:spcBef>
                <a:spcPts val="600"/>
              </a:spcBef>
              <a:spcAft>
                <a:spcPts val="1200"/>
              </a:spcAft>
              <a:buFont typeface="Arial" pitchFamily="34" charset="0"/>
              <a:buNone/>
            </a:pPr>
            <a:r>
              <a:rPr lang="en-US" sz="1200" b="1">
                <a:solidFill>
                  <a:schemeClr val="bg1"/>
                </a:solidFill>
                <a:latin typeface="Nirmala UI" panose="020B0502040204020203" pitchFamily="34" charset="0"/>
                <a:cs typeface="Nirmala UI" panose="020B0502040204020203" pitchFamily="34" charset="0"/>
              </a:rPr>
              <a:t>1967</a:t>
            </a:r>
          </a:p>
        </p:txBody>
      </p:sp>
      <p:sp>
        <p:nvSpPr>
          <p:cNvPr id="31" name="Rectangle 30">
            <a:extLst>
              <a:ext uri="{FF2B5EF4-FFF2-40B4-BE49-F238E27FC236}">
                <a16:creationId xmlns:a16="http://schemas.microsoft.com/office/drawing/2014/main" id="{1793AC6B-650B-47B3-9638-FD5629D88171}"/>
              </a:ext>
              <a:ext uri="{C183D7F6-B498-43B3-948B-1728B52AA6E4}">
                <adec:decorative xmlns:adec="http://schemas.microsoft.com/office/drawing/2017/decorative" val="1"/>
              </a:ext>
            </a:extLst>
          </p:cNvPr>
          <p:cNvSpPr/>
          <p:nvPr/>
        </p:nvSpPr>
        <p:spPr>
          <a:xfrm rot="16200000">
            <a:off x="3602724" y="2476174"/>
            <a:ext cx="704965" cy="233111"/>
          </a:xfrm>
          <a:prstGeom prst="rect">
            <a:avLst/>
          </a:prstGeom>
          <a:solidFill>
            <a:srgbClr val="0B4A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2" name="TextBox 31">
            <a:extLst>
              <a:ext uri="{FF2B5EF4-FFF2-40B4-BE49-F238E27FC236}">
                <a16:creationId xmlns:a16="http://schemas.microsoft.com/office/drawing/2014/main" id="{BC4602A2-7624-4D0F-9BD4-84B64A051EB1}"/>
              </a:ext>
            </a:extLst>
          </p:cNvPr>
          <p:cNvSpPr txBox="1"/>
          <p:nvPr/>
        </p:nvSpPr>
        <p:spPr>
          <a:xfrm rot="16200000">
            <a:off x="3607444" y="2429963"/>
            <a:ext cx="695517" cy="312057"/>
          </a:xfrm>
          <a:prstGeom prst="rect">
            <a:avLst/>
          </a:prstGeom>
        </p:spPr>
        <p:txBody>
          <a:bodyPr wrap="none" rtlCol="0" anchor="ctr">
            <a:normAutofit/>
          </a:bodyPr>
          <a:lstStyle/>
          <a:p>
            <a:pPr marL="0" indent="0" algn="ctr">
              <a:spcBef>
                <a:spcPts val="600"/>
              </a:spcBef>
              <a:spcAft>
                <a:spcPts val="1200"/>
              </a:spcAft>
              <a:buFont typeface="Arial" pitchFamily="34" charset="0"/>
              <a:buNone/>
            </a:pPr>
            <a:r>
              <a:rPr lang="en-US" sz="1200" b="1">
                <a:solidFill>
                  <a:schemeClr val="bg1"/>
                </a:solidFill>
                <a:latin typeface="Nirmala UI" panose="020B0502040204020203" pitchFamily="34" charset="0"/>
                <a:cs typeface="Nirmala UI" panose="020B0502040204020203" pitchFamily="34" charset="0"/>
              </a:rPr>
              <a:t>1969</a:t>
            </a:r>
          </a:p>
        </p:txBody>
      </p:sp>
      <p:sp>
        <p:nvSpPr>
          <p:cNvPr id="33" name="Rectangle 32">
            <a:extLst>
              <a:ext uri="{FF2B5EF4-FFF2-40B4-BE49-F238E27FC236}">
                <a16:creationId xmlns:a16="http://schemas.microsoft.com/office/drawing/2014/main" id="{7ACA6367-366C-4484-B19A-F03AF8D37E96}"/>
              </a:ext>
              <a:ext uri="{C183D7F6-B498-43B3-948B-1728B52AA6E4}">
                <adec:decorative xmlns:adec="http://schemas.microsoft.com/office/drawing/2017/decorative" val="1"/>
              </a:ext>
            </a:extLst>
          </p:cNvPr>
          <p:cNvSpPr/>
          <p:nvPr/>
        </p:nvSpPr>
        <p:spPr>
          <a:xfrm rot="16200000">
            <a:off x="5308933" y="2473354"/>
            <a:ext cx="710606" cy="233111"/>
          </a:xfrm>
          <a:prstGeom prst="rect">
            <a:avLst/>
          </a:prstGeom>
          <a:solidFill>
            <a:srgbClr val="0B4A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4" name="TextBox 33">
            <a:extLst>
              <a:ext uri="{FF2B5EF4-FFF2-40B4-BE49-F238E27FC236}">
                <a16:creationId xmlns:a16="http://schemas.microsoft.com/office/drawing/2014/main" id="{5064B3F5-AC8C-4C14-A475-3E41EA0548E4}"/>
              </a:ext>
            </a:extLst>
          </p:cNvPr>
          <p:cNvSpPr txBox="1"/>
          <p:nvPr/>
        </p:nvSpPr>
        <p:spPr>
          <a:xfrm rot="16200000">
            <a:off x="5315832" y="2433783"/>
            <a:ext cx="696801" cy="312057"/>
          </a:xfrm>
          <a:prstGeom prst="rect">
            <a:avLst/>
          </a:prstGeom>
        </p:spPr>
        <p:txBody>
          <a:bodyPr wrap="none" rtlCol="0" anchor="ctr">
            <a:normAutofit/>
          </a:bodyPr>
          <a:lstStyle/>
          <a:p>
            <a:pPr marL="0" indent="0" algn="ctr">
              <a:spcBef>
                <a:spcPts val="600"/>
              </a:spcBef>
              <a:spcAft>
                <a:spcPts val="1200"/>
              </a:spcAft>
              <a:buFont typeface="Arial" pitchFamily="34" charset="0"/>
              <a:buNone/>
            </a:pPr>
            <a:r>
              <a:rPr lang="en-US" sz="1200" b="1">
                <a:solidFill>
                  <a:schemeClr val="bg1"/>
                </a:solidFill>
                <a:latin typeface="Nirmala UI" panose="020B0502040204020203" pitchFamily="34" charset="0"/>
                <a:cs typeface="Nirmala UI" panose="020B0502040204020203" pitchFamily="34" charset="0"/>
              </a:rPr>
              <a:t>1996</a:t>
            </a:r>
          </a:p>
        </p:txBody>
      </p:sp>
      <p:sp>
        <p:nvSpPr>
          <p:cNvPr id="35" name="Rectangle 34">
            <a:extLst>
              <a:ext uri="{FF2B5EF4-FFF2-40B4-BE49-F238E27FC236}">
                <a16:creationId xmlns:a16="http://schemas.microsoft.com/office/drawing/2014/main" id="{347E2F4E-7241-492F-AACD-321A1D6180FC}"/>
              </a:ext>
              <a:ext uri="{C183D7F6-B498-43B3-948B-1728B52AA6E4}">
                <adec:decorative xmlns:adec="http://schemas.microsoft.com/office/drawing/2017/decorative" val="1"/>
              </a:ext>
            </a:extLst>
          </p:cNvPr>
          <p:cNvSpPr/>
          <p:nvPr/>
        </p:nvSpPr>
        <p:spPr>
          <a:xfrm rot="16200000">
            <a:off x="746348" y="2476171"/>
            <a:ext cx="704956" cy="233111"/>
          </a:xfrm>
          <a:prstGeom prst="rect">
            <a:avLst/>
          </a:prstGeom>
          <a:solidFill>
            <a:srgbClr val="0B4A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6" name="TextBox 35">
            <a:extLst>
              <a:ext uri="{FF2B5EF4-FFF2-40B4-BE49-F238E27FC236}">
                <a16:creationId xmlns:a16="http://schemas.microsoft.com/office/drawing/2014/main" id="{A173DF9C-3F51-4A7B-958F-0B46705DB15D}"/>
              </a:ext>
            </a:extLst>
          </p:cNvPr>
          <p:cNvSpPr txBox="1"/>
          <p:nvPr/>
        </p:nvSpPr>
        <p:spPr>
          <a:xfrm rot="16200000">
            <a:off x="760716" y="2435973"/>
            <a:ext cx="676210" cy="312057"/>
          </a:xfrm>
          <a:prstGeom prst="rect">
            <a:avLst/>
          </a:prstGeom>
        </p:spPr>
        <p:txBody>
          <a:bodyPr wrap="none" rtlCol="0" anchor="ctr">
            <a:normAutofit/>
          </a:bodyPr>
          <a:lstStyle/>
          <a:p>
            <a:pPr marL="0" indent="0" algn="ctr">
              <a:spcBef>
                <a:spcPts val="600"/>
              </a:spcBef>
              <a:spcAft>
                <a:spcPts val="1200"/>
              </a:spcAft>
              <a:buFont typeface="Arial" pitchFamily="34" charset="0"/>
              <a:buNone/>
            </a:pPr>
            <a:r>
              <a:rPr lang="en-US" sz="1200" b="1">
                <a:solidFill>
                  <a:schemeClr val="bg1"/>
                </a:solidFill>
                <a:latin typeface="Nirmala UI" panose="020B0502040204020203" pitchFamily="34" charset="0"/>
                <a:cs typeface="Nirmala UI" panose="020B0502040204020203" pitchFamily="34" charset="0"/>
              </a:rPr>
              <a:t>1926</a:t>
            </a:r>
          </a:p>
        </p:txBody>
      </p:sp>
      <p:sp>
        <p:nvSpPr>
          <p:cNvPr id="37" name="Rectangle 36">
            <a:extLst>
              <a:ext uri="{FF2B5EF4-FFF2-40B4-BE49-F238E27FC236}">
                <a16:creationId xmlns:a16="http://schemas.microsoft.com/office/drawing/2014/main" id="{584EB666-32B4-4C69-98D1-4581B628B3F0}"/>
              </a:ext>
              <a:ext uri="{C183D7F6-B498-43B3-948B-1728B52AA6E4}">
                <adec:decorative xmlns:adec="http://schemas.microsoft.com/office/drawing/2017/decorative" val="1"/>
              </a:ext>
            </a:extLst>
          </p:cNvPr>
          <p:cNvSpPr/>
          <p:nvPr/>
        </p:nvSpPr>
        <p:spPr>
          <a:xfrm rot="16200000">
            <a:off x="1181744" y="2476870"/>
            <a:ext cx="703559" cy="233111"/>
          </a:xfrm>
          <a:prstGeom prst="rect">
            <a:avLst/>
          </a:prstGeom>
          <a:solidFill>
            <a:srgbClr val="0B4A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8" name="TextBox 37">
            <a:extLst>
              <a:ext uri="{FF2B5EF4-FFF2-40B4-BE49-F238E27FC236}">
                <a16:creationId xmlns:a16="http://schemas.microsoft.com/office/drawing/2014/main" id="{D168AB4F-CDB5-42E8-847F-62E286F6F3AF}"/>
              </a:ext>
            </a:extLst>
          </p:cNvPr>
          <p:cNvSpPr txBox="1"/>
          <p:nvPr/>
        </p:nvSpPr>
        <p:spPr>
          <a:xfrm rot="16200000">
            <a:off x="1195414" y="2437372"/>
            <a:ext cx="676210" cy="312057"/>
          </a:xfrm>
          <a:prstGeom prst="rect">
            <a:avLst/>
          </a:prstGeom>
        </p:spPr>
        <p:txBody>
          <a:bodyPr wrap="none" rtlCol="0" anchor="ctr">
            <a:normAutofit/>
          </a:bodyPr>
          <a:lstStyle/>
          <a:p>
            <a:pPr marL="0" indent="0" algn="ctr">
              <a:spcBef>
                <a:spcPts val="600"/>
              </a:spcBef>
              <a:spcAft>
                <a:spcPts val="1200"/>
              </a:spcAft>
              <a:buFont typeface="Arial" pitchFamily="34" charset="0"/>
              <a:buNone/>
            </a:pPr>
            <a:r>
              <a:rPr lang="en-US" sz="1200" b="1">
                <a:solidFill>
                  <a:schemeClr val="bg1"/>
                </a:solidFill>
                <a:latin typeface="Nirmala UI" panose="020B0502040204020203" pitchFamily="34" charset="0"/>
                <a:cs typeface="Nirmala UI" panose="020B0502040204020203" pitchFamily="34" charset="0"/>
              </a:rPr>
              <a:t>1938</a:t>
            </a:r>
          </a:p>
        </p:txBody>
      </p:sp>
      <p:sp>
        <p:nvSpPr>
          <p:cNvPr id="39" name="Rectangle 38">
            <a:extLst>
              <a:ext uri="{FF2B5EF4-FFF2-40B4-BE49-F238E27FC236}">
                <a16:creationId xmlns:a16="http://schemas.microsoft.com/office/drawing/2014/main" id="{E4DF4408-52C2-40B8-8C29-7E6FED7E42FF}"/>
              </a:ext>
              <a:ext uri="{C183D7F6-B498-43B3-948B-1728B52AA6E4}">
                <adec:decorative xmlns:adec="http://schemas.microsoft.com/office/drawing/2017/decorative" val="1"/>
              </a:ext>
            </a:extLst>
          </p:cNvPr>
          <p:cNvSpPr/>
          <p:nvPr/>
        </p:nvSpPr>
        <p:spPr>
          <a:xfrm rot="16200000">
            <a:off x="5978433" y="2469270"/>
            <a:ext cx="691154" cy="233111"/>
          </a:xfrm>
          <a:prstGeom prst="rect">
            <a:avLst/>
          </a:prstGeom>
          <a:solidFill>
            <a:srgbClr val="0B4A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0" name="TextBox 39">
            <a:extLst>
              <a:ext uri="{FF2B5EF4-FFF2-40B4-BE49-F238E27FC236}">
                <a16:creationId xmlns:a16="http://schemas.microsoft.com/office/drawing/2014/main" id="{AEA383B4-4F90-4841-A9BA-1D6C5948D164}"/>
              </a:ext>
            </a:extLst>
          </p:cNvPr>
          <p:cNvSpPr txBox="1"/>
          <p:nvPr/>
        </p:nvSpPr>
        <p:spPr>
          <a:xfrm rot="16200000">
            <a:off x="5985899" y="2422327"/>
            <a:ext cx="676210" cy="312057"/>
          </a:xfrm>
          <a:prstGeom prst="rect">
            <a:avLst/>
          </a:prstGeom>
        </p:spPr>
        <p:txBody>
          <a:bodyPr wrap="none" rtlCol="0" anchor="ctr">
            <a:normAutofit/>
          </a:bodyPr>
          <a:lstStyle/>
          <a:p>
            <a:pPr marL="0" indent="0" algn="ctr">
              <a:spcBef>
                <a:spcPts val="600"/>
              </a:spcBef>
              <a:spcAft>
                <a:spcPts val="1200"/>
              </a:spcAft>
              <a:buFont typeface="Arial" pitchFamily="34" charset="0"/>
              <a:buNone/>
            </a:pPr>
            <a:r>
              <a:rPr lang="en-US" sz="1200" b="1">
                <a:solidFill>
                  <a:schemeClr val="bg1"/>
                </a:solidFill>
                <a:latin typeface="Nirmala UI" panose="020B0502040204020203" pitchFamily="34" charset="0"/>
                <a:cs typeface="Nirmala UI" panose="020B0502040204020203" pitchFamily="34" charset="0"/>
              </a:rPr>
              <a:t>2000</a:t>
            </a:r>
          </a:p>
        </p:txBody>
      </p:sp>
      <p:sp>
        <p:nvSpPr>
          <p:cNvPr id="41" name="Rectangle 40">
            <a:extLst>
              <a:ext uri="{FF2B5EF4-FFF2-40B4-BE49-F238E27FC236}">
                <a16:creationId xmlns:a16="http://schemas.microsoft.com/office/drawing/2014/main" id="{CFECAFEA-69D2-43B5-90C3-CA9B2A80438D}"/>
              </a:ext>
              <a:ext uri="{C183D7F6-B498-43B3-948B-1728B52AA6E4}">
                <adec:decorative xmlns:adec="http://schemas.microsoft.com/office/drawing/2017/decorative" val="1"/>
              </a:ext>
            </a:extLst>
          </p:cNvPr>
          <p:cNvSpPr/>
          <p:nvPr/>
        </p:nvSpPr>
        <p:spPr>
          <a:xfrm rot="16200000">
            <a:off x="1567327" y="2473349"/>
            <a:ext cx="710602" cy="233111"/>
          </a:xfrm>
          <a:prstGeom prst="rect">
            <a:avLst/>
          </a:prstGeom>
          <a:solidFill>
            <a:srgbClr val="0B4A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2" name="TextBox 41">
            <a:extLst>
              <a:ext uri="{FF2B5EF4-FFF2-40B4-BE49-F238E27FC236}">
                <a16:creationId xmlns:a16="http://schemas.microsoft.com/office/drawing/2014/main" id="{ECD26F1A-9F87-4E42-BE4A-704C20F326FA}"/>
              </a:ext>
            </a:extLst>
          </p:cNvPr>
          <p:cNvSpPr txBox="1"/>
          <p:nvPr/>
        </p:nvSpPr>
        <p:spPr>
          <a:xfrm rot="16200000">
            <a:off x="1574226" y="2440786"/>
            <a:ext cx="696792" cy="312057"/>
          </a:xfrm>
          <a:prstGeom prst="rect">
            <a:avLst/>
          </a:prstGeom>
        </p:spPr>
        <p:txBody>
          <a:bodyPr wrap="none" rtlCol="0" anchor="ctr">
            <a:normAutofit/>
          </a:bodyPr>
          <a:lstStyle/>
          <a:p>
            <a:pPr marL="0" indent="0" algn="ctr">
              <a:spcBef>
                <a:spcPts val="600"/>
              </a:spcBef>
              <a:spcAft>
                <a:spcPts val="1200"/>
              </a:spcAft>
              <a:buFont typeface="Arial" pitchFamily="34" charset="0"/>
              <a:buNone/>
            </a:pPr>
            <a:r>
              <a:rPr lang="en-US" sz="1200" b="1">
                <a:solidFill>
                  <a:schemeClr val="bg1"/>
                </a:solidFill>
                <a:latin typeface="Nirmala UI" panose="020B0502040204020203" pitchFamily="34" charset="0"/>
                <a:cs typeface="Nirmala UI" panose="020B0502040204020203" pitchFamily="34" charset="0"/>
              </a:rPr>
              <a:t>1940s</a:t>
            </a:r>
          </a:p>
        </p:txBody>
      </p:sp>
      <p:sp>
        <p:nvSpPr>
          <p:cNvPr id="43" name="Rectangle 42">
            <a:extLst>
              <a:ext uri="{FF2B5EF4-FFF2-40B4-BE49-F238E27FC236}">
                <a16:creationId xmlns:a16="http://schemas.microsoft.com/office/drawing/2014/main" id="{61072B84-2974-4B88-8B03-0E04BD0B378D}"/>
              </a:ext>
              <a:ext uri="{C183D7F6-B498-43B3-948B-1728B52AA6E4}">
                <adec:decorative xmlns:adec="http://schemas.microsoft.com/office/drawing/2017/decorative" val="1"/>
              </a:ext>
            </a:extLst>
          </p:cNvPr>
          <p:cNvSpPr/>
          <p:nvPr/>
        </p:nvSpPr>
        <p:spPr>
          <a:xfrm rot="16200000">
            <a:off x="6253308" y="2472677"/>
            <a:ext cx="697963" cy="233111"/>
          </a:xfrm>
          <a:prstGeom prst="rect">
            <a:avLst/>
          </a:prstGeom>
          <a:solidFill>
            <a:srgbClr val="0B4A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4" name="TextBox 43">
            <a:extLst>
              <a:ext uri="{FF2B5EF4-FFF2-40B4-BE49-F238E27FC236}">
                <a16:creationId xmlns:a16="http://schemas.microsoft.com/office/drawing/2014/main" id="{DB5A006E-480E-4A69-84F4-BAC99D2E3B19}"/>
              </a:ext>
            </a:extLst>
          </p:cNvPr>
          <p:cNvSpPr txBox="1"/>
          <p:nvPr/>
        </p:nvSpPr>
        <p:spPr>
          <a:xfrm rot="16200000">
            <a:off x="6256709" y="2429801"/>
            <a:ext cx="691154" cy="312057"/>
          </a:xfrm>
          <a:prstGeom prst="rect">
            <a:avLst/>
          </a:prstGeom>
        </p:spPr>
        <p:txBody>
          <a:bodyPr wrap="none" rtlCol="0" anchor="ctr">
            <a:normAutofit/>
          </a:bodyPr>
          <a:lstStyle/>
          <a:p>
            <a:pPr marL="0" indent="0" algn="ctr">
              <a:spcBef>
                <a:spcPts val="600"/>
              </a:spcBef>
              <a:spcAft>
                <a:spcPts val="1200"/>
              </a:spcAft>
              <a:buFont typeface="Arial" pitchFamily="34" charset="0"/>
              <a:buNone/>
            </a:pPr>
            <a:r>
              <a:rPr lang="en-US" sz="1200" b="1">
                <a:solidFill>
                  <a:schemeClr val="bg1"/>
                </a:solidFill>
                <a:latin typeface="Nirmala UI" panose="020B0502040204020203" pitchFamily="34" charset="0"/>
                <a:cs typeface="Nirmala UI" panose="020B0502040204020203" pitchFamily="34" charset="0"/>
              </a:rPr>
              <a:t>2001</a:t>
            </a:r>
          </a:p>
        </p:txBody>
      </p:sp>
      <p:sp>
        <p:nvSpPr>
          <p:cNvPr id="45" name="Rectangle 44">
            <a:extLst>
              <a:ext uri="{FF2B5EF4-FFF2-40B4-BE49-F238E27FC236}">
                <a16:creationId xmlns:a16="http://schemas.microsoft.com/office/drawing/2014/main" id="{EC85D97F-C813-44C7-A211-5829090F6067}"/>
              </a:ext>
              <a:ext uri="{C183D7F6-B498-43B3-948B-1728B52AA6E4}">
                <adec:decorative xmlns:adec="http://schemas.microsoft.com/office/drawing/2017/decorative" val="1"/>
              </a:ext>
            </a:extLst>
          </p:cNvPr>
          <p:cNvSpPr/>
          <p:nvPr/>
        </p:nvSpPr>
        <p:spPr>
          <a:xfrm rot="16200000">
            <a:off x="6620832" y="2476174"/>
            <a:ext cx="704974" cy="233111"/>
          </a:xfrm>
          <a:prstGeom prst="rect">
            <a:avLst/>
          </a:prstGeom>
          <a:solidFill>
            <a:srgbClr val="0B4A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6" name="TextBox 45">
            <a:extLst>
              <a:ext uri="{FF2B5EF4-FFF2-40B4-BE49-F238E27FC236}">
                <a16:creationId xmlns:a16="http://schemas.microsoft.com/office/drawing/2014/main" id="{A8D8B009-7199-434A-B2FE-CA303CE28A60}"/>
              </a:ext>
            </a:extLst>
          </p:cNvPr>
          <p:cNvSpPr txBox="1"/>
          <p:nvPr/>
        </p:nvSpPr>
        <p:spPr>
          <a:xfrm rot="16200000">
            <a:off x="6635209" y="2432250"/>
            <a:ext cx="676210" cy="312057"/>
          </a:xfrm>
          <a:prstGeom prst="rect">
            <a:avLst/>
          </a:prstGeom>
        </p:spPr>
        <p:txBody>
          <a:bodyPr wrap="none" lIns="91440" tIns="45720" rIns="91440" bIns="45720" rtlCol="0" anchor="ctr">
            <a:normAutofit/>
          </a:bodyPr>
          <a:lstStyle/>
          <a:p>
            <a:pPr marL="0" indent="0" algn="ctr">
              <a:spcBef>
                <a:spcPts val="600"/>
              </a:spcBef>
              <a:spcAft>
                <a:spcPts val="1200"/>
              </a:spcAft>
              <a:buFont typeface="Arial" pitchFamily="34" charset="0"/>
              <a:buNone/>
            </a:pPr>
            <a:r>
              <a:rPr lang="en-US" sz="1200" b="1">
                <a:solidFill>
                  <a:schemeClr val="bg1"/>
                </a:solidFill>
                <a:latin typeface="Nirmala UI"/>
                <a:cs typeface="Nirmala UI"/>
              </a:rPr>
              <a:t>2006</a:t>
            </a:r>
            <a:endParaRPr lang="en-US" sz="1200" b="1">
              <a:solidFill>
                <a:schemeClr val="bg1"/>
              </a:solidFill>
              <a:latin typeface="Nirmala UI" panose="020B0502040204020203" pitchFamily="34" charset="0"/>
              <a:cs typeface="Nirmala UI" panose="020B0502040204020203" pitchFamily="34" charset="0"/>
            </a:endParaRPr>
          </a:p>
        </p:txBody>
      </p:sp>
      <p:sp>
        <p:nvSpPr>
          <p:cNvPr id="47" name="Rectangle 46">
            <a:extLst>
              <a:ext uri="{FF2B5EF4-FFF2-40B4-BE49-F238E27FC236}">
                <a16:creationId xmlns:a16="http://schemas.microsoft.com/office/drawing/2014/main" id="{BCB2633A-A0B5-4B45-86AD-5ABC4E974361}"/>
              </a:ext>
              <a:ext uri="{C183D7F6-B498-43B3-948B-1728B52AA6E4}">
                <adec:decorative xmlns:adec="http://schemas.microsoft.com/office/drawing/2017/decorative" val="1"/>
              </a:ext>
            </a:extLst>
          </p:cNvPr>
          <p:cNvSpPr/>
          <p:nvPr/>
        </p:nvSpPr>
        <p:spPr>
          <a:xfrm rot="16200000">
            <a:off x="7420383" y="2473517"/>
            <a:ext cx="699657" cy="233111"/>
          </a:xfrm>
          <a:prstGeom prst="rect">
            <a:avLst/>
          </a:prstGeom>
          <a:solidFill>
            <a:srgbClr val="0B4A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8" name="TextBox 47">
            <a:extLst>
              <a:ext uri="{FF2B5EF4-FFF2-40B4-BE49-F238E27FC236}">
                <a16:creationId xmlns:a16="http://schemas.microsoft.com/office/drawing/2014/main" id="{42022E68-F696-4613-B1FA-34B08F777D72}"/>
              </a:ext>
            </a:extLst>
          </p:cNvPr>
          <p:cNvSpPr txBox="1"/>
          <p:nvPr/>
        </p:nvSpPr>
        <p:spPr>
          <a:xfrm rot="16200000">
            <a:off x="7418622" y="2435802"/>
            <a:ext cx="703169" cy="312057"/>
          </a:xfrm>
          <a:prstGeom prst="rect">
            <a:avLst/>
          </a:prstGeom>
        </p:spPr>
        <p:txBody>
          <a:bodyPr wrap="none" rtlCol="0" anchor="ctr">
            <a:normAutofit/>
          </a:bodyPr>
          <a:lstStyle/>
          <a:p>
            <a:pPr marL="0" indent="0" algn="ctr">
              <a:spcBef>
                <a:spcPts val="600"/>
              </a:spcBef>
              <a:spcAft>
                <a:spcPts val="1200"/>
              </a:spcAft>
              <a:buFont typeface="Arial" pitchFamily="34" charset="0"/>
              <a:buNone/>
            </a:pPr>
            <a:r>
              <a:rPr lang="en-US" sz="1200" b="1" dirty="0">
                <a:solidFill>
                  <a:schemeClr val="bg1"/>
                </a:solidFill>
                <a:latin typeface="Nirmala UI" panose="020B0502040204020203" pitchFamily="34" charset="0"/>
                <a:cs typeface="Nirmala UI" panose="020B0502040204020203" pitchFamily="34" charset="0"/>
              </a:rPr>
              <a:t>2020</a:t>
            </a:r>
          </a:p>
        </p:txBody>
      </p:sp>
      <p:sp>
        <p:nvSpPr>
          <p:cNvPr id="49" name="Rectangle 48">
            <a:extLst>
              <a:ext uri="{FF2B5EF4-FFF2-40B4-BE49-F238E27FC236}">
                <a16:creationId xmlns:a16="http://schemas.microsoft.com/office/drawing/2014/main" id="{84BFBF5B-5F1A-496C-9120-5915FA01D9B5}"/>
              </a:ext>
              <a:ext uri="{C183D7F6-B498-43B3-948B-1728B52AA6E4}">
                <adec:decorative xmlns:adec="http://schemas.microsoft.com/office/drawing/2017/decorative" val="1"/>
              </a:ext>
            </a:extLst>
          </p:cNvPr>
          <p:cNvSpPr/>
          <p:nvPr/>
        </p:nvSpPr>
        <p:spPr>
          <a:xfrm rot="16200000">
            <a:off x="7075531" y="2474102"/>
            <a:ext cx="695114" cy="233111"/>
          </a:xfrm>
          <a:prstGeom prst="rect">
            <a:avLst/>
          </a:prstGeom>
          <a:solidFill>
            <a:srgbClr val="0B4A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50" name="TextBox 49">
            <a:extLst>
              <a:ext uri="{FF2B5EF4-FFF2-40B4-BE49-F238E27FC236}">
                <a16:creationId xmlns:a16="http://schemas.microsoft.com/office/drawing/2014/main" id="{FF295A97-B304-4386-80CD-2B456C126E46}"/>
              </a:ext>
            </a:extLst>
          </p:cNvPr>
          <p:cNvSpPr txBox="1"/>
          <p:nvPr/>
        </p:nvSpPr>
        <p:spPr>
          <a:xfrm rot="16200000">
            <a:off x="7080327" y="2435147"/>
            <a:ext cx="685515" cy="312057"/>
          </a:xfrm>
          <a:prstGeom prst="rect">
            <a:avLst/>
          </a:prstGeom>
        </p:spPr>
        <p:txBody>
          <a:bodyPr wrap="none" rtlCol="0" anchor="ctr">
            <a:normAutofit/>
          </a:bodyPr>
          <a:lstStyle/>
          <a:p>
            <a:pPr marL="0" indent="0" algn="ctr">
              <a:spcBef>
                <a:spcPts val="600"/>
              </a:spcBef>
              <a:spcAft>
                <a:spcPts val="1200"/>
              </a:spcAft>
              <a:buFont typeface="Arial" pitchFamily="34" charset="0"/>
              <a:buNone/>
            </a:pPr>
            <a:r>
              <a:rPr lang="en-US" sz="1200" b="1">
                <a:solidFill>
                  <a:schemeClr val="bg1"/>
                </a:solidFill>
                <a:latin typeface="Nirmala UI" panose="020B0502040204020203" pitchFamily="34" charset="0"/>
                <a:cs typeface="Nirmala UI" panose="020B0502040204020203" pitchFamily="34" charset="0"/>
              </a:rPr>
              <a:t>2014</a:t>
            </a:r>
          </a:p>
        </p:txBody>
      </p:sp>
      <p:sp>
        <p:nvSpPr>
          <p:cNvPr id="51" name="TextBox 50">
            <a:extLst>
              <a:ext uri="{FF2B5EF4-FFF2-40B4-BE49-F238E27FC236}">
                <a16:creationId xmlns:a16="http://schemas.microsoft.com/office/drawing/2014/main" id="{4F786647-CE83-4B02-938B-685F528145AC}"/>
              </a:ext>
            </a:extLst>
          </p:cNvPr>
          <p:cNvSpPr txBox="1"/>
          <p:nvPr/>
        </p:nvSpPr>
        <p:spPr>
          <a:xfrm rot="18537126">
            <a:off x="859554" y="1746801"/>
            <a:ext cx="864272" cy="390833"/>
          </a:xfrm>
          <a:prstGeom prst="rect">
            <a:avLst/>
          </a:prstGeom>
        </p:spPr>
        <p:txBody>
          <a:bodyPr wrap="none" lIns="91440" tIns="45720" rIns="91440" bIns="45720" rtlCol="0" anchor="t">
            <a:normAutofit/>
          </a:bodyPr>
          <a:lstStyle/>
          <a:p>
            <a:pPr marL="0" indent="0" algn="ctr">
              <a:spcBef>
                <a:spcPts val="600"/>
              </a:spcBef>
              <a:spcAft>
                <a:spcPts val="1200"/>
              </a:spcAft>
              <a:buFont typeface="Arial" pitchFamily="34" charset="0"/>
              <a:buNone/>
            </a:pPr>
            <a:r>
              <a:rPr lang="en-US" sz="1200">
                <a:latin typeface="Nirmala UI"/>
                <a:cs typeface="Nirmala UI"/>
              </a:rPr>
              <a:t>Diphtheria</a:t>
            </a:r>
            <a:endParaRPr lang="en-US" sz="1200">
              <a:latin typeface="Nirmala UI" panose="020B0502040204020203" pitchFamily="34" charset="0"/>
              <a:cs typeface="Nirmala UI" panose="020B0502040204020203" pitchFamily="34" charset="0"/>
            </a:endParaRPr>
          </a:p>
        </p:txBody>
      </p:sp>
      <p:sp>
        <p:nvSpPr>
          <p:cNvPr id="52" name="TextBox 51">
            <a:extLst>
              <a:ext uri="{FF2B5EF4-FFF2-40B4-BE49-F238E27FC236}">
                <a16:creationId xmlns:a16="http://schemas.microsoft.com/office/drawing/2014/main" id="{4B4687F9-4EAE-4DE6-9F37-FFBC1BFE00E2}"/>
              </a:ext>
            </a:extLst>
          </p:cNvPr>
          <p:cNvSpPr txBox="1"/>
          <p:nvPr/>
        </p:nvSpPr>
        <p:spPr>
          <a:xfrm rot="18537126">
            <a:off x="1696996" y="1780138"/>
            <a:ext cx="864272" cy="390833"/>
          </a:xfrm>
          <a:prstGeom prst="rect">
            <a:avLst/>
          </a:prstGeom>
        </p:spPr>
        <p:txBody>
          <a:bodyPr wrap="none" rtlCol="0">
            <a:normAutofit/>
          </a:bodyPr>
          <a:lstStyle/>
          <a:p>
            <a:pPr marL="0" indent="0" algn="ctr">
              <a:spcBef>
                <a:spcPts val="600"/>
              </a:spcBef>
              <a:spcAft>
                <a:spcPts val="1200"/>
              </a:spcAft>
              <a:buFont typeface="Arial" pitchFamily="34" charset="0"/>
              <a:buNone/>
            </a:pPr>
            <a:r>
              <a:rPr lang="en-US" sz="1200">
                <a:latin typeface="Nirmala UI" panose="020B0502040204020203" pitchFamily="34" charset="0"/>
                <a:cs typeface="Nirmala UI" panose="020B0502040204020203" pitchFamily="34" charset="0"/>
              </a:rPr>
              <a:t>Smallpox</a:t>
            </a:r>
          </a:p>
        </p:txBody>
      </p:sp>
      <p:sp>
        <p:nvSpPr>
          <p:cNvPr id="53" name="TextBox 52">
            <a:extLst>
              <a:ext uri="{FF2B5EF4-FFF2-40B4-BE49-F238E27FC236}">
                <a16:creationId xmlns:a16="http://schemas.microsoft.com/office/drawing/2014/main" id="{6F0A010F-D77D-4409-8554-B8BC4702E231}"/>
              </a:ext>
            </a:extLst>
          </p:cNvPr>
          <p:cNvSpPr txBox="1"/>
          <p:nvPr/>
        </p:nvSpPr>
        <p:spPr>
          <a:xfrm rot="18537126">
            <a:off x="3374720" y="1814813"/>
            <a:ext cx="864272" cy="390833"/>
          </a:xfrm>
          <a:prstGeom prst="rect">
            <a:avLst/>
          </a:prstGeom>
        </p:spPr>
        <p:txBody>
          <a:bodyPr wrap="none" rtlCol="0">
            <a:normAutofit/>
          </a:bodyPr>
          <a:lstStyle/>
          <a:p>
            <a:pPr marL="0" indent="0" algn="ctr">
              <a:spcBef>
                <a:spcPts val="600"/>
              </a:spcBef>
              <a:spcAft>
                <a:spcPts val="1200"/>
              </a:spcAft>
              <a:buFont typeface="Arial" pitchFamily="34" charset="0"/>
              <a:buNone/>
            </a:pPr>
            <a:r>
              <a:rPr lang="en-US" sz="1200">
                <a:latin typeface="Nirmala UI" panose="020B0502040204020203" pitchFamily="34" charset="0"/>
                <a:cs typeface="Nirmala UI" panose="020B0502040204020203" pitchFamily="34" charset="0"/>
              </a:rPr>
              <a:t>Mumps</a:t>
            </a:r>
          </a:p>
        </p:txBody>
      </p:sp>
      <p:sp>
        <p:nvSpPr>
          <p:cNvPr id="54" name="TextBox 53">
            <a:extLst>
              <a:ext uri="{FF2B5EF4-FFF2-40B4-BE49-F238E27FC236}">
                <a16:creationId xmlns:a16="http://schemas.microsoft.com/office/drawing/2014/main" id="{E17DD125-08EF-499F-ADE1-4DA5F77039BC}"/>
              </a:ext>
            </a:extLst>
          </p:cNvPr>
          <p:cNvSpPr txBox="1"/>
          <p:nvPr/>
        </p:nvSpPr>
        <p:spPr>
          <a:xfrm rot="18537126">
            <a:off x="4179324" y="3106928"/>
            <a:ext cx="864272" cy="390833"/>
          </a:xfrm>
          <a:prstGeom prst="rect">
            <a:avLst/>
          </a:prstGeom>
        </p:spPr>
        <p:txBody>
          <a:bodyPr wrap="none" rtlCol="0">
            <a:normAutofit/>
          </a:bodyPr>
          <a:lstStyle/>
          <a:p>
            <a:pPr marL="0" indent="0" algn="ctr">
              <a:spcBef>
                <a:spcPts val="600"/>
              </a:spcBef>
              <a:spcAft>
                <a:spcPts val="1200"/>
              </a:spcAft>
              <a:buFont typeface="Arial" pitchFamily="34" charset="0"/>
              <a:buNone/>
            </a:pPr>
            <a:r>
              <a:rPr lang="en-US" sz="1200">
                <a:latin typeface="Nirmala UI" panose="020B0502040204020203" pitchFamily="34" charset="0"/>
                <a:cs typeface="Nirmala UI" panose="020B0502040204020203" pitchFamily="34" charset="0"/>
              </a:rPr>
              <a:t>Hepatitis B</a:t>
            </a:r>
          </a:p>
        </p:txBody>
      </p:sp>
      <p:sp>
        <p:nvSpPr>
          <p:cNvPr id="55" name="TextBox 54">
            <a:extLst>
              <a:ext uri="{FF2B5EF4-FFF2-40B4-BE49-F238E27FC236}">
                <a16:creationId xmlns:a16="http://schemas.microsoft.com/office/drawing/2014/main" id="{CDFB233B-E19F-4202-9FBB-ECCEAC7C65B6}"/>
              </a:ext>
            </a:extLst>
          </p:cNvPr>
          <p:cNvSpPr txBox="1"/>
          <p:nvPr/>
        </p:nvSpPr>
        <p:spPr>
          <a:xfrm rot="18537126">
            <a:off x="4632907" y="1597316"/>
            <a:ext cx="1539913" cy="568923"/>
          </a:xfrm>
          <a:prstGeom prst="rect">
            <a:avLst/>
          </a:prstGeom>
        </p:spPr>
        <p:txBody>
          <a:bodyPr wrap="none" lIns="91440" tIns="45720" rIns="91440" bIns="45720" rtlCol="0" anchor="t">
            <a:normAutofit/>
          </a:bodyPr>
          <a:lstStyle/>
          <a:p>
            <a:pPr algn="ctr"/>
            <a:r>
              <a:rPr lang="en-US" sz="1200">
                <a:latin typeface="Nirmala UI"/>
                <a:cs typeface="Nirmala UI"/>
              </a:rPr>
              <a:t>Haemophilus </a:t>
            </a:r>
            <a:endParaRPr lang="en-US" sz="1200">
              <a:latin typeface="Nirmala UI" panose="020B0502040204020203" pitchFamily="34" charset="0"/>
              <a:cs typeface="Nirmala UI" panose="020B0502040204020203" pitchFamily="34" charset="0"/>
            </a:endParaRPr>
          </a:p>
          <a:p>
            <a:pPr marL="0" indent="0" algn="ctr">
              <a:buFont typeface="Arial" pitchFamily="34" charset="0"/>
              <a:buNone/>
            </a:pPr>
            <a:r>
              <a:rPr lang="en-US" sz="1200">
                <a:latin typeface="Nirmala UI"/>
                <a:cs typeface="Nirmala UI"/>
              </a:rPr>
              <a:t>influenzae</a:t>
            </a:r>
          </a:p>
        </p:txBody>
      </p:sp>
      <p:sp>
        <p:nvSpPr>
          <p:cNvPr id="56" name="TextBox 55">
            <a:extLst>
              <a:ext uri="{FF2B5EF4-FFF2-40B4-BE49-F238E27FC236}">
                <a16:creationId xmlns:a16="http://schemas.microsoft.com/office/drawing/2014/main" id="{6E87F825-9B13-499B-B403-574B3A60B324}"/>
              </a:ext>
            </a:extLst>
          </p:cNvPr>
          <p:cNvSpPr txBox="1"/>
          <p:nvPr/>
        </p:nvSpPr>
        <p:spPr>
          <a:xfrm rot="18537126">
            <a:off x="5037541" y="3123132"/>
            <a:ext cx="864272" cy="390833"/>
          </a:xfrm>
          <a:prstGeom prst="rect">
            <a:avLst/>
          </a:prstGeom>
        </p:spPr>
        <p:txBody>
          <a:bodyPr wrap="none" rtlCol="0">
            <a:normAutofit/>
          </a:bodyPr>
          <a:lstStyle/>
          <a:p>
            <a:pPr marL="0" indent="0" algn="ctr">
              <a:spcBef>
                <a:spcPts val="600"/>
              </a:spcBef>
              <a:spcAft>
                <a:spcPts val="1200"/>
              </a:spcAft>
              <a:buFont typeface="Arial" pitchFamily="34" charset="0"/>
              <a:buNone/>
            </a:pPr>
            <a:r>
              <a:rPr lang="en-US" sz="1200">
                <a:latin typeface="Nirmala UI" panose="020B0502040204020203" pitchFamily="34" charset="0"/>
                <a:cs typeface="Nirmala UI" panose="020B0502040204020203" pitchFamily="34" charset="0"/>
              </a:rPr>
              <a:t>Chickenpox</a:t>
            </a:r>
          </a:p>
        </p:txBody>
      </p:sp>
      <p:sp>
        <p:nvSpPr>
          <p:cNvPr id="57" name="TextBox 56">
            <a:extLst>
              <a:ext uri="{FF2B5EF4-FFF2-40B4-BE49-F238E27FC236}">
                <a16:creationId xmlns:a16="http://schemas.microsoft.com/office/drawing/2014/main" id="{9DF3231B-A940-4184-A32D-67928A1C8ADF}"/>
              </a:ext>
            </a:extLst>
          </p:cNvPr>
          <p:cNvSpPr txBox="1"/>
          <p:nvPr/>
        </p:nvSpPr>
        <p:spPr>
          <a:xfrm rot="18537126">
            <a:off x="5775885" y="1775807"/>
            <a:ext cx="864272" cy="390833"/>
          </a:xfrm>
          <a:prstGeom prst="rect">
            <a:avLst/>
          </a:prstGeom>
        </p:spPr>
        <p:txBody>
          <a:bodyPr wrap="none" rtlCol="0">
            <a:normAutofit/>
          </a:bodyPr>
          <a:lstStyle/>
          <a:p>
            <a:pPr marL="0" indent="0" algn="ctr">
              <a:spcBef>
                <a:spcPts val="600"/>
              </a:spcBef>
              <a:spcAft>
                <a:spcPts val="1200"/>
              </a:spcAft>
              <a:buFont typeface="Arial" pitchFamily="34" charset="0"/>
              <a:buNone/>
            </a:pPr>
            <a:r>
              <a:rPr lang="en-US" sz="1200">
                <a:latin typeface="Nirmala UI" panose="020B0502040204020203" pitchFamily="34" charset="0"/>
                <a:cs typeface="Nirmala UI" panose="020B0502040204020203" pitchFamily="34" charset="0"/>
              </a:rPr>
              <a:t>Rotavirus</a:t>
            </a:r>
          </a:p>
        </p:txBody>
      </p:sp>
      <p:sp>
        <p:nvSpPr>
          <p:cNvPr id="58" name="TextBox 57">
            <a:extLst>
              <a:ext uri="{FF2B5EF4-FFF2-40B4-BE49-F238E27FC236}">
                <a16:creationId xmlns:a16="http://schemas.microsoft.com/office/drawing/2014/main" id="{C2B6CC2A-E490-41AF-8DBF-BB7326B89AA2}"/>
              </a:ext>
            </a:extLst>
          </p:cNvPr>
          <p:cNvSpPr txBox="1"/>
          <p:nvPr/>
        </p:nvSpPr>
        <p:spPr>
          <a:xfrm rot="18537126">
            <a:off x="5745568" y="3091298"/>
            <a:ext cx="864272" cy="390833"/>
          </a:xfrm>
          <a:prstGeom prst="rect">
            <a:avLst/>
          </a:prstGeom>
        </p:spPr>
        <p:txBody>
          <a:bodyPr wrap="none" rtlCol="0">
            <a:normAutofit/>
          </a:bodyPr>
          <a:lstStyle/>
          <a:p>
            <a:pPr marL="0" indent="0" algn="ctr">
              <a:spcBef>
                <a:spcPts val="600"/>
              </a:spcBef>
              <a:spcAft>
                <a:spcPts val="1200"/>
              </a:spcAft>
              <a:buFont typeface="Arial" pitchFamily="34" charset="0"/>
              <a:buNone/>
            </a:pPr>
            <a:r>
              <a:rPr lang="en-US" sz="1200">
                <a:latin typeface="Nirmala UI" panose="020B0502040204020203" pitchFamily="34" charset="0"/>
                <a:cs typeface="Nirmala UI" panose="020B0502040204020203" pitchFamily="34" charset="0"/>
              </a:rPr>
              <a:t>Hepatitis A</a:t>
            </a:r>
          </a:p>
        </p:txBody>
      </p:sp>
      <p:sp>
        <p:nvSpPr>
          <p:cNvPr id="59" name="TextBox 58">
            <a:extLst>
              <a:ext uri="{FF2B5EF4-FFF2-40B4-BE49-F238E27FC236}">
                <a16:creationId xmlns:a16="http://schemas.microsoft.com/office/drawing/2014/main" id="{B4A73094-B088-4BF8-9129-41C39100F062}"/>
              </a:ext>
            </a:extLst>
          </p:cNvPr>
          <p:cNvSpPr txBox="1"/>
          <p:nvPr/>
        </p:nvSpPr>
        <p:spPr>
          <a:xfrm rot="18537126">
            <a:off x="6324444" y="1641509"/>
            <a:ext cx="1169459" cy="390833"/>
          </a:xfrm>
          <a:prstGeom prst="rect">
            <a:avLst/>
          </a:prstGeom>
        </p:spPr>
        <p:txBody>
          <a:bodyPr wrap="none" rtlCol="0">
            <a:normAutofit/>
          </a:bodyPr>
          <a:lstStyle/>
          <a:p>
            <a:pPr marL="0" indent="0" algn="ctr">
              <a:spcBef>
                <a:spcPts val="600"/>
              </a:spcBef>
              <a:spcAft>
                <a:spcPts val="1200"/>
              </a:spcAft>
              <a:buFont typeface="Arial" pitchFamily="34" charset="0"/>
              <a:buNone/>
            </a:pPr>
            <a:r>
              <a:rPr lang="en-US" sz="1200" dirty="0">
                <a:latin typeface="Nirmala UI" panose="020B0502040204020203" pitchFamily="34" charset="0"/>
                <a:cs typeface="Nirmala UI" panose="020B0502040204020203" pitchFamily="34" charset="0"/>
              </a:rPr>
              <a:t>Pneumococcal</a:t>
            </a:r>
          </a:p>
        </p:txBody>
      </p:sp>
      <p:sp>
        <p:nvSpPr>
          <p:cNvPr id="60" name="TextBox 59">
            <a:extLst>
              <a:ext uri="{FF2B5EF4-FFF2-40B4-BE49-F238E27FC236}">
                <a16:creationId xmlns:a16="http://schemas.microsoft.com/office/drawing/2014/main" id="{39DD701C-FFB9-47F3-8DB4-3C3802107795}"/>
              </a:ext>
            </a:extLst>
          </p:cNvPr>
          <p:cNvSpPr txBox="1"/>
          <p:nvPr/>
        </p:nvSpPr>
        <p:spPr>
          <a:xfrm rot="18537126">
            <a:off x="6535315" y="2950951"/>
            <a:ext cx="864272" cy="390833"/>
          </a:xfrm>
          <a:prstGeom prst="rect">
            <a:avLst/>
          </a:prstGeom>
        </p:spPr>
        <p:txBody>
          <a:bodyPr wrap="none" rtlCol="0">
            <a:normAutofit/>
          </a:bodyPr>
          <a:lstStyle/>
          <a:p>
            <a:pPr marL="0" indent="0" algn="ctr">
              <a:spcBef>
                <a:spcPts val="600"/>
              </a:spcBef>
              <a:spcAft>
                <a:spcPts val="1200"/>
              </a:spcAft>
              <a:buFont typeface="Arial" pitchFamily="34" charset="0"/>
              <a:buNone/>
            </a:pPr>
            <a:r>
              <a:rPr lang="en-US" sz="1200">
                <a:latin typeface="Nirmala UI" panose="020B0502040204020203" pitchFamily="34" charset="0"/>
                <a:cs typeface="Nirmala UI" panose="020B0502040204020203" pitchFamily="34" charset="0"/>
              </a:rPr>
              <a:t>HPV</a:t>
            </a:r>
          </a:p>
        </p:txBody>
      </p:sp>
      <p:sp>
        <p:nvSpPr>
          <p:cNvPr id="61" name="TextBox 60">
            <a:extLst>
              <a:ext uri="{FF2B5EF4-FFF2-40B4-BE49-F238E27FC236}">
                <a16:creationId xmlns:a16="http://schemas.microsoft.com/office/drawing/2014/main" id="{5554FEF9-A82C-4E0C-8AAB-5EBD3FE19F42}"/>
              </a:ext>
            </a:extLst>
          </p:cNvPr>
          <p:cNvSpPr txBox="1"/>
          <p:nvPr/>
        </p:nvSpPr>
        <p:spPr>
          <a:xfrm rot="18537126">
            <a:off x="7114063" y="1618089"/>
            <a:ext cx="1256200" cy="390833"/>
          </a:xfrm>
          <a:prstGeom prst="rect">
            <a:avLst/>
          </a:prstGeom>
        </p:spPr>
        <p:txBody>
          <a:bodyPr wrap="none" rtlCol="0">
            <a:normAutofit/>
          </a:bodyPr>
          <a:lstStyle/>
          <a:p>
            <a:pPr marL="0" indent="0" algn="ctr">
              <a:spcBef>
                <a:spcPts val="600"/>
              </a:spcBef>
              <a:spcAft>
                <a:spcPts val="1200"/>
              </a:spcAft>
              <a:buFont typeface="Arial" pitchFamily="34" charset="0"/>
              <a:buNone/>
            </a:pPr>
            <a:r>
              <a:rPr lang="en-US" sz="1200" dirty="0">
                <a:latin typeface="Nirmala UI" panose="020B0502040204020203" pitchFamily="34" charset="0"/>
                <a:cs typeface="Nirmala UI" panose="020B0502040204020203" pitchFamily="34" charset="0"/>
              </a:rPr>
              <a:t>Meningococcal</a:t>
            </a:r>
          </a:p>
        </p:txBody>
      </p:sp>
      <p:sp>
        <p:nvSpPr>
          <p:cNvPr id="63" name="TextBox 62">
            <a:extLst>
              <a:ext uri="{FF2B5EF4-FFF2-40B4-BE49-F238E27FC236}">
                <a16:creationId xmlns:a16="http://schemas.microsoft.com/office/drawing/2014/main" id="{564BF01E-139A-4C3E-B96F-3590E4FB9D03}"/>
              </a:ext>
            </a:extLst>
          </p:cNvPr>
          <p:cNvSpPr txBox="1"/>
          <p:nvPr/>
        </p:nvSpPr>
        <p:spPr>
          <a:xfrm rot="18537126">
            <a:off x="7216509" y="3089386"/>
            <a:ext cx="864272" cy="390833"/>
          </a:xfrm>
          <a:prstGeom prst="rect">
            <a:avLst/>
          </a:prstGeom>
        </p:spPr>
        <p:txBody>
          <a:bodyPr wrap="none" rtlCol="0">
            <a:normAutofit/>
          </a:bodyPr>
          <a:lstStyle/>
          <a:p>
            <a:pPr marL="0" indent="0" algn="ctr">
              <a:spcBef>
                <a:spcPts val="600"/>
              </a:spcBef>
              <a:spcAft>
                <a:spcPts val="1200"/>
              </a:spcAft>
              <a:buFont typeface="Arial" pitchFamily="34" charset="0"/>
              <a:buNone/>
            </a:pPr>
            <a:r>
              <a:rPr lang="en-US" sz="1200">
                <a:latin typeface="Nirmala UI" panose="020B0502040204020203" pitchFamily="34" charset="0"/>
                <a:cs typeface="Nirmala UI" panose="020B0502040204020203" pitchFamily="34" charset="0"/>
              </a:rPr>
              <a:t>COVID-19</a:t>
            </a:r>
          </a:p>
        </p:txBody>
      </p:sp>
      <p:sp>
        <p:nvSpPr>
          <p:cNvPr id="64" name="TextBox 63">
            <a:extLst>
              <a:ext uri="{FF2B5EF4-FFF2-40B4-BE49-F238E27FC236}">
                <a16:creationId xmlns:a16="http://schemas.microsoft.com/office/drawing/2014/main" id="{048913E5-A5A5-4C7A-839B-BA3D726A6CF4}"/>
              </a:ext>
            </a:extLst>
          </p:cNvPr>
          <p:cNvSpPr txBox="1"/>
          <p:nvPr/>
        </p:nvSpPr>
        <p:spPr>
          <a:xfrm rot="18537126">
            <a:off x="3870633" y="1426778"/>
            <a:ext cx="1539913" cy="568923"/>
          </a:xfrm>
          <a:prstGeom prst="rect">
            <a:avLst/>
          </a:prstGeom>
        </p:spPr>
        <p:txBody>
          <a:bodyPr wrap="none" rtlCol="0">
            <a:normAutofit/>
          </a:bodyPr>
          <a:lstStyle/>
          <a:p>
            <a:pPr marL="0" indent="0" algn="ctr">
              <a:buFont typeface="Arial" pitchFamily="34" charset="0"/>
              <a:buNone/>
            </a:pPr>
            <a:r>
              <a:rPr lang="en-US" sz="1200" dirty="0">
                <a:latin typeface="Nirmala UI" panose="020B0502040204020203" pitchFamily="34" charset="0"/>
                <a:cs typeface="Nirmala UI" panose="020B0502040204020203" pitchFamily="34" charset="0"/>
              </a:rPr>
              <a:t>MMR (Measles, </a:t>
            </a:r>
          </a:p>
          <a:p>
            <a:pPr marL="0" indent="0" algn="ctr">
              <a:buFont typeface="Arial" pitchFamily="34" charset="0"/>
              <a:buNone/>
            </a:pPr>
            <a:r>
              <a:rPr lang="en-US" sz="1200" dirty="0">
                <a:latin typeface="Nirmala UI" panose="020B0502040204020203" pitchFamily="34" charset="0"/>
                <a:cs typeface="Nirmala UI" panose="020B0502040204020203" pitchFamily="34" charset="0"/>
              </a:rPr>
              <a:t>Mumps, Rubella)</a:t>
            </a:r>
          </a:p>
        </p:txBody>
      </p:sp>
      <p:sp>
        <p:nvSpPr>
          <p:cNvPr id="65" name="TextBox 64">
            <a:extLst>
              <a:ext uri="{FF2B5EF4-FFF2-40B4-BE49-F238E27FC236}">
                <a16:creationId xmlns:a16="http://schemas.microsoft.com/office/drawing/2014/main" id="{DD48F00A-A4DA-4A6B-B3AC-225ECF6F3044}"/>
              </a:ext>
            </a:extLst>
          </p:cNvPr>
          <p:cNvSpPr txBox="1"/>
          <p:nvPr/>
        </p:nvSpPr>
        <p:spPr>
          <a:xfrm rot="18537126">
            <a:off x="3387137" y="3024214"/>
            <a:ext cx="864272" cy="288084"/>
          </a:xfrm>
          <a:prstGeom prst="rect">
            <a:avLst/>
          </a:prstGeom>
        </p:spPr>
        <p:txBody>
          <a:bodyPr wrap="none" rtlCol="0">
            <a:normAutofit/>
          </a:bodyPr>
          <a:lstStyle/>
          <a:p>
            <a:pPr marL="0" indent="0" algn="ctr">
              <a:spcBef>
                <a:spcPts val="600"/>
              </a:spcBef>
              <a:spcAft>
                <a:spcPts val="1200"/>
              </a:spcAft>
              <a:buFont typeface="Arial" pitchFamily="34" charset="0"/>
              <a:buNone/>
            </a:pPr>
            <a:r>
              <a:rPr lang="en-US" sz="1200">
                <a:latin typeface="Nirmala UI" panose="020B0502040204020203" pitchFamily="34" charset="0"/>
                <a:cs typeface="Nirmala UI" panose="020B0502040204020203" pitchFamily="34" charset="0"/>
              </a:rPr>
              <a:t>Rubella</a:t>
            </a:r>
          </a:p>
        </p:txBody>
      </p:sp>
      <p:sp>
        <p:nvSpPr>
          <p:cNvPr id="66" name="TextBox 65">
            <a:extLst>
              <a:ext uri="{FF2B5EF4-FFF2-40B4-BE49-F238E27FC236}">
                <a16:creationId xmlns:a16="http://schemas.microsoft.com/office/drawing/2014/main" id="{B202787B-2CA7-47FC-A7BB-4D9C6A0CC9A4}"/>
              </a:ext>
            </a:extLst>
          </p:cNvPr>
          <p:cNvSpPr txBox="1"/>
          <p:nvPr/>
        </p:nvSpPr>
        <p:spPr>
          <a:xfrm rot="18537126">
            <a:off x="2636553" y="3048403"/>
            <a:ext cx="864272" cy="288084"/>
          </a:xfrm>
          <a:prstGeom prst="rect">
            <a:avLst/>
          </a:prstGeom>
        </p:spPr>
        <p:txBody>
          <a:bodyPr wrap="none" rtlCol="0">
            <a:normAutofit/>
          </a:bodyPr>
          <a:lstStyle/>
          <a:p>
            <a:pPr marL="0" indent="0" algn="ctr">
              <a:spcBef>
                <a:spcPts val="600"/>
              </a:spcBef>
              <a:spcAft>
                <a:spcPts val="1200"/>
              </a:spcAft>
              <a:buFont typeface="Arial" pitchFamily="34" charset="0"/>
              <a:buNone/>
            </a:pPr>
            <a:r>
              <a:rPr lang="en-US" sz="1200">
                <a:latin typeface="Nirmala UI" panose="020B0502040204020203" pitchFamily="34" charset="0"/>
                <a:cs typeface="Nirmala UI" panose="020B0502040204020203" pitchFamily="34" charset="0"/>
              </a:rPr>
              <a:t>Measles</a:t>
            </a:r>
          </a:p>
        </p:txBody>
      </p:sp>
      <p:sp>
        <p:nvSpPr>
          <p:cNvPr id="67" name="TextBox 66">
            <a:extLst>
              <a:ext uri="{FF2B5EF4-FFF2-40B4-BE49-F238E27FC236}">
                <a16:creationId xmlns:a16="http://schemas.microsoft.com/office/drawing/2014/main" id="{B8D663B2-5396-4171-8F4D-11430AEF9A8A}"/>
              </a:ext>
            </a:extLst>
          </p:cNvPr>
          <p:cNvSpPr txBox="1"/>
          <p:nvPr/>
        </p:nvSpPr>
        <p:spPr>
          <a:xfrm rot="18537126">
            <a:off x="1370761" y="3171350"/>
            <a:ext cx="1384837" cy="480082"/>
          </a:xfrm>
          <a:prstGeom prst="rect">
            <a:avLst/>
          </a:prstGeom>
        </p:spPr>
        <p:txBody>
          <a:bodyPr wrap="none" lIns="91440" tIns="45720" rIns="91440" bIns="45720" rtlCol="0" anchor="t">
            <a:noAutofit/>
          </a:bodyPr>
          <a:lstStyle/>
          <a:p>
            <a:pPr algn="ctr"/>
            <a:r>
              <a:rPr lang="en-US" sz="1200">
                <a:latin typeface="Nirmala UI"/>
                <a:cs typeface="Nirmala UI"/>
              </a:rPr>
              <a:t>DPT (Diphtheria, </a:t>
            </a:r>
            <a:endParaRPr lang="en-US" sz="1200">
              <a:latin typeface="Nirmala UI" panose="020B0502040204020203" pitchFamily="34" charset="0"/>
              <a:cs typeface="Nirmala UI" panose="020B0502040204020203" pitchFamily="34" charset="0"/>
            </a:endParaRPr>
          </a:p>
          <a:p>
            <a:pPr marL="0" indent="0" algn="ctr">
              <a:buFont typeface="Arial" pitchFamily="34" charset="0"/>
              <a:buNone/>
            </a:pPr>
            <a:r>
              <a:rPr lang="en-US" sz="1200">
                <a:latin typeface="Nirmala UI"/>
                <a:cs typeface="Nirmala UI"/>
              </a:rPr>
              <a:t>Pertussis, Tetanus</a:t>
            </a:r>
          </a:p>
        </p:txBody>
      </p:sp>
      <p:sp>
        <p:nvSpPr>
          <p:cNvPr id="68" name="TextBox 67">
            <a:extLst>
              <a:ext uri="{FF2B5EF4-FFF2-40B4-BE49-F238E27FC236}">
                <a16:creationId xmlns:a16="http://schemas.microsoft.com/office/drawing/2014/main" id="{8A46FA99-1358-4DFE-B908-AF101C4B3086}"/>
              </a:ext>
            </a:extLst>
          </p:cNvPr>
          <p:cNvSpPr txBox="1"/>
          <p:nvPr/>
        </p:nvSpPr>
        <p:spPr>
          <a:xfrm rot="18537126">
            <a:off x="141832" y="3060206"/>
            <a:ext cx="864272" cy="288084"/>
          </a:xfrm>
          <a:prstGeom prst="rect">
            <a:avLst/>
          </a:prstGeom>
        </p:spPr>
        <p:txBody>
          <a:bodyPr wrap="none" rtlCol="0">
            <a:normAutofit/>
          </a:bodyPr>
          <a:lstStyle/>
          <a:p>
            <a:pPr marL="0" indent="0" algn="ctr">
              <a:spcBef>
                <a:spcPts val="600"/>
              </a:spcBef>
              <a:spcAft>
                <a:spcPts val="1200"/>
              </a:spcAft>
              <a:buFont typeface="Arial" pitchFamily="34" charset="0"/>
              <a:buNone/>
            </a:pPr>
            <a:r>
              <a:rPr lang="en-US" sz="1200">
                <a:latin typeface="Nirmala UI" panose="020B0502040204020203" pitchFamily="34" charset="0"/>
                <a:cs typeface="Nirmala UI" panose="020B0502040204020203" pitchFamily="34" charset="0"/>
              </a:rPr>
              <a:t>Pertussis</a:t>
            </a:r>
          </a:p>
        </p:txBody>
      </p:sp>
      <p:sp>
        <p:nvSpPr>
          <p:cNvPr id="69" name="TextBox 68">
            <a:extLst>
              <a:ext uri="{FF2B5EF4-FFF2-40B4-BE49-F238E27FC236}">
                <a16:creationId xmlns:a16="http://schemas.microsoft.com/office/drawing/2014/main" id="{CFD4FA89-C8EC-4657-9E1A-70E26C33B24E}"/>
              </a:ext>
            </a:extLst>
          </p:cNvPr>
          <p:cNvSpPr txBox="1"/>
          <p:nvPr/>
        </p:nvSpPr>
        <p:spPr>
          <a:xfrm rot="18537126">
            <a:off x="977148" y="3034625"/>
            <a:ext cx="864272" cy="288084"/>
          </a:xfrm>
          <a:prstGeom prst="rect">
            <a:avLst/>
          </a:prstGeom>
        </p:spPr>
        <p:txBody>
          <a:bodyPr wrap="none" rtlCol="0">
            <a:normAutofit/>
          </a:bodyPr>
          <a:lstStyle/>
          <a:p>
            <a:pPr marL="0" indent="0" algn="ctr">
              <a:spcBef>
                <a:spcPts val="600"/>
              </a:spcBef>
              <a:spcAft>
                <a:spcPts val="1200"/>
              </a:spcAft>
              <a:buFont typeface="Arial" pitchFamily="34" charset="0"/>
              <a:buNone/>
            </a:pPr>
            <a:r>
              <a:rPr lang="en-US" sz="1200">
                <a:latin typeface="Nirmala UI" panose="020B0502040204020203" pitchFamily="34" charset="0"/>
                <a:cs typeface="Nirmala UI" panose="020B0502040204020203" pitchFamily="34" charset="0"/>
              </a:rPr>
              <a:t>Tetanus</a:t>
            </a:r>
          </a:p>
        </p:txBody>
      </p:sp>
      <p:sp>
        <p:nvSpPr>
          <p:cNvPr id="70" name="TextBox 69">
            <a:extLst>
              <a:ext uri="{FF2B5EF4-FFF2-40B4-BE49-F238E27FC236}">
                <a16:creationId xmlns:a16="http://schemas.microsoft.com/office/drawing/2014/main" id="{27745423-2272-43D2-847A-F4E15D4B450E}"/>
              </a:ext>
            </a:extLst>
          </p:cNvPr>
          <p:cNvSpPr txBox="1"/>
          <p:nvPr/>
        </p:nvSpPr>
        <p:spPr>
          <a:xfrm rot="18537126">
            <a:off x="2456411" y="1885917"/>
            <a:ext cx="864272" cy="390833"/>
          </a:xfrm>
          <a:prstGeom prst="rect">
            <a:avLst/>
          </a:prstGeom>
        </p:spPr>
        <p:txBody>
          <a:bodyPr wrap="none" rtlCol="0">
            <a:normAutofit/>
          </a:bodyPr>
          <a:lstStyle/>
          <a:p>
            <a:pPr marL="0" indent="0" algn="ctr">
              <a:spcBef>
                <a:spcPts val="600"/>
              </a:spcBef>
              <a:spcAft>
                <a:spcPts val="1200"/>
              </a:spcAft>
              <a:buFont typeface="Arial" pitchFamily="34" charset="0"/>
              <a:buNone/>
            </a:pPr>
            <a:r>
              <a:rPr lang="en-US" sz="1200">
                <a:latin typeface="Nirmala UI" panose="020B0502040204020203" pitchFamily="34" charset="0"/>
                <a:cs typeface="Nirmala UI" panose="020B0502040204020203" pitchFamily="34" charset="0"/>
              </a:rPr>
              <a:t>Polio</a:t>
            </a:r>
          </a:p>
        </p:txBody>
      </p:sp>
      <p:sp>
        <p:nvSpPr>
          <p:cNvPr id="71" name="TextBox 70">
            <a:extLst>
              <a:ext uri="{FF2B5EF4-FFF2-40B4-BE49-F238E27FC236}">
                <a16:creationId xmlns:a16="http://schemas.microsoft.com/office/drawing/2014/main" id="{C093060C-A4FF-4711-9EEF-8B4697C64BBA}"/>
              </a:ext>
            </a:extLst>
          </p:cNvPr>
          <p:cNvSpPr txBox="1"/>
          <p:nvPr/>
        </p:nvSpPr>
        <p:spPr>
          <a:xfrm rot="18537126">
            <a:off x="-3239" y="1787012"/>
            <a:ext cx="864272" cy="390833"/>
          </a:xfrm>
          <a:prstGeom prst="rect">
            <a:avLst/>
          </a:prstGeom>
        </p:spPr>
        <p:txBody>
          <a:bodyPr wrap="none" rtlCol="0">
            <a:normAutofit/>
          </a:bodyPr>
          <a:lstStyle/>
          <a:p>
            <a:pPr marL="0" indent="0" algn="ctr">
              <a:spcBef>
                <a:spcPts val="600"/>
              </a:spcBef>
              <a:spcAft>
                <a:spcPts val="1200"/>
              </a:spcAft>
              <a:buFont typeface="Arial" pitchFamily="34" charset="0"/>
              <a:buNone/>
            </a:pPr>
            <a:r>
              <a:rPr lang="en-US" sz="1200">
                <a:latin typeface="Nirmala UI" panose="020B0502040204020203" pitchFamily="34" charset="0"/>
                <a:cs typeface="Nirmala UI" panose="020B0502040204020203" pitchFamily="34" charset="0"/>
              </a:rPr>
              <a:t>Smallpox</a:t>
            </a:r>
          </a:p>
        </p:txBody>
      </p:sp>
      <p:sp>
        <p:nvSpPr>
          <p:cNvPr id="2" name="Content Placeholder 2">
            <a:extLst>
              <a:ext uri="{FF2B5EF4-FFF2-40B4-BE49-F238E27FC236}">
                <a16:creationId xmlns:a16="http://schemas.microsoft.com/office/drawing/2014/main" id="{DEF4E62E-8EF1-DDB0-6567-F3C1D389E4D3}"/>
              </a:ext>
            </a:extLst>
          </p:cNvPr>
          <p:cNvSpPr txBox="1">
            <a:spLocks/>
          </p:cNvSpPr>
          <p:nvPr/>
        </p:nvSpPr>
        <p:spPr>
          <a:xfrm>
            <a:off x="334963" y="4259094"/>
            <a:ext cx="7191375" cy="533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Font typeface="Arial" panose="020B0604020202020204" pitchFamily="34" charset="0"/>
              <a:buNone/>
              <a:defRPr/>
            </a:pPr>
            <a:r>
              <a:rPr lang="en-US" sz="3000" dirty="0">
                <a:solidFill>
                  <a:srgbClr val="0073B6"/>
                </a:solidFill>
                <a:latin typeface="Nirmala UI"/>
                <a:ea typeface="+mn-ea"/>
                <a:cs typeface="Nirmala UI"/>
              </a:rPr>
              <a:t> </a:t>
            </a:r>
            <a:r>
              <a:rPr lang="en-US" sz="2800" dirty="0">
                <a:solidFill>
                  <a:srgbClr val="0073B6"/>
                </a:solidFill>
                <a:latin typeface="Nirmala UI"/>
                <a:ea typeface="+mn-ea"/>
                <a:cs typeface="Nirmala UI"/>
              </a:rPr>
              <a:t>Timeline of Vaccines</a:t>
            </a:r>
            <a:endParaRPr lang="en-US" sz="2800" dirty="0">
              <a:solidFill>
                <a:srgbClr val="0073B6"/>
              </a:solidFill>
              <a:latin typeface="Nirmala UI" panose="020B0502040204020203" pitchFamily="34" charset="0"/>
              <a:ea typeface="+mn-ea"/>
              <a:cs typeface="Nirmala UI" panose="020B0502040204020203" pitchFamily="34" charset="0"/>
            </a:endParaRPr>
          </a:p>
        </p:txBody>
      </p:sp>
      <p:sp>
        <p:nvSpPr>
          <p:cNvPr id="5" name="Rectangle 4">
            <a:extLst>
              <a:ext uri="{FF2B5EF4-FFF2-40B4-BE49-F238E27FC236}">
                <a16:creationId xmlns:a16="http://schemas.microsoft.com/office/drawing/2014/main" id="{C6AEB1C1-37B4-5EC8-2B09-49F9E3F24124}"/>
              </a:ext>
              <a:ext uri="{C183D7F6-B498-43B3-948B-1728B52AA6E4}">
                <adec:decorative xmlns:adec="http://schemas.microsoft.com/office/drawing/2017/decorative" val="1"/>
              </a:ext>
            </a:extLst>
          </p:cNvPr>
          <p:cNvSpPr/>
          <p:nvPr/>
        </p:nvSpPr>
        <p:spPr>
          <a:xfrm rot="16200000">
            <a:off x="7708044" y="2481690"/>
            <a:ext cx="699657" cy="233111"/>
          </a:xfrm>
          <a:prstGeom prst="rect">
            <a:avLst/>
          </a:prstGeom>
          <a:solidFill>
            <a:srgbClr val="0B4A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spcBef>
                <a:spcPts val="600"/>
              </a:spcBef>
              <a:spcAft>
                <a:spcPts val="1200"/>
              </a:spcAft>
            </a:pPr>
            <a:r>
              <a:rPr lang="en-US" sz="1200" b="1" dirty="0"/>
              <a:t>2023</a:t>
            </a:r>
          </a:p>
        </p:txBody>
      </p:sp>
      <p:sp>
        <p:nvSpPr>
          <p:cNvPr id="7" name="TextBox 6">
            <a:extLst>
              <a:ext uri="{FF2B5EF4-FFF2-40B4-BE49-F238E27FC236}">
                <a16:creationId xmlns:a16="http://schemas.microsoft.com/office/drawing/2014/main" id="{D7717A62-905D-0D9C-2ED9-DCF493428C56}"/>
              </a:ext>
            </a:extLst>
          </p:cNvPr>
          <p:cNvSpPr txBox="1"/>
          <p:nvPr/>
        </p:nvSpPr>
        <p:spPr>
          <a:xfrm rot="18537126">
            <a:off x="7693476" y="1405125"/>
            <a:ext cx="1524465" cy="498270"/>
          </a:xfrm>
          <a:prstGeom prst="rect">
            <a:avLst/>
          </a:prstGeom>
        </p:spPr>
        <p:txBody>
          <a:bodyPr wrap="none" rtlCol="0">
            <a:normAutofit/>
          </a:bodyPr>
          <a:lstStyle/>
          <a:p>
            <a:pPr marL="0" indent="0">
              <a:spcBef>
                <a:spcPts val="600"/>
              </a:spcBef>
              <a:spcAft>
                <a:spcPts val="1200"/>
              </a:spcAft>
              <a:buFont typeface="Arial" pitchFamily="34" charset="0"/>
              <a:buNone/>
            </a:pPr>
            <a:r>
              <a:rPr lang="en-US" sz="1200" dirty="0">
                <a:latin typeface="Nirmala UI" panose="020B0502040204020203" pitchFamily="34" charset="0"/>
                <a:cs typeface="Nirmala UI" panose="020B0502040204020203" pitchFamily="34" charset="0"/>
              </a:rPr>
              <a:t>Respiratory Syncytial </a:t>
            </a:r>
            <a:br>
              <a:rPr lang="en-US" sz="1200" dirty="0">
                <a:latin typeface="Nirmala UI" panose="020B0502040204020203" pitchFamily="34" charset="0"/>
                <a:cs typeface="Nirmala UI" panose="020B0502040204020203" pitchFamily="34" charset="0"/>
              </a:rPr>
            </a:br>
            <a:r>
              <a:rPr lang="en-US" sz="1200" dirty="0">
                <a:latin typeface="Nirmala UI" panose="020B0502040204020203" pitchFamily="34" charset="0"/>
                <a:cs typeface="Nirmala UI" panose="020B0502040204020203" pitchFamily="34" charset="0"/>
              </a:rPr>
              <a:t>Virus (RSV)</a:t>
            </a:r>
          </a:p>
        </p:txBody>
      </p:sp>
      <p:sp>
        <p:nvSpPr>
          <p:cNvPr id="8" name="TextBox 7">
            <a:extLst>
              <a:ext uri="{FF2B5EF4-FFF2-40B4-BE49-F238E27FC236}">
                <a16:creationId xmlns:a16="http://schemas.microsoft.com/office/drawing/2014/main" id="{57DAC881-70C5-9747-1E39-7A4ECB54CEFC}"/>
              </a:ext>
            </a:extLst>
          </p:cNvPr>
          <p:cNvSpPr txBox="1"/>
          <p:nvPr/>
        </p:nvSpPr>
        <p:spPr>
          <a:xfrm rot="18537126">
            <a:off x="6684199" y="1675628"/>
            <a:ext cx="1169459" cy="269733"/>
          </a:xfrm>
          <a:prstGeom prst="rect">
            <a:avLst/>
          </a:prstGeom>
        </p:spPr>
        <p:txBody>
          <a:bodyPr wrap="none" rtlCol="0">
            <a:normAutofit lnSpcReduction="10000"/>
          </a:bodyPr>
          <a:lstStyle/>
          <a:p>
            <a:pPr marL="0" indent="0">
              <a:spcBef>
                <a:spcPts val="600"/>
              </a:spcBef>
              <a:spcAft>
                <a:spcPts val="1200"/>
              </a:spcAft>
              <a:buFont typeface="Arial" pitchFamily="34" charset="0"/>
              <a:buNone/>
            </a:pPr>
            <a:r>
              <a:rPr lang="en-US" sz="1200" dirty="0">
                <a:latin typeface="Nirmala UI" panose="020B0502040204020203" pitchFamily="34" charset="0"/>
                <a:cs typeface="Nirmala UI" panose="020B0502040204020203" pitchFamily="34" charset="0"/>
              </a:rPr>
              <a:t>Shingles</a:t>
            </a:r>
          </a:p>
        </p:txBody>
      </p:sp>
    </p:spTree>
    <p:custDataLst>
      <p:tags r:id="rId1"/>
    </p:custDataLst>
    <p:extLst>
      <p:ext uri="{BB962C8B-B14F-4D97-AF65-F5344CB8AC3E}">
        <p14:creationId xmlns:p14="http://schemas.microsoft.com/office/powerpoint/2010/main" val="279278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9AD5FE0-23FC-42A4-F769-A60EF11CB8D0}"/>
              </a:ext>
            </a:extLst>
          </p:cNvPr>
          <p:cNvSpPr txBox="1">
            <a:spLocks noGrp="1"/>
          </p:cNvSpPr>
          <p:nvPr>
            <p:ph type="title" idx="4294967295"/>
          </p:nvPr>
        </p:nvSpPr>
        <p:spPr>
          <a:xfrm>
            <a:off x="0" y="173223"/>
            <a:ext cx="9144000" cy="5108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ct val="100000"/>
              </a:lnSpc>
              <a:spcBef>
                <a:spcPts val="0"/>
              </a:spcBef>
              <a:defRPr/>
            </a:pPr>
            <a:r>
              <a:rPr lang="en-US" sz="2600" dirty="0">
                <a:latin typeface="Nirmala UI"/>
                <a:cs typeface="Nirmala UI"/>
              </a:rPr>
              <a:t>Vaccines Prevent Disease, Hospitalization &amp; Death</a:t>
            </a:r>
            <a:endParaRPr kumimoji="0" lang="en-US" sz="2600" b="0" i="0" u="none" strike="noStrike" kern="1200" cap="none" spc="0" normalizeH="0" baseline="0" noProof="0" dirty="0">
              <a:ln>
                <a:noFill/>
              </a:ln>
              <a:effectLst/>
              <a:uLnTx/>
              <a:uFillTx/>
              <a:latin typeface="+mn-lt"/>
              <a:ea typeface="+mn-ea"/>
              <a:cs typeface="Nirmala UI"/>
            </a:endParaRPr>
          </a:p>
        </p:txBody>
      </p:sp>
      <p:graphicFrame>
        <p:nvGraphicFramePr>
          <p:cNvPr id="5" name="Table 4">
            <a:extLst>
              <a:ext uri="{FF2B5EF4-FFF2-40B4-BE49-F238E27FC236}">
                <a16:creationId xmlns:a16="http://schemas.microsoft.com/office/drawing/2014/main" id="{D26CBC03-E2E6-8962-DDB4-D985D1777E26}"/>
              </a:ext>
            </a:extLst>
          </p:cNvPr>
          <p:cNvGraphicFramePr>
            <a:graphicFrameLocks noGrp="1"/>
          </p:cNvGraphicFramePr>
          <p:nvPr>
            <p:extLst>
              <p:ext uri="{D42A27DB-BD31-4B8C-83A1-F6EECF244321}">
                <p14:modId xmlns:p14="http://schemas.microsoft.com/office/powerpoint/2010/main" val="149886189"/>
              </p:ext>
            </p:extLst>
          </p:nvPr>
        </p:nvGraphicFramePr>
        <p:xfrm>
          <a:off x="264841" y="684118"/>
          <a:ext cx="8614317" cy="4176996"/>
        </p:xfrm>
        <a:graphic>
          <a:graphicData uri="http://schemas.openxmlformats.org/drawingml/2006/table">
            <a:tbl>
              <a:tblPr firstRow="1" bandRow="1">
                <a:tableStyleId>{5C22544A-7EE6-4342-B048-85BDC9FD1C3A}</a:tableStyleId>
              </a:tblPr>
              <a:tblGrid>
                <a:gridCol w="1439268">
                  <a:extLst>
                    <a:ext uri="{9D8B030D-6E8A-4147-A177-3AD203B41FA5}">
                      <a16:colId xmlns:a16="http://schemas.microsoft.com/office/drawing/2014/main" val="813730122"/>
                    </a:ext>
                  </a:extLst>
                </a:gridCol>
                <a:gridCol w="7175049">
                  <a:extLst>
                    <a:ext uri="{9D8B030D-6E8A-4147-A177-3AD203B41FA5}">
                      <a16:colId xmlns:a16="http://schemas.microsoft.com/office/drawing/2014/main" val="2623369257"/>
                    </a:ext>
                  </a:extLst>
                </a:gridCol>
              </a:tblGrid>
              <a:tr h="219075">
                <a:tc>
                  <a:txBody>
                    <a:bodyPr/>
                    <a:lstStyle/>
                    <a:p>
                      <a:pPr fontAlgn="base"/>
                      <a:r>
                        <a:rPr lang="en-US" sz="900" b="1" dirty="0">
                          <a:solidFill>
                            <a:schemeClr val="tx1"/>
                          </a:solidFill>
                          <a:effectLst/>
                          <a:latin typeface="+mn-lt"/>
                        </a:rPr>
                        <a:t>Chickenpox (Varicella)</a:t>
                      </a:r>
                      <a:r>
                        <a:rPr lang="en-US" sz="900" b="1" dirty="0">
                          <a:effectLst/>
                          <a:latin typeface="+mn-lt"/>
                        </a:rPr>
                        <a:t> ​</a:t>
                      </a:r>
                      <a:endParaRPr lang="en-US" sz="900" b="1" dirty="0">
                        <a:solidFill>
                          <a:srgbClr val="FFFFFF"/>
                        </a:solidFill>
                        <a:effectLst/>
                        <a:latin typeface="+mn-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E2F1">
                        <a:alpha val="40000"/>
                      </a:srgbClr>
                    </a:solidFill>
                  </a:tcPr>
                </a:tc>
                <a:tc>
                  <a:txBody>
                    <a:bodyPr/>
                    <a:lstStyle/>
                    <a:p>
                      <a:pPr fontAlgn="base"/>
                      <a:r>
                        <a:rPr lang="en-US" sz="900" b="0" dirty="0">
                          <a:solidFill>
                            <a:schemeClr val="tx1"/>
                          </a:solidFill>
                          <a:effectLst/>
                          <a:latin typeface="+mn-lt"/>
                        </a:rPr>
                        <a:t>The varicella vaccine has prevented an estimated 91 million cases, 238,000 hospitalizations and 200 deaths.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E2F1">
                        <a:alpha val="40000"/>
                      </a:srgbClr>
                    </a:solidFill>
                  </a:tcPr>
                </a:tc>
                <a:extLst>
                  <a:ext uri="{0D108BD9-81ED-4DB2-BD59-A6C34878D82A}">
                    <a16:rowId xmlns:a16="http://schemas.microsoft.com/office/drawing/2014/main" val="3199716708"/>
                  </a:ext>
                </a:extLst>
              </a:tr>
              <a:tr h="215438">
                <a:tc>
                  <a:txBody>
                    <a:bodyPr/>
                    <a:lstStyle/>
                    <a:p>
                      <a:pPr fontAlgn="base"/>
                      <a:r>
                        <a:rPr lang="en-US" sz="900" b="1">
                          <a:effectLst/>
                          <a:latin typeface="+mn-lt"/>
                        </a:rPr>
                        <a:t>Diphtheria​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r>
                        <a:rPr lang="en-US" sz="900" dirty="0">
                          <a:effectLst/>
                          <a:latin typeface="+mn-lt"/>
                        </a:rPr>
                        <a:t>Historically there were 200,000 cases a year. Thanks to the vaccine, that number has dropped by 99.9%.​</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4488854"/>
                  </a:ext>
                </a:extLst>
              </a:tr>
              <a:tr h="323850">
                <a:tc>
                  <a:txBody>
                    <a:bodyPr/>
                    <a:lstStyle/>
                    <a:p>
                      <a:pPr fontAlgn="base"/>
                      <a:r>
                        <a:rPr lang="en-US" sz="900" b="1" err="1">
                          <a:effectLst/>
                          <a:latin typeface="+mn-lt"/>
                        </a:rPr>
                        <a:t>Haemophilus</a:t>
                      </a:r>
                      <a:r>
                        <a:rPr lang="en-US" sz="900" b="1">
                          <a:effectLst/>
                          <a:latin typeface="+mn-lt"/>
                        </a:rPr>
                        <a:t> Influenza Type B (Hib)​</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E2F1">
                        <a:alpha val="40000"/>
                      </a:srgbClr>
                    </a:solidFill>
                  </a:tcPr>
                </a:tc>
                <a:tc>
                  <a:txBody>
                    <a:bodyPr/>
                    <a:lstStyle/>
                    <a:p>
                      <a:pPr fontAlgn="base"/>
                      <a:r>
                        <a:rPr lang="en-US" sz="900" dirty="0">
                          <a:effectLst/>
                          <a:latin typeface="+mn-lt"/>
                        </a:rPr>
                        <a:t>Hib disease is now uncommon. It occurs primarily in the under-immunized and those too young to have completed the primary vaccination series.​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E2F1">
                        <a:alpha val="40000"/>
                      </a:srgbClr>
                    </a:solidFill>
                  </a:tcPr>
                </a:tc>
                <a:extLst>
                  <a:ext uri="{0D108BD9-81ED-4DB2-BD59-A6C34878D82A}">
                    <a16:rowId xmlns:a16="http://schemas.microsoft.com/office/drawing/2014/main" val="1774215089"/>
                  </a:ext>
                </a:extLst>
              </a:tr>
              <a:tr h="252696">
                <a:tc>
                  <a:txBody>
                    <a:bodyPr/>
                    <a:lstStyle/>
                    <a:p>
                      <a:pPr fontAlgn="base"/>
                      <a:r>
                        <a:rPr lang="en-US" sz="900" b="1">
                          <a:effectLst/>
                          <a:latin typeface="+mn-lt"/>
                        </a:rPr>
                        <a:t>Hepatitis 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r>
                        <a:rPr lang="en-US" sz="900" dirty="0">
                          <a:effectLst/>
                          <a:latin typeface="+mn-lt"/>
                        </a:rPr>
                        <a:t>Since the hepatitis A vaccine was first recommended in 1996, cases of hepatitis A in the United States declined dramatically.​</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9082657"/>
                  </a:ext>
                </a:extLst>
              </a:tr>
              <a:tr h="323850">
                <a:tc>
                  <a:txBody>
                    <a:bodyPr/>
                    <a:lstStyle/>
                    <a:p>
                      <a:pPr fontAlgn="base"/>
                      <a:r>
                        <a:rPr lang="en-US" sz="900" b="1" dirty="0">
                          <a:effectLst/>
                          <a:latin typeface="+mn-lt"/>
                        </a:rPr>
                        <a:t>Influenza </a:t>
                      </a:r>
                    </a:p>
                    <a:p>
                      <a:pPr fontAlgn="base"/>
                      <a:r>
                        <a:rPr lang="en-US" sz="900" b="1" dirty="0">
                          <a:effectLst/>
                          <a:latin typeface="+mn-lt"/>
                        </a:rPr>
                        <a:t>(Seasonal Flu)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E2F1">
                        <a:alpha val="40000"/>
                      </a:srgbClr>
                    </a:solidFill>
                  </a:tcPr>
                </a:tc>
                <a:tc>
                  <a:txBody>
                    <a:bodyPr/>
                    <a:lstStyle/>
                    <a:p>
                      <a:pPr fontAlgn="base"/>
                      <a:r>
                        <a:rPr lang="en-US" sz="900" dirty="0">
                          <a:effectLst/>
                          <a:latin typeface="+mn-lt"/>
                        </a:rPr>
                        <a:t>A recent study showed that among adults, flu vaccination was associated with a 26% lower risk of ICU admission and a 31% lower risk of death from flu compared with those who were unvaccinated.​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E2F1">
                        <a:alpha val="40000"/>
                      </a:srgbClr>
                    </a:solidFill>
                  </a:tcPr>
                </a:tc>
                <a:extLst>
                  <a:ext uri="{0D108BD9-81ED-4DB2-BD59-A6C34878D82A}">
                    <a16:rowId xmlns:a16="http://schemas.microsoft.com/office/drawing/2014/main" val="1700222598"/>
                  </a:ext>
                </a:extLst>
              </a:tr>
              <a:tr h="266700">
                <a:tc>
                  <a:txBody>
                    <a:bodyPr/>
                    <a:lstStyle/>
                    <a:p>
                      <a:pPr fontAlgn="base"/>
                      <a:r>
                        <a:rPr lang="en-US" sz="900" b="1">
                          <a:effectLst/>
                          <a:latin typeface="+mn-lt"/>
                        </a:rPr>
                        <a:t>Measles​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r>
                        <a:rPr lang="en-US" sz="900" dirty="0">
                          <a:effectLst/>
                          <a:latin typeface="+mn-lt"/>
                        </a:rPr>
                        <a:t>Very few people - about 3 out of 100 - who get 2 doses of the measles vaccine will still get measles if exposed to the virus.​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058772"/>
                  </a:ext>
                </a:extLst>
              </a:tr>
              <a:tr h="133350">
                <a:tc>
                  <a:txBody>
                    <a:bodyPr/>
                    <a:lstStyle/>
                    <a:p>
                      <a:pPr fontAlgn="base"/>
                      <a:r>
                        <a:rPr lang="en-US" sz="900" b="1">
                          <a:effectLst/>
                          <a:latin typeface="+mn-lt"/>
                        </a:rPr>
                        <a:t>Mumps​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E2F1">
                        <a:alpha val="40000"/>
                      </a:srgbClr>
                    </a:solidFill>
                  </a:tcPr>
                </a:tc>
                <a:tc>
                  <a:txBody>
                    <a:bodyPr/>
                    <a:lstStyle/>
                    <a:p>
                      <a:pPr fontAlgn="base"/>
                      <a:r>
                        <a:rPr lang="en-US" sz="900" dirty="0">
                          <a:effectLst/>
                          <a:latin typeface="+mn-lt"/>
                        </a:rPr>
                        <a:t>Mumps cases in the U.S. declined by 99% after the introduction of the vaccine.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E2F1">
                        <a:alpha val="40000"/>
                      </a:srgbClr>
                    </a:solidFill>
                  </a:tcPr>
                </a:tc>
                <a:extLst>
                  <a:ext uri="{0D108BD9-81ED-4DB2-BD59-A6C34878D82A}">
                    <a16:rowId xmlns:a16="http://schemas.microsoft.com/office/drawing/2014/main" val="2401320948"/>
                  </a:ext>
                </a:extLst>
              </a:tr>
              <a:tr h="200025">
                <a:tc>
                  <a:txBody>
                    <a:bodyPr/>
                    <a:lstStyle/>
                    <a:p>
                      <a:pPr fontAlgn="base"/>
                      <a:r>
                        <a:rPr lang="en-US" sz="900" b="1">
                          <a:effectLst/>
                          <a:latin typeface="+mn-lt"/>
                        </a:rPr>
                        <a:t>Pneumococcal Disease​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900" b="0" i="0" u="none" strike="noStrike" noProof="0" dirty="0">
                          <a:solidFill>
                            <a:srgbClr val="030303"/>
                          </a:solidFill>
                          <a:effectLst/>
                          <a:latin typeface="+mn-lt"/>
                        </a:rPr>
                        <a:t>Overall, the vaccine is 60% to 70% effective in preventing invasive pneumococcal disease caused by pneumococcal strains in the vaccine.</a:t>
                      </a:r>
                      <a:endParaRPr lang="en-US" sz="900" dirty="0">
                        <a:latin typeface="+mn-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201566"/>
                  </a:ext>
                </a:extLst>
              </a:tr>
              <a:tr h="161925">
                <a:tc>
                  <a:txBody>
                    <a:bodyPr/>
                    <a:lstStyle/>
                    <a:p>
                      <a:pPr fontAlgn="base"/>
                      <a:r>
                        <a:rPr lang="en-US" sz="900" b="1">
                          <a:effectLst/>
                          <a:latin typeface="+mn-lt"/>
                        </a:rPr>
                        <a:t>Polio​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E2F1">
                        <a:alpha val="40000"/>
                      </a:srgbClr>
                    </a:solidFill>
                  </a:tcPr>
                </a:tc>
                <a:tc>
                  <a:txBody>
                    <a:bodyPr/>
                    <a:lstStyle/>
                    <a:p>
                      <a:pPr fontAlgn="base"/>
                      <a:r>
                        <a:rPr lang="en-US" sz="900" dirty="0">
                          <a:effectLst/>
                          <a:latin typeface="+mn-lt"/>
                        </a:rPr>
                        <a:t>Poliovirus has been eliminated in the U.S.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E2F1">
                        <a:alpha val="40000"/>
                      </a:srgbClr>
                    </a:solidFill>
                  </a:tcPr>
                </a:tc>
                <a:extLst>
                  <a:ext uri="{0D108BD9-81ED-4DB2-BD59-A6C34878D82A}">
                    <a16:rowId xmlns:a16="http://schemas.microsoft.com/office/drawing/2014/main" val="1142831161"/>
                  </a:ext>
                </a:extLst>
              </a:tr>
              <a:tr h="209550">
                <a:tc>
                  <a:txBody>
                    <a:bodyPr/>
                    <a:lstStyle/>
                    <a:p>
                      <a:pPr fontAlgn="base"/>
                      <a:r>
                        <a:rPr lang="en-US" sz="900" b="1">
                          <a:effectLst/>
                          <a:latin typeface="+mn-lt"/>
                        </a:rPr>
                        <a:t>Rotavirus​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r>
                        <a:rPr lang="en-US" sz="900" dirty="0">
                          <a:effectLst/>
                          <a:latin typeface="+mn-lt"/>
                        </a:rPr>
                        <a:t>40-50,000 hospitalizations each year are prevented by the vaccine.​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5422382"/>
                  </a:ext>
                </a:extLst>
              </a:tr>
              <a:tr h="123825">
                <a:tc>
                  <a:txBody>
                    <a:bodyPr/>
                    <a:lstStyle/>
                    <a:p>
                      <a:pPr fontAlgn="base"/>
                      <a:r>
                        <a:rPr lang="en-US" sz="900" b="1">
                          <a:effectLst/>
                          <a:latin typeface="+mn-lt"/>
                        </a:rPr>
                        <a:t>Rubella​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E2F1">
                        <a:alpha val="40000"/>
                      </a:srgbClr>
                    </a:solidFill>
                  </a:tcPr>
                </a:tc>
                <a:tc>
                  <a:txBody>
                    <a:bodyPr/>
                    <a:lstStyle/>
                    <a:p>
                      <a:pPr fontAlgn="base"/>
                      <a:r>
                        <a:rPr lang="en-US" sz="900" dirty="0">
                          <a:effectLst/>
                          <a:latin typeface="+mn-lt"/>
                        </a:rPr>
                        <a:t>The 1964-65 epidemic infected 12.5 million people. Today less than 10 cases are reported each year.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E2F1">
                        <a:alpha val="40000"/>
                      </a:srgbClr>
                    </a:solidFill>
                  </a:tcPr>
                </a:tc>
                <a:extLst>
                  <a:ext uri="{0D108BD9-81ED-4DB2-BD59-A6C34878D82A}">
                    <a16:rowId xmlns:a16="http://schemas.microsoft.com/office/drawing/2014/main" val="3410234671"/>
                  </a:ext>
                </a:extLst>
              </a:tr>
              <a:tr h="161925">
                <a:tc>
                  <a:txBody>
                    <a:bodyPr/>
                    <a:lstStyle/>
                    <a:p>
                      <a:pPr fontAlgn="base"/>
                      <a:r>
                        <a:rPr lang="en-US" sz="900" b="1">
                          <a:effectLst/>
                          <a:latin typeface="+mn-lt"/>
                        </a:rPr>
                        <a:t>Tetanus​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r>
                        <a:rPr lang="en-US" sz="900" dirty="0">
                          <a:effectLst/>
                          <a:latin typeface="+mn-lt"/>
                        </a:rPr>
                        <a:t>Cases have declined more than 95% and deaths have declined more than 99%​.</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59485"/>
                  </a:ext>
                </a:extLst>
              </a:tr>
              <a:tr h="209550">
                <a:tc>
                  <a:txBody>
                    <a:bodyPr/>
                    <a:lstStyle/>
                    <a:p>
                      <a:pPr fontAlgn="base"/>
                      <a:r>
                        <a:rPr lang="en-US" sz="900" b="1" dirty="0">
                          <a:effectLst/>
                          <a:latin typeface="+mn-lt"/>
                        </a:rPr>
                        <a:t>Pertussis </a:t>
                      </a:r>
                    </a:p>
                    <a:p>
                      <a:pPr fontAlgn="base"/>
                      <a:r>
                        <a:rPr lang="en-US" sz="900" b="1" dirty="0">
                          <a:effectLst/>
                          <a:latin typeface="+mn-lt"/>
                        </a:rPr>
                        <a:t>(Whooping Cough)​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E2F1">
                        <a:alpha val="40000"/>
                      </a:srgbClr>
                    </a:solidFill>
                  </a:tcPr>
                </a:tc>
                <a:tc>
                  <a:txBody>
                    <a:bodyPr/>
                    <a:lstStyle/>
                    <a:p>
                      <a:pPr lvl="0">
                        <a:buNone/>
                      </a:pPr>
                      <a:r>
                        <a:rPr lang="en-US" sz="900" b="0" i="0" u="none" strike="noStrike" noProof="0" dirty="0">
                          <a:solidFill>
                            <a:srgbClr val="000000"/>
                          </a:solidFill>
                          <a:effectLst/>
                          <a:latin typeface="+mn-lt"/>
                        </a:rPr>
                        <a:t>Pertussis affects a lot fewer people today than before pertussis-containing vaccines became widely available in the 1940s. </a:t>
                      </a:r>
                      <a:endParaRPr lang="en-US" sz="900" dirty="0">
                        <a:latin typeface="+mn-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E2F1">
                        <a:alpha val="40000"/>
                      </a:srgbClr>
                    </a:solidFill>
                  </a:tcPr>
                </a:tc>
                <a:extLst>
                  <a:ext uri="{0D108BD9-81ED-4DB2-BD59-A6C34878D82A}">
                    <a16:rowId xmlns:a16="http://schemas.microsoft.com/office/drawing/2014/main" val="2498348532"/>
                  </a:ext>
                </a:extLst>
              </a:tr>
              <a:tr h="209550">
                <a:tc>
                  <a:txBody>
                    <a:bodyPr/>
                    <a:lstStyle/>
                    <a:p>
                      <a:pPr fontAlgn="base"/>
                      <a:r>
                        <a:rPr lang="en-US" sz="900" b="1" dirty="0">
                          <a:effectLst/>
                          <a:latin typeface="+mn-lt"/>
                        </a:rPr>
                        <a:t>COVID-19</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E2F1">
                        <a:alpha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t>Vaccine effectiveness against severe outcomes has been demonstrated to be higher and more sustained than it is against symptomatic infection.</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E2F1">
                        <a:alpha val="40000"/>
                      </a:srgbClr>
                    </a:solidFill>
                  </a:tcPr>
                </a:tc>
                <a:extLst>
                  <a:ext uri="{0D108BD9-81ED-4DB2-BD59-A6C34878D82A}">
                    <a16:rowId xmlns:a16="http://schemas.microsoft.com/office/drawing/2014/main" val="1701958179"/>
                  </a:ext>
                </a:extLst>
              </a:tr>
              <a:tr h="209550">
                <a:tc>
                  <a:txBody>
                    <a:bodyPr/>
                    <a:lstStyle/>
                    <a:p>
                      <a:pPr fontAlgn="base"/>
                      <a:r>
                        <a:rPr lang="en-US" sz="900" b="1" dirty="0">
                          <a:effectLst/>
                          <a:latin typeface="+mn-lt"/>
                        </a:rPr>
                        <a:t>RSV</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E2F1">
                        <a:alpha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These new vaccines provide an opportunity to help protect older adults against severe RSV illness at a time when respiratory infections are likely to circulate.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E2F1">
                        <a:alpha val="40000"/>
                      </a:srgbClr>
                    </a:solidFill>
                  </a:tcPr>
                </a:tc>
                <a:extLst>
                  <a:ext uri="{0D108BD9-81ED-4DB2-BD59-A6C34878D82A}">
                    <a16:rowId xmlns:a16="http://schemas.microsoft.com/office/drawing/2014/main" val="2510360383"/>
                  </a:ext>
                </a:extLst>
              </a:tr>
            </a:tbl>
          </a:graphicData>
        </a:graphic>
      </p:graphicFrame>
    </p:spTree>
    <p:custDataLst>
      <p:tags r:id="rId1"/>
    </p:custDataLst>
    <p:extLst>
      <p:ext uri="{BB962C8B-B14F-4D97-AF65-F5344CB8AC3E}">
        <p14:creationId xmlns:p14="http://schemas.microsoft.com/office/powerpoint/2010/main" val="3220820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Recommended Immunization Schedule">
            <a:extLst>
              <a:ext uri="{FF2B5EF4-FFF2-40B4-BE49-F238E27FC236}">
                <a16:creationId xmlns:a16="http://schemas.microsoft.com/office/drawing/2014/main" id="{872363F4-1D48-486E-9C54-06D388BED0FB}"/>
              </a:ext>
            </a:extLst>
          </p:cNvPr>
          <p:cNvSpPr>
            <a:spLocks noGrp="1"/>
          </p:cNvSpPr>
          <p:nvPr>
            <p:ph type="title"/>
          </p:nvPr>
        </p:nvSpPr>
        <p:spPr>
          <a:xfrm>
            <a:off x="100213" y="297172"/>
            <a:ext cx="2232561" cy="11286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8">
              <a:spcBef>
                <a:spcPts val="0"/>
              </a:spcBef>
              <a:defRPr/>
            </a:pPr>
            <a:r>
              <a:rPr lang="en-US" sz="2400" dirty="0">
                <a:solidFill>
                  <a:srgbClr val="0073B6"/>
                </a:solidFill>
                <a:latin typeface="Nirmala UI"/>
                <a:ea typeface="+mn-ea"/>
                <a:cs typeface="Nirmala UI"/>
              </a:rPr>
              <a:t>Recommended </a:t>
            </a:r>
            <a:br>
              <a:rPr lang="en-US" sz="2400" dirty="0">
                <a:solidFill>
                  <a:srgbClr val="0073B6"/>
                </a:solidFill>
                <a:latin typeface="Nirmala UI"/>
                <a:ea typeface="+mn-ea"/>
                <a:cs typeface="Nirmala UI"/>
              </a:rPr>
            </a:br>
            <a:r>
              <a:rPr lang="en-US" sz="2400" dirty="0">
                <a:solidFill>
                  <a:srgbClr val="0073B6"/>
                </a:solidFill>
                <a:latin typeface="Nirmala UI"/>
                <a:ea typeface="+mn-ea"/>
                <a:cs typeface="Nirmala UI"/>
              </a:rPr>
              <a:t>Immunization </a:t>
            </a:r>
            <a:br>
              <a:rPr lang="en-US" sz="2400" dirty="0">
                <a:solidFill>
                  <a:srgbClr val="0073B6"/>
                </a:solidFill>
                <a:latin typeface="Nirmala UI"/>
                <a:ea typeface="+mn-ea"/>
                <a:cs typeface="Nirmala UI"/>
              </a:rPr>
            </a:br>
            <a:r>
              <a:rPr lang="en-US" sz="2400" dirty="0">
                <a:solidFill>
                  <a:srgbClr val="0073B6"/>
                </a:solidFill>
                <a:latin typeface="Nirmala UI"/>
                <a:ea typeface="+mn-ea"/>
                <a:cs typeface="Nirmala UI"/>
              </a:rPr>
              <a:t>Schedule</a:t>
            </a:r>
          </a:p>
        </p:txBody>
      </p:sp>
      <p:pic>
        <p:nvPicPr>
          <p:cNvPr id="2" name="Picture 4" descr="Recommended immunization schedule">
            <a:extLst>
              <a:ext uri="{FF2B5EF4-FFF2-40B4-BE49-F238E27FC236}">
                <a16:creationId xmlns:a16="http://schemas.microsoft.com/office/drawing/2014/main" id="{0B111740-390D-9BE7-7524-43FA10B72909}"/>
              </a:ext>
            </a:extLst>
          </p:cNvPr>
          <p:cNvPicPr>
            <a:picLocks noChangeAspect="1"/>
          </p:cNvPicPr>
          <p:nvPr/>
        </p:nvPicPr>
        <p:blipFill>
          <a:blip r:embed="rId3"/>
          <a:stretch>
            <a:fillRect/>
          </a:stretch>
        </p:blipFill>
        <p:spPr>
          <a:xfrm>
            <a:off x="2557463" y="196505"/>
            <a:ext cx="6354546" cy="4692338"/>
          </a:xfrm>
          <a:prstGeom prst="rect">
            <a:avLst/>
          </a:prstGeom>
        </p:spPr>
      </p:pic>
      <p:sp>
        <p:nvSpPr>
          <p:cNvPr id="5" name="Star: 5 Points 4">
            <a:extLst>
              <a:ext uri="{FF2B5EF4-FFF2-40B4-BE49-F238E27FC236}">
                <a16:creationId xmlns:a16="http://schemas.microsoft.com/office/drawing/2014/main" id="{0D969E68-B122-D6D1-F8E8-AADAE2298059}"/>
              </a:ext>
              <a:ext uri="{C183D7F6-B498-43B3-948B-1728B52AA6E4}">
                <adec:decorative xmlns:adec="http://schemas.microsoft.com/office/drawing/2017/decorative" val="1"/>
              </a:ext>
            </a:extLst>
          </p:cNvPr>
          <p:cNvSpPr/>
          <p:nvPr/>
        </p:nvSpPr>
        <p:spPr>
          <a:xfrm>
            <a:off x="2412316" y="742095"/>
            <a:ext cx="227672" cy="238836"/>
          </a:xfrm>
          <a:prstGeom prst="star5">
            <a:avLst/>
          </a:prstGeom>
          <a:solidFill>
            <a:srgbClr val="D664A7"/>
          </a:solidFill>
          <a:ln>
            <a:solidFill>
              <a:srgbClr val="0B4A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E287419-C759-3170-A000-88CB85DF5714}"/>
              </a:ext>
            </a:extLst>
          </p:cNvPr>
          <p:cNvSpPr txBox="1"/>
          <p:nvPr/>
        </p:nvSpPr>
        <p:spPr>
          <a:xfrm>
            <a:off x="481578" y="1521060"/>
            <a:ext cx="1561995" cy="7155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r>
              <a:rPr lang="en-US" dirty="0">
                <a:latin typeface="Nirmala UI" panose="020B0502040204020203" pitchFamily="34" charset="0"/>
                <a:ea typeface="Nirmala UI" panose="020B0502040204020203" pitchFamily="34" charset="0"/>
                <a:cs typeface="Nirmala UI" panose="020B0502040204020203" pitchFamily="34" charset="0"/>
              </a:rPr>
              <a:t>= Recommended for residents in nursing homes</a:t>
            </a:r>
          </a:p>
        </p:txBody>
      </p:sp>
      <p:sp>
        <p:nvSpPr>
          <p:cNvPr id="12" name="Star: 5 Points 11">
            <a:extLst>
              <a:ext uri="{FF2B5EF4-FFF2-40B4-BE49-F238E27FC236}">
                <a16:creationId xmlns:a16="http://schemas.microsoft.com/office/drawing/2014/main" id="{2455D08D-248D-4297-4508-11E69A56412D}"/>
              </a:ext>
              <a:ext uri="{C183D7F6-B498-43B3-948B-1728B52AA6E4}">
                <adec:decorative xmlns:adec="http://schemas.microsoft.com/office/drawing/2017/decorative" val="1"/>
              </a:ext>
            </a:extLst>
          </p:cNvPr>
          <p:cNvSpPr/>
          <p:nvPr/>
        </p:nvSpPr>
        <p:spPr>
          <a:xfrm>
            <a:off x="279120" y="1569490"/>
            <a:ext cx="227672" cy="238836"/>
          </a:xfrm>
          <a:prstGeom prst="star5">
            <a:avLst/>
          </a:prstGeom>
          <a:solidFill>
            <a:srgbClr val="D664A7"/>
          </a:solidFill>
          <a:ln>
            <a:solidFill>
              <a:srgbClr val="0B4A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QR code link to cdc.gov">
            <a:extLst>
              <a:ext uri="{FF2B5EF4-FFF2-40B4-BE49-F238E27FC236}">
                <a16:creationId xmlns:a16="http://schemas.microsoft.com/office/drawing/2014/main" id="{090D8091-9D8B-74B0-6ABB-53CDEBA38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401" y="3553666"/>
            <a:ext cx="715581" cy="715581"/>
          </a:xfrm>
          <a:prstGeom prst="rect">
            <a:avLst/>
          </a:prstGeom>
        </p:spPr>
      </p:pic>
      <p:sp>
        <p:nvSpPr>
          <p:cNvPr id="15" name="Star: 5 Points 14">
            <a:extLst>
              <a:ext uri="{FF2B5EF4-FFF2-40B4-BE49-F238E27FC236}">
                <a16:creationId xmlns:a16="http://schemas.microsoft.com/office/drawing/2014/main" id="{F7CDDAC6-9D56-C386-AB95-6EB1B19F856F}"/>
              </a:ext>
              <a:ext uri="{C183D7F6-B498-43B3-948B-1728B52AA6E4}">
                <adec:decorative xmlns:adec="http://schemas.microsoft.com/office/drawing/2017/decorative" val="1"/>
              </a:ext>
            </a:extLst>
          </p:cNvPr>
          <p:cNvSpPr/>
          <p:nvPr/>
        </p:nvSpPr>
        <p:spPr>
          <a:xfrm>
            <a:off x="2408513" y="1034706"/>
            <a:ext cx="227672" cy="238836"/>
          </a:xfrm>
          <a:prstGeom prst="star5">
            <a:avLst/>
          </a:prstGeom>
          <a:solidFill>
            <a:srgbClr val="D664A7"/>
          </a:solidFill>
          <a:ln>
            <a:solidFill>
              <a:srgbClr val="0B4A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2829C96F-4C2E-B9A3-3A9E-CDFA257618E2}"/>
              </a:ext>
              <a:ext uri="{C183D7F6-B498-43B3-948B-1728B52AA6E4}">
                <adec:decorative xmlns:adec="http://schemas.microsoft.com/office/drawing/2017/decorative" val="1"/>
              </a:ext>
            </a:extLst>
          </p:cNvPr>
          <p:cNvSpPr/>
          <p:nvPr/>
        </p:nvSpPr>
        <p:spPr>
          <a:xfrm>
            <a:off x="2419920" y="1602472"/>
            <a:ext cx="227672" cy="238836"/>
          </a:xfrm>
          <a:prstGeom prst="star5">
            <a:avLst/>
          </a:prstGeom>
          <a:solidFill>
            <a:srgbClr val="D664A7"/>
          </a:solidFill>
          <a:ln>
            <a:solidFill>
              <a:srgbClr val="0B4A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8B113AFB-BAAB-4ED4-6B20-1C1901653D93}"/>
              </a:ext>
              <a:ext uri="{C183D7F6-B498-43B3-948B-1728B52AA6E4}">
                <adec:decorative xmlns:adec="http://schemas.microsoft.com/office/drawing/2017/decorative" val="1"/>
              </a:ext>
            </a:extLst>
          </p:cNvPr>
          <p:cNvSpPr/>
          <p:nvPr/>
        </p:nvSpPr>
        <p:spPr>
          <a:xfrm>
            <a:off x="2412316" y="2426531"/>
            <a:ext cx="227672" cy="238836"/>
          </a:xfrm>
          <a:prstGeom prst="star5">
            <a:avLst/>
          </a:prstGeom>
          <a:solidFill>
            <a:srgbClr val="D664A7"/>
          </a:solidFill>
          <a:ln>
            <a:solidFill>
              <a:srgbClr val="0B4A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2CB0081D-9760-675B-60E7-59F7CC82295A}"/>
              </a:ext>
              <a:ext uri="{C183D7F6-B498-43B3-948B-1728B52AA6E4}">
                <adec:decorative xmlns:adec="http://schemas.microsoft.com/office/drawing/2017/decorative" val="1"/>
              </a:ext>
            </a:extLst>
          </p:cNvPr>
          <p:cNvSpPr/>
          <p:nvPr/>
        </p:nvSpPr>
        <p:spPr>
          <a:xfrm>
            <a:off x="2415004" y="2966012"/>
            <a:ext cx="227672" cy="238836"/>
          </a:xfrm>
          <a:prstGeom prst="star5">
            <a:avLst/>
          </a:prstGeom>
          <a:solidFill>
            <a:srgbClr val="D664A7"/>
          </a:solidFill>
          <a:ln>
            <a:solidFill>
              <a:srgbClr val="0B4A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F6D019-9C7F-4425-5C59-EF66459ACC0F}"/>
              </a:ext>
            </a:extLst>
          </p:cNvPr>
          <p:cNvSpPr txBox="1"/>
          <p:nvPr/>
        </p:nvSpPr>
        <p:spPr>
          <a:xfrm>
            <a:off x="514253" y="4269247"/>
            <a:ext cx="1496644" cy="577081"/>
          </a:xfrm>
          <a:prstGeom prst="rect">
            <a:avLst/>
          </a:prstGeom>
          <a:noFill/>
        </p:spPr>
        <p:txBody>
          <a:bodyPr wrap="square">
            <a:spAutoFit/>
          </a:bodyPr>
          <a:lstStyle/>
          <a:p>
            <a:pPr algn="ctr"/>
            <a:r>
              <a:rPr lang="en-US" sz="1050" dirty="0">
                <a:latin typeface="Nirmala UI" panose="020B0502040204020203" pitchFamily="34" charset="0"/>
                <a:ea typeface="Nirmala UI" panose="020B0502040204020203" pitchFamily="34" charset="0"/>
                <a:cs typeface="Nirmala UI" panose="020B0502040204020203" pitchFamily="34" charset="0"/>
                <a:hlinkClick r:id="rId5"/>
              </a:rPr>
              <a:t>Recommended Adult Immunization Schedule | CDC</a:t>
            </a:r>
          </a:p>
        </p:txBody>
      </p:sp>
    </p:spTree>
    <p:extLst>
      <p:ext uri="{BB962C8B-B14F-4D97-AF65-F5344CB8AC3E}">
        <p14:creationId xmlns:p14="http://schemas.microsoft.com/office/powerpoint/2010/main" val="2350094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1_CUSTOM DESIGN" val="kNdqzCrQ"/>
  <p:tag name="ARTICULATE_SLIDE_COUNT" val="3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porate font">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marL="0" indent="0" algn="l">
          <a:spcBef>
            <a:spcPts val="600"/>
          </a:spcBef>
          <a:spcAft>
            <a:spcPts val="1200"/>
          </a:spcAft>
          <a:buFont typeface="Arial" pitchFamily="34" charset="0"/>
          <a:buNone/>
          <a:defRPr sz="1600" b="1" dirty="0" smtClean="0">
            <a:solidFill>
              <a:srgbClr val="006CB6"/>
            </a:solidFill>
            <a:latin typeface="Nirmala UI" panose="020B0502040204020203" pitchFamily="34" charset="0"/>
            <a:cs typeface="Nirmala UI" panose="020B0502040204020203" pitchFamily="34" charset="0"/>
          </a:defRPr>
        </a:defPPr>
      </a:lstStyle>
    </a:txDef>
  </a:objectDefaults>
  <a:extraClrSchemeLst/>
  <a:extLst>
    <a:ext uri="{05A4C25C-085E-4340-85A3-A5531E510DB2}">
      <thm15:themeFamily xmlns:thm15="http://schemas.microsoft.com/office/thememl/2012/main" name="Presentation6" id="{F6C2E763-D7A8-47F2-97DB-8EE2DE18B0CC}" vid="{0A75CD27-E5B2-4CA5-BDCF-503ED20B469F}"/>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porate font">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marL="0" indent="0" algn="l">
          <a:spcBef>
            <a:spcPts val="600"/>
          </a:spcBef>
          <a:spcAft>
            <a:spcPts val="1200"/>
          </a:spcAft>
          <a:buFont typeface="Arial" pitchFamily="34" charset="0"/>
          <a:buNone/>
          <a:defRPr sz="1600" b="1" dirty="0" smtClean="0">
            <a:solidFill>
              <a:srgbClr val="006CB6"/>
            </a:solidFill>
            <a:latin typeface="Nirmala UI" panose="020B0502040204020203" pitchFamily="34" charset="0"/>
            <a:cs typeface="Nirmala UI" panose="020B0502040204020203" pitchFamily="34" charset="0"/>
          </a:defRPr>
        </a:defPPr>
      </a:lstStyle>
    </a:txDef>
  </a:objectDefaults>
  <a:extraClrSchemeLst/>
  <a:extLst>
    <a:ext uri="{05A4C25C-085E-4340-85A3-A5531E510DB2}">
      <thm15:themeFamily xmlns:thm15="http://schemas.microsoft.com/office/thememl/2012/main" name="Presentation6" id="{F6C2E763-D7A8-47F2-97DB-8EE2DE18B0CC}" vid="{0A75CD27-E5B2-4CA5-BDCF-503ED20B469F}"/>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porate font">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marL="0" indent="0" algn="l">
          <a:spcBef>
            <a:spcPts val="600"/>
          </a:spcBef>
          <a:spcAft>
            <a:spcPts val="1200"/>
          </a:spcAft>
          <a:buFont typeface="Arial" pitchFamily="34" charset="0"/>
          <a:buNone/>
          <a:defRPr sz="1600" b="1" dirty="0" smtClean="0">
            <a:solidFill>
              <a:srgbClr val="006CB6"/>
            </a:solidFill>
            <a:latin typeface="Nirmala UI" panose="020B0502040204020203" pitchFamily="34" charset="0"/>
            <a:cs typeface="Nirmala UI" panose="020B0502040204020203" pitchFamily="34" charset="0"/>
          </a:defRPr>
        </a:defPPr>
      </a:lstStyle>
    </a:txDef>
  </a:objectDefaults>
  <a:extraClrSchemeLst/>
  <a:extLst>
    <a:ext uri="{05A4C25C-085E-4340-85A3-A5531E510DB2}">
      <thm15:themeFamily xmlns:thm15="http://schemas.microsoft.com/office/thememl/2012/main" name="Presentation6" id="{F6C2E763-D7A8-47F2-97DB-8EE2DE18B0CC}" vid="{0A75CD27-E5B2-4CA5-BDCF-503ED20B469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11B6B9F23254468F6D1ED128359F2E" ma:contentTypeVersion="19" ma:contentTypeDescription="Create a new document." ma:contentTypeScope="" ma:versionID="3af811f45196e3f65cef51a51a760094">
  <xsd:schema xmlns:xsd="http://www.w3.org/2001/XMLSchema" xmlns:xs="http://www.w3.org/2001/XMLSchema" xmlns:p="http://schemas.microsoft.com/office/2006/metadata/properties" xmlns:ns2="f5e617e0-9ae6-48ae-8c0a-f049dce7ee5d" xmlns:ns3="b6698f20-16d8-4387-8fa1-6bd4bb26deb7" targetNamespace="http://schemas.microsoft.com/office/2006/metadata/properties" ma:root="true" ma:fieldsID="0d8e7264d6823357c6163388db2d9612" ns2:_="" ns3:_="">
    <xsd:import namespace="f5e617e0-9ae6-48ae-8c0a-f049dce7ee5d"/>
    <xsd:import namespace="b6698f20-16d8-4387-8fa1-6bd4bb26de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e617e0-9ae6-48ae-8c0a-f049dce7ee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a94b52-c727-4669-9169-33f01e01f537"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698f20-16d8-4387-8fa1-6bd4bb26deb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60fa02-844e-4010-beb4-7603f52e3dcf}" ma:internalName="TaxCatchAll" ma:showField="CatchAllData" ma:web="b6698f20-16d8-4387-8fa1-6bd4bb26d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6698f20-16d8-4387-8fa1-6bd4bb26deb7">
      <UserInfo>
        <DisplayName>Laura Finch</DisplayName>
        <AccountId>168</AccountId>
        <AccountType/>
      </UserInfo>
      <UserInfo>
        <DisplayName>Theresa Mandela</DisplayName>
        <AccountId>27</AccountId>
        <AccountType/>
      </UserInfo>
      <UserInfo>
        <DisplayName>Mary Locklin</DisplayName>
        <AccountId>106</AccountId>
        <AccountType/>
      </UserInfo>
      <UserInfo>
        <DisplayName>Allison N. Spangler</DisplayName>
        <AccountId>31</AccountId>
        <AccountType/>
      </UserInfo>
      <UserInfo>
        <DisplayName>James L. Bugg, III</DisplayName>
        <AccountId>78</AccountId>
        <AccountType/>
      </UserInfo>
      <UserInfo>
        <DisplayName>SharingLinks.4e41264c-011a-4d71-823b-74d3a1a3299b.Flexible.fa6f28f8-d77c-4863-90c1-d893c327f948</DisplayName>
        <AccountId>193</AccountId>
        <AccountType/>
      </UserInfo>
      <UserInfo>
        <DisplayName>Angelo Hicks</DisplayName>
        <AccountId>100</AccountId>
        <AccountType/>
      </UserInfo>
      <UserInfo>
        <DisplayName>Sibyl Goodwin</DisplayName>
        <AccountId>111</AccountId>
        <AccountType/>
      </UserInfo>
      <UserInfo>
        <DisplayName>Sheila McLean</DisplayName>
        <AccountId>25</AccountId>
        <AccountType/>
      </UserInfo>
    </SharedWithUsers>
    <TaxCatchAll xmlns="b6698f20-16d8-4387-8fa1-6bd4bb26deb7" xsi:nil="true"/>
    <lcf76f155ced4ddcb4097134ff3c332f xmlns="f5e617e0-9ae6-48ae-8c0a-f049dce7ee5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03BAA3-AB31-4751-AC8C-B2C43C1627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e617e0-9ae6-48ae-8c0a-f049dce7ee5d"/>
    <ds:schemaRef ds:uri="b6698f20-16d8-4387-8fa1-6bd4bb26de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A9F762-230B-40BE-84FB-5440705F8189}">
  <ds:schemaRefs>
    <ds:schemaRef ds:uri="http://schemas.microsoft.com/office/infopath/2007/PartnerControls"/>
    <ds:schemaRef ds:uri="http://purl.org/dc/elements/1.1/"/>
    <ds:schemaRef ds:uri="http://purl.org/dc/dcmitype/"/>
    <ds:schemaRef ds:uri="http://schemas.microsoft.com/office/2006/documentManagement/types"/>
    <ds:schemaRef ds:uri="http://www.w3.org/XML/1998/namespace"/>
    <ds:schemaRef ds:uri="http://schemas.microsoft.com/office/2006/metadata/properties"/>
    <ds:schemaRef ds:uri="http://purl.org/dc/terms/"/>
    <ds:schemaRef ds:uri="http://schemas.openxmlformats.org/package/2006/metadata/core-properties"/>
    <ds:schemaRef ds:uri="b6698f20-16d8-4387-8fa1-6bd4bb26deb7"/>
    <ds:schemaRef ds:uri="f5e617e0-9ae6-48ae-8c0a-f049dce7ee5d"/>
  </ds:schemaRefs>
</ds:datastoreItem>
</file>

<file path=customXml/itemProps3.xml><?xml version="1.0" encoding="utf-8"?>
<ds:datastoreItem xmlns:ds="http://schemas.openxmlformats.org/officeDocument/2006/customXml" ds:itemID="{635BF0D4-1C41-4957-9599-2815FFC82B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HQIN_PPT_wide</Template>
  <TotalTime>1718</TotalTime>
  <Words>964</Words>
  <Application>Microsoft Office PowerPoint</Application>
  <PresentationFormat>On-screen Show (16:9)</PresentationFormat>
  <Paragraphs>118</Paragraphs>
  <Slides>5</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vt:i4>
      </vt:variant>
    </vt:vector>
  </HeadingPairs>
  <TitlesOfParts>
    <vt:vector size="14" baseType="lpstr">
      <vt:lpstr>Nirmala UI</vt:lpstr>
      <vt:lpstr>Calibri</vt:lpstr>
      <vt:lpstr>Corbel</vt:lpstr>
      <vt:lpstr>Arial</vt:lpstr>
      <vt:lpstr>Calibri Light</vt:lpstr>
      <vt:lpstr>1_Custom Design</vt:lpstr>
      <vt:lpstr>1_Custom Design</vt:lpstr>
      <vt:lpstr>2_Custom Design</vt:lpstr>
      <vt:lpstr>Office Theme</vt:lpstr>
      <vt:lpstr>The following information is intended to support your facility’s vaccination education efforts.   Print and display the pages as is or customize them with additional information or your facility’s logo (space allotted in the top right corner of each slide).  The content can be used on bulletin boards, staff common areas, visitor reception areas, at staff or family council meetings and in mailings.</vt:lpstr>
      <vt:lpstr>Vaccines Are Safe, and They Work!</vt:lpstr>
      <vt:lpstr> History Proves the Safety of Vaccines! </vt:lpstr>
      <vt:lpstr>Vaccines Prevent Disease, Hospitalization &amp; Death</vt:lpstr>
      <vt:lpstr>Recommended  Immunization  Schedule</vt:lpstr>
    </vt:vector>
  </TitlesOfParts>
  <Manager>Mary Locklin</Manager>
  <Company>HQI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 the Tracker</dc:title>
  <dc:subject>Covid-19 Vaccine Tracking for Nursing Homes</dc:subject>
  <dc:creator>Health Quality Innovation Network</dc:creator>
  <cp:keywords>COVID-19, vaccines, nursing homes</cp:keywords>
  <cp:lastModifiedBy>April Faulkner</cp:lastModifiedBy>
  <cp:revision>2</cp:revision>
  <cp:lastPrinted>2021-04-06T23:21:33Z</cp:lastPrinted>
  <dcterms:created xsi:type="dcterms:W3CDTF">2020-08-17T15:45:20Z</dcterms:created>
  <dcterms:modified xsi:type="dcterms:W3CDTF">2023-08-02T14:44:09Z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0x010100F3E1887C85602F4389FF8F2E4E8B30D4</vt:lpwstr>
  </property>
  <property fmtid="{D5CDD505-2E9C-101B-9397-08002B2CF9AE}" pid="3" name="ArticulateGUID">
    <vt:lpwstr>5B44D962-2FEE-4FF2-AB27-717084C26B08</vt:lpwstr>
  </property>
  <property fmtid="{D5CDD505-2E9C-101B-9397-08002B2CF9AE}" pid="4" name="ArticulatePath">
    <vt:lpwstr>https://hqisolutions.sharepoint.com/sites/Communications2/Shared Documents/General/_HQIN/Communications Materials/Nursing Home/2022 Presentations/01.18.22 What you need to know about vax TODA_Theresa Mandela</vt:lpwstr>
  </property>
  <property fmtid="{D5CDD505-2E9C-101B-9397-08002B2CF9AE}" pid="5" name="MediaServiceImageTags">
    <vt:lpwstr/>
  </property>
</Properties>
</file>