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5" r:id="rId4"/>
  </p:sldMasterIdLst>
  <p:notesMasterIdLst>
    <p:notesMasterId r:id="rId12"/>
  </p:notesMasterIdLst>
  <p:handoutMasterIdLst>
    <p:handoutMasterId r:id="rId13"/>
  </p:handoutMasterIdLst>
  <p:sldIdLst>
    <p:sldId id="317" r:id="rId5"/>
    <p:sldId id="328" r:id="rId6"/>
    <p:sldId id="332" r:id="rId7"/>
    <p:sldId id="329" r:id="rId8"/>
    <p:sldId id="330" r:id="rId9"/>
    <p:sldId id="331" r:id="rId10"/>
    <p:sldId id="319" r:id="rId11"/>
  </p:sldIdLst>
  <p:sldSz cx="9144000" cy="5143500" type="screen16x9"/>
  <p:notesSz cx="9601200" cy="7315200"/>
  <p:embeddedFontLst>
    <p:embeddedFont>
      <p:font typeface="Calibri" panose="020F0502020204030204" pitchFamily="34" charset="0"/>
      <p:regular r:id="rId14"/>
      <p:bold r:id="rId15"/>
      <p:italic r:id="rId16"/>
      <p:boldItalic r:id="rId17"/>
    </p:embeddedFont>
    <p:embeddedFont>
      <p:font typeface="Corbel" panose="020B0503020204020204" pitchFamily="34" charset="0"/>
      <p:regular r:id="rId18"/>
      <p:bold r:id="rId19"/>
      <p:italic r:id="rId20"/>
      <p:boldItalic r:id="rId21"/>
    </p:embeddedFont>
    <p:embeddedFont>
      <p:font typeface="Nirmala UI" panose="020B0502040204020203" pitchFamily="34" charset="0"/>
      <p:regular r:id="rId22"/>
      <p:bold r:id="rId23"/>
    </p:embeddedFont>
  </p:embeddedFontLst>
  <p:custDataLst>
    <p:tags r:id="rId24"/>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48" userDrawn="1">
          <p15:clr>
            <a:srgbClr val="A4A3A4"/>
          </p15:clr>
        </p15:guide>
        <p15:guide id="2" orient="horz" pos="10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EC5568-5692-634B-AEB5-997AAC193943}" name="April Faulkner" initials="AF" userId="S::afaulkner@hqi.solutions::0b78918d-9d22-4f38-97c6-6a164437ea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Lenz" initials="AL" lastIdx="9" clrIdx="0">
    <p:extLst>
      <p:ext uri="{19B8F6BF-5375-455C-9EA6-DF929625EA0E}">
        <p15:presenceInfo xmlns:p15="http://schemas.microsoft.com/office/powerpoint/2012/main" userId="S::alenz@hqi.solutions::4afef4c9-4616-44b7-97c6-109d58198a37" providerId="AD"/>
      </p:ext>
    </p:extLst>
  </p:cmAuthor>
  <p:cmAuthor id="2" name="Jenni Brockman" initials="JB" lastIdx="38" clrIdx="1">
    <p:extLst>
      <p:ext uri="{19B8F6BF-5375-455C-9EA6-DF929625EA0E}">
        <p15:presenceInfo xmlns:p15="http://schemas.microsoft.com/office/powerpoint/2012/main" userId="S::jbrockman@hqi.solutions::9fc3998e-0ba1-4cfb-871a-5281142fff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B2E2D"/>
    <a:srgbClr val="0073B6"/>
    <a:srgbClr val="F2CEE2"/>
    <a:srgbClr val="262626"/>
    <a:srgbClr val="D664A7"/>
    <a:srgbClr val="F3CBE5"/>
    <a:srgbClr val="006CB6"/>
    <a:srgbClr val="68B1E2"/>
    <a:srgbClr val="F2A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95033" autoAdjust="0"/>
  </p:normalViewPr>
  <p:slideViewPr>
    <p:cSldViewPr snapToGrid="0">
      <p:cViewPr varScale="1">
        <p:scale>
          <a:sx n="172" d="100"/>
          <a:sy n="172" d="100"/>
        </p:scale>
        <p:origin x="1212" y="150"/>
      </p:cViewPr>
      <p:guideLst>
        <p:guide pos="648"/>
        <p:guide orient="horz" pos="1044"/>
      </p:guideLst>
    </p:cSldViewPr>
  </p:slideViewPr>
  <p:outlineViewPr>
    <p:cViewPr>
      <p:scale>
        <a:sx n="33" d="100"/>
        <a:sy n="33" d="100"/>
      </p:scale>
      <p:origin x="0" y="-107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Faulkner" userId="0b78918d-9d22-4f38-97c6-6a164437ea8a" providerId="ADAL" clId="{F9B7A68B-A427-4404-8A98-54A93EF001F5}"/>
    <pc:docChg chg="modSld">
      <pc:chgData name="April Faulkner" userId="0b78918d-9d22-4f38-97c6-6a164437ea8a" providerId="ADAL" clId="{F9B7A68B-A427-4404-8A98-54A93EF001F5}" dt="2023-08-08T17:25:15.583" v="169"/>
      <pc:docMkLst>
        <pc:docMk/>
      </pc:docMkLst>
      <pc:sldChg chg="modSp mod addCm">
        <pc:chgData name="April Faulkner" userId="0b78918d-9d22-4f38-97c6-6a164437ea8a" providerId="ADAL" clId="{F9B7A68B-A427-4404-8A98-54A93EF001F5}" dt="2023-08-08T17:25:15.583" v="169"/>
        <pc:sldMkLst>
          <pc:docMk/>
          <pc:sldMk cId="3341533274" sldId="319"/>
        </pc:sldMkLst>
        <pc:spChg chg="mod">
          <ac:chgData name="April Faulkner" userId="0b78918d-9d22-4f38-97c6-6a164437ea8a" providerId="ADAL" clId="{F9B7A68B-A427-4404-8A98-54A93EF001F5}" dt="2023-08-08T17:24:26.685" v="165" actId="1036"/>
          <ac:spMkLst>
            <pc:docMk/>
            <pc:sldMk cId="3341533274" sldId="319"/>
            <ac:spMk id="7" creationId="{6B18A619-CB42-40DD-B47E-5F3113E43BAC}"/>
          </ac:spMkLst>
        </pc:spChg>
        <pc:spChg chg="mod">
          <ac:chgData name="April Faulkner" userId="0b78918d-9d22-4f38-97c6-6a164437ea8a" providerId="ADAL" clId="{F9B7A68B-A427-4404-8A98-54A93EF001F5}" dt="2023-08-08T17:24:40.096" v="168" actId="1076"/>
          <ac:spMkLst>
            <pc:docMk/>
            <pc:sldMk cId="3341533274" sldId="319"/>
            <ac:spMk id="8" creationId="{CBF2BE1E-13A3-4915-B52C-885899014DDE}"/>
          </ac:spMkLst>
        </pc:spChg>
        <pc:extLst>
          <p:ext xmlns:p="http://schemas.openxmlformats.org/presentationml/2006/main" uri="{D6D511B9-2390-475A-947B-AFAB55BFBCF1}">
            <pc226:cmChg xmlns:pc226="http://schemas.microsoft.com/office/powerpoint/2022/06/main/command" chg="add">
              <pc226:chgData name="April Faulkner" userId="0b78918d-9d22-4f38-97c6-6a164437ea8a" providerId="ADAL" clId="{F9B7A68B-A427-4404-8A98-54A93EF001F5}" dt="2023-08-08T17:25:15.583" v="169"/>
              <pc2:cmMkLst xmlns:pc2="http://schemas.microsoft.com/office/powerpoint/2019/9/main/command">
                <pc:docMk/>
                <pc:sldMk cId="3341533274" sldId="319"/>
                <pc2:cmMk id="{7588A0B5-33F8-499E-896A-6D4954027E89}"/>
              </pc2:cmMkLst>
            </pc226:cmChg>
          </p:ext>
        </pc:extLst>
      </pc:sldChg>
    </pc:docChg>
  </pc:docChgLst>
  <pc:docChgLst>
    <pc:chgData name="April Faulkner" userId="0b78918d-9d22-4f38-97c6-6a164437ea8a" providerId="ADAL" clId="{02CECA95-564C-4E8D-81F2-25F758889945}"/>
    <pc:docChg chg="undo custSel modSld">
      <pc:chgData name="April Faulkner" userId="0b78918d-9d22-4f38-97c6-6a164437ea8a" providerId="ADAL" clId="{02CECA95-564C-4E8D-81F2-25F758889945}" dt="2023-09-05T18:32:59.047" v="11" actId="962"/>
      <pc:docMkLst>
        <pc:docMk/>
      </pc:docMkLst>
      <pc:sldChg chg="modSp mod">
        <pc:chgData name="April Faulkner" userId="0b78918d-9d22-4f38-97c6-6a164437ea8a" providerId="ADAL" clId="{02CECA95-564C-4E8D-81F2-25F758889945}" dt="2023-09-05T18:31:53.029" v="6" actId="962"/>
        <pc:sldMkLst>
          <pc:docMk/>
          <pc:sldMk cId="2728073803" sldId="317"/>
        </pc:sldMkLst>
        <pc:spChg chg="mod">
          <ac:chgData name="April Faulkner" userId="0b78918d-9d22-4f38-97c6-6a164437ea8a" providerId="ADAL" clId="{02CECA95-564C-4E8D-81F2-25F758889945}" dt="2023-09-05T18:31:36.372" v="5" actId="6549"/>
          <ac:spMkLst>
            <pc:docMk/>
            <pc:sldMk cId="2728073803" sldId="317"/>
            <ac:spMk id="3" creationId="{051982BD-673E-4680-A386-694CE6FF6CFB}"/>
          </ac:spMkLst>
        </pc:spChg>
        <pc:picChg chg="mod">
          <ac:chgData name="April Faulkner" userId="0b78918d-9d22-4f38-97c6-6a164437ea8a" providerId="ADAL" clId="{02CECA95-564C-4E8D-81F2-25F758889945}" dt="2023-09-05T18:31:53.029" v="6" actId="962"/>
          <ac:picMkLst>
            <pc:docMk/>
            <pc:sldMk cId="2728073803" sldId="317"/>
            <ac:picMk id="4" creationId="{5CCA11DC-1859-A8AE-3DB8-A79CFACA8302}"/>
          </ac:picMkLst>
        </pc:picChg>
      </pc:sldChg>
      <pc:sldChg chg="modSp mod">
        <pc:chgData name="April Faulkner" userId="0b78918d-9d22-4f38-97c6-6a164437ea8a" providerId="ADAL" clId="{02CECA95-564C-4E8D-81F2-25F758889945}" dt="2023-09-05T18:32:00.266" v="7" actId="962"/>
        <pc:sldMkLst>
          <pc:docMk/>
          <pc:sldMk cId="1188345176" sldId="329"/>
        </pc:sldMkLst>
        <pc:picChg chg="mod">
          <ac:chgData name="April Faulkner" userId="0b78918d-9d22-4f38-97c6-6a164437ea8a" providerId="ADAL" clId="{02CECA95-564C-4E8D-81F2-25F758889945}" dt="2023-09-05T18:32:00.266" v="7" actId="962"/>
          <ac:picMkLst>
            <pc:docMk/>
            <pc:sldMk cId="1188345176" sldId="329"/>
            <ac:picMk id="8" creationId="{856A6659-560F-AF88-139F-E55F9727262C}"/>
          </ac:picMkLst>
        </pc:picChg>
      </pc:sldChg>
      <pc:sldChg chg="modSp mod">
        <pc:chgData name="April Faulkner" userId="0b78918d-9d22-4f38-97c6-6a164437ea8a" providerId="ADAL" clId="{02CECA95-564C-4E8D-81F2-25F758889945}" dt="2023-09-05T18:32:22.592" v="9" actId="962"/>
        <pc:sldMkLst>
          <pc:docMk/>
          <pc:sldMk cId="748423209" sldId="330"/>
        </pc:sldMkLst>
        <pc:picChg chg="mod">
          <ac:chgData name="April Faulkner" userId="0b78918d-9d22-4f38-97c6-6a164437ea8a" providerId="ADAL" clId="{02CECA95-564C-4E8D-81F2-25F758889945}" dt="2023-09-05T18:32:09.247" v="8" actId="962"/>
          <ac:picMkLst>
            <pc:docMk/>
            <pc:sldMk cId="748423209" sldId="330"/>
            <ac:picMk id="3" creationId="{F6B11FBD-F990-919D-8C92-EF139F656943}"/>
          </ac:picMkLst>
        </pc:picChg>
        <pc:picChg chg="mod">
          <ac:chgData name="April Faulkner" userId="0b78918d-9d22-4f38-97c6-6a164437ea8a" providerId="ADAL" clId="{02CECA95-564C-4E8D-81F2-25F758889945}" dt="2023-09-05T18:32:22.592" v="9" actId="962"/>
          <ac:picMkLst>
            <pc:docMk/>
            <pc:sldMk cId="748423209" sldId="330"/>
            <ac:picMk id="6" creationId="{69B823E2-1338-B473-74D9-63771AAB80C9}"/>
          </ac:picMkLst>
        </pc:picChg>
      </pc:sldChg>
      <pc:sldChg chg="modSp mod">
        <pc:chgData name="April Faulkner" userId="0b78918d-9d22-4f38-97c6-6a164437ea8a" providerId="ADAL" clId="{02CECA95-564C-4E8D-81F2-25F758889945}" dt="2023-09-05T18:32:59.047" v="11" actId="962"/>
        <pc:sldMkLst>
          <pc:docMk/>
          <pc:sldMk cId="628905861" sldId="331"/>
        </pc:sldMkLst>
        <pc:picChg chg="mod">
          <ac:chgData name="April Faulkner" userId="0b78918d-9d22-4f38-97c6-6a164437ea8a" providerId="ADAL" clId="{02CECA95-564C-4E8D-81F2-25F758889945}" dt="2023-09-05T18:32:52.984" v="10" actId="962"/>
          <ac:picMkLst>
            <pc:docMk/>
            <pc:sldMk cId="628905861" sldId="331"/>
            <ac:picMk id="3" creationId="{3D56B682-F078-B6C9-9BEF-240889589B3C}"/>
          </ac:picMkLst>
        </pc:picChg>
        <pc:picChg chg="mod">
          <ac:chgData name="April Faulkner" userId="0b78918d-9d22-4f38-97c6-6a164437ea8a" providerId="ADAL" clId="{02CECA95-564C-4E8D-81F2-25F758889945}" dt="2023-09-05T18:32:59.047" v="11" actId="962"/>
          <ac:picMkLst>
            <pc:docMk/>
            <pc:sldMk cId="628905861" sldId="331"/>
            <ac:picMk id="6" creationId="{C611B357-A7D4-9DF5-BF6C-B4F481400200}"/>
          </ac:picMkLst>
        </pc:picChg>
      </pc:sldChg>
    </pc:docChg>
  </pc:docChgLst>
  <pc:docChgLst>
    <pc:chgData name="Sarah MacCready" userId="430702e9-85fd-43f4-8958-3fed35e0d77e" providerId="ADAL" clId="{7F70DD83-3B8A-4792-9AB9-E23B132DFD75}"/>
    <pc:docChg chg="undo custSel addSld modSld modMainMaster">
      <pc:chgData name="Sarah MacCready" userId="430702e9-85fd-43f4-8958-3fed35e0d77e" providerId="ADAL" clId="{7F70DD83-3B8A-4792-9AB9-E23B132DFD75}" dt="2023-08-08T20:10:52.385" v="1901" actId="20577"/>
      <pc:docMkLst>
        <pc:docMk/>
      </pc:docMkLst>
      <pc:sldChg chg="addSp modSp mod">
        <pc:chgData name="Sarah MacCready" userId="430702e9-85fd-43f4-8958-3fed35e0d77e" providerId="ADAL" clId="{7F70DD83-3B8A-4792-9AB9-E23B132DFD75}" dt="2023-08-08T13:46:25.710" v="418" actId="1076"/>
        <pc:sldMkLst>
          <pc:docMk/>
          <pc:sldMk cId="2728073803" sldId="317"/>
        </pc:sldMkLst>
        <pc:spChg chg="mod">
          <ac:chgData name="Sarah MacCready" userId="430702e9-85fd-43f4-8958-3fed35e0d77e" providerId="ADAL" clId="{7F70DD83-3B8A-4792-9AB9-E23B132DFD75}" dt="2023-08-08T13:34:00.910" v="365" actId="2711"/>
          <ac:spMkLst>
            <pc:docMk/>
            <pc:sldMk cId="2728073803" sldId="317"/>
            <ac:spMk id="3" creationId="{051982BD-673E-4680-A386-694CE6FF6CFB}"/>
          </ac:spMkLst>
        </pc:spChg>
        <pc:picChg chg="add mod">
          <ac:chgData name="Sarah MacCready" userId="430702e9-85fd-43f4-8958-3fed35e0d77e" providerId="ADAL" clId="{7F70DD83-3B8A-4792-9AB9-E23B132DFD75}" dt="2023-08-08T13:46:25.710" v="418" actId="1076"/>
          <ac:picMkLst>
            <pc:docMk/>
            <pc:sldMk cId="2728073803" sldId="317"/>
            <ac:picMk id="4" creationId="{5CCA11DC-1859-A8AE-3DB8-A79CFACA8302}"/>
          </ac:picMkLst>
        </pc:picChg>
      </pc:sldChg>
      <pc:sldChg chg="addSp delSp modSp mod delCm">
        <pc:chgData name="Sarah MacCready" userId="430702e9-85fd-43f4-8958-3fed35e0d77e" providerId="ADAL" clId="{7F70DD83-3B8A-4792-9AB9-E23B132DFD75}" dt="2023-08-08T20:10:52.385" v="1901" actId="20577"/>
        <pc:sldMkLst>
          <pc:docMk/>
          <pc:sldMk cId="3341533274" sldId="319"/>
        </pc:sldMkLst>
        <pc:spChg chg="add del mod">
          <ac:chgData name="Sarah MacCready" userId="430702e9-85fd-43f4-8958-3fed35e0d77e" providerId="ADAL" clId="{7F70DD83-3B8A-4792-9AB9-E23B132DFD75}" dt="2023-08-08T13:30:30.620" v="352" actId="478"/>
          <ac:spMkLst>
            <pc:docMk/>
            <pc:sldMk cId="3341533274" sldId="319"/>
            <ac:spMk id="2" creationId="{FBF6EEB5-80E8-E76D-F0AD-0B4EFB9FD1E0}"/>
          </ac:spMkLst>
        </pc:spChg>
        <pc:spChg chg="add del">
          <ac:chgData name="Sarah MacCready" userId="430702e9-85fd-43f4-8958-3fed35e0d77e" providerId="ADAL" clId="{7F70DD83-3B8A-4792-9AB9-E23B132DFD75}" dt="2023-08-08T13:30:23.504" v="351" actId="22"/>
          <ac:spMkLst>
            <pc:docMk/>
            <pc:sldMk cId="3341533274" sldId="319"/>
            <ac:spMk id="4" creationId="{6C9EB25C-50DB-4FF4-8A93-2834ABD8F1D9}"/>
          </ac:spMkLst>
        </pc:spChg>
        <pc:spChg chg="add del mod">
          <ac:chgData name="Sarah MacCready" userId="430702e9-85fd-43f4-8958-3fed35e0d77e" providerId="ADAL" clId="{7F70DD83-3B8A-4792-9AB9-E23B132DFD75}" dt="2023-08-08T13:30:41.291" v="355" actId="478"/>
          <ac:spMkLst>
            <pc:docMk/>
            <pc:sldMk cId="3341533274" sldId="319"/>
            <ac:spMk id="5" creationId="{BF7A0164-CA7E-9BF3-AB54-D2CBE7C4AE4C}"/>
          </ac:spMkLst>
        </pc:spChg>
        <pc:spChg chg="del mod">
          <ac:chgData name="Sarah MacCready" userId="430702e9-85fd-43f4-8958-3fed35e0d77e" providerId="ADAL" clId="{7F70DD83-3B8A-4792-9AB9-E23B132DFD75}" dt="2023-08-08T17:28:42.532" v="1754" actId="478"/>
          <ac:spMkLst>
            <pc:docMk/>
            <pc:sldMk cId="3341533274" sldId="319"/>
            <ac:spMk id="7" creationId="{6B18A619-CB42-40DD-B47E-5F3113E43BAC}"/>
          </ac:spMkLst>
        </pc:spChg>
        <pc:spChg chg="mod">
          <ac:chgData name="Sarah MacCready" userId="430702e9-85fd-43f4-8958-3fed35e0d77e" providerId="ADAL" clId="{7F70DD83-3B8A-4792-9AB9-E23B132DFD75}" dt="2023-08-08T20:10:52.385" v="1901" actId="20577"/>
          <ac:spMkLst>
            <pc:docMk/>
            <pc:sldMk cId="3341533274" sldId="319"/>
            <ac:spMk id="8" creationId="{CBF2BE1E-13A3-4915-B52C-885899014DDE}"/>
          </ac:spMkLst>
        </pc:spChg>
        <pc:spChg chg="add mod">
          <ac:chgData name="Sarah MacCready" userId="430702e9-85fd-43f4-8958-3fed35e0d77e" providerId="ADAL" clId="{7F70DD83-3B8A-4792-9AB9-E23B132DFD75}" dt="2023-08-08T16:56:38.149" v="1719" actId="14100"/>
          <ac:spMkLst>
            <pc:docMk/>
            <pc:sldMk cId="3341533274" sldId="319"/>
            <ac:spMk id="9" creationId="{A8475429-E2C9-8C63-D999-8E393C7808CE}"/>
          </ac:spMkLst>
        </pc:spChg>
        <pc:spChg chg="add mod">
          <ac:chgData name="Sarah MacCready" userId="430702e9-85fd-43f4-8958-3fed35e0d77e" providerId="ADAL" clId="{7F70DD83-3B8A-4792-9AB9-E23B132DFD75}" dt="2023-08-08T17:40:16.522" v="1878" actId="207"/>
          <ac:spMkLst>
            <pc:docMk/>
            <pc:sldMk cId="3341533274" sldId="319"/>
            <ac:spMk id="13" creationId="{BFA618E5-392F-2B14-219F-D38A5BEC3C86}"/>
          </ac:spMkLst>
        </pc:spChg>
        <pc:picChg chg="add mod">
          <ac:chgData name="Sarah MacCready" userId="430702e9-85fd-43f4-8958-3fed35e0d77e" providerId="ADAL" clId="{7F70DD83-3B8A-4792-9AB9-E23B132DFD75}" dt="2023-08-08T17:32:42.645" v="1774" actId="1076"/>
          <ac:picMkLst>
            <pc:docMk/>
            <pc:sldMk cId="3341533274" sldId="319"/>
            <ac:picMk id="11" creationId="{BF8807BB-F89D-E2C2-63AF-3148AFC89F3D}"/>
          </ac:picMkLst>
        </pc:picChg>
        <pc:picChg chg="add mod">
          <ac:chgData name="Sarah MacCready" userId="430702e9-85fd-43f4-8958-3fed35e0d77e" providerId="ADAL" clId="{7F70DD83-3B8A-4792-9AB9-E23B132DFD75}" dt="2023-08-08T17:32:33.659" v="1773" actId="1076"/>
          <ac:picMkLst>
            <pc:docMk/>
            <pc:sldMk cId="3341533274" sldId="319"/>
            <ac:picMk id="12" creationId="{6ADD7884-8D63-5F87-6A18-3F3E66CD09E4}"/>
          </ac:picMkLst>
        </pc:picChg>
        <pc:extLst>
          <p:ext xmlns:p="http://schemas.openxmlformats.org/presentationml/2006/main" uri="{D6D511B9-2390-475A-947B-AFAB55BFBCF1}">
            <pc226:cmChg xmlns:pc226="http://schemas.microsoft.com/office/powerpoint/2022/06/main/command" chg="del">
              <pc226:chgData name="Sarah MacCready" userId="430702e9-85fd-43f4-8958-3fed35e0d77e" providerId="ADAL" clId="{7F70DD83-3B8A-4792-9AB9-E23B132DFD75}" dt="2023-08-08T17:28:21.368" v="1752"/>
              <pc2:cmMkLst xmlns:pc2="http://schemas.microsoft.com/office/powerpoint/2019/9/main/command">
                <pc:docMk/>
                <pc:sldMk cId="3341533274" sldId="319"/>
                <pc2:cmMk id="{7588A0B5-33F8-499E-896A-6D4954027E89}"/>
              </pc2:cmMkLst>
            </pc226:cmChg>
          </p:ext>
        </pc:extLst>
      </pc:sldChg>
      <pc:sldChg chg="modSp mod">
        <pc:chgData name="Sarah MacCready" userId="430702e9-85fd-43f4-8958-3fed35e0d77e" providerId="ADAL" clId="{7F70DD83-3B8A-4792-9AB9-E23B132DFD75}" dt="2023-08-08T16:59:38.240" v="1732" actId="20577"/>
        <pc:sldMkLst>
          <pc:docMk/>
          <pc:sldMk cId="1222932101" sldId="328"/>
        </pc:sldMkLst>
        <pc:spChg chg="mod">
          <ac:chgData name="Sarah MacCready" userId="430702e9-85fd-43f4-8958-3fed35e0d77e" providerId="ADAL" clId="{7F70DD83-3B8A-4792-9AB9-E23B132DFD75}" dt="2023-08-08T16:18:05.295" v="454" actId="20577"/>
          <ac:spMkLst>
            <pc:docMk/>
            <pc:sldMk cId="1222932101" sldId="328"/>
            <ac:spMk id="3" creationId="{F21EC005-6A2E-4B2B-BC92-9B47F0FB52FE}"/>
          </ac:spMkLst>
        </pc:spChg>
        <pc:spChg chg="mod">
          <ac:chgData name="Sarah MacCready" userId="430702e9-85fd-43f4-8958-3fed35e0d77e" providerId="ADAL" clId="{7F70DD83-3B8A-4792-9AB9-E23B132DFD75}" dt="2023-08-08T16:59:38.240" v="1732" actId="20577"/>
          <ac:spMkLst>
            <pc:docMk/>
            <pc:sldMk cId="1222932101" sldId="328"/>
            <ac:spMk id="4" creationId="{FFA97F52-8617-4964-982E-ABF0E846EA2D}"/>
          </ac:spMkLst>
        </pc:spChg>
      </pc:sldChg>
      <pc:sldChg chg="addSp delSp modSp mod">
        <pc:chgData name="Sarah MacCready" userId="430702e9-85fd-43f4-8958-3fed35e0d77e" providerId="ADAL" clId="{7F70DD83-3B8A-4792-9AB9-E23B132DFD75}" dt="2023-08-08T17:39:09.416" v="1794" actId="20577"/>
        <pc:sldMkLst>
          <pc:docMk/>
          <pc:sldMk cId="1188345176" sldId="329"/>
        </pc:sldMkLst>
        <pc:spChg chg="mod">
          <ac:chgData name="Sarah MacCready" userId="430702e9-85fd-43f4-8958-3fed35e0d77e" providerId="ADAL" clId="{7F70DD83-3B8A-4792-9AB9-E23B132DFD75}" dt="2023-08-08T16:50:47.097" v="1712" actId="207"/>
          <ac:spMkLst>
            <pc:docMk/>
            <pc:sldMk cId="1188345176" sldId="329"/>
            <ac:spMk id="6" creationId="{7686B888-EB5B-2987-A322-26E87C70936C}"/>
          </ac:spMkLst>
        </pc:spChg>
        <pc:spChg chg="mod">
          <ac:chgData name="Sarah MacCready" userId="430702e9-85fd-43f4-8958-3fed35e0d77e" providerId="ADAL" clId="{7F70DD83-3B8A-4792-9AB9-E23B132DFD75}" dt="2023-08-08T16:50:54.363" v="1713" actId="207"/>
          <ac:spMkLst>
            <pc:docMk/>
            <pc:sldMk cId="1188345176" sldId="329"/>
            <ac:spMk id="7" creationId="{F282B6E6-1607-5427-A84D-2F8101468159}"/>
          </ac:spMkLst>
        </pc:spChg>
        <pc:spChg chg="add del mod">
          <ac:chgData name="Sarah MacCready" userId="430702e9-85fd-43f4-8958-3fed35e0d77e" providerId="ADAL" clId="{7F70DD83-3B8A-4792-9AB9-E23B132DFD75}" dt="2023-08-08T17:39:02.946" v="1781" actId="478"/>
          <ac:spMkLst>
            <pc:docMk/>
            <pc:sldMk cId="1188345176" sldId="329"/>
            <ac:spMk id="9" creationId="{829CCBBF-B10A-B386-F5F0-195C82F2AC60}"/>
          </ac:spMkLst>
        </pc:spChg>
        <pc:spChg chg="add mod">
          <ac:chgData name="Sarah MacCready" userId="430702e9-85fd-43f4-8958-3fed35e0d77e" providerId="ADAL" clId="{7F70DD83-3B8A-4792-9AB9-E23B132DFD75}" dt="2023-08-08T17:39:09.416" v="1794" actId="20577"/>
          <ac:spMkLst>
            <pc:docMk/>
            <pc:sldMk cId="1188345176" sldId="329"/>
            <ac:spMk id="11" creationId="{95AFAFB9-D8CF-3753-28B6-ADC7C11F6298}"/>
          </ac:spMkLst>
        </pc:spChg>
        <pc:picChg chg="mod">
          <ac:chgData name="Sarah MacCready" userId="430702e9-85fd-43f4-8958-3fed35e0d77e" providerId="ADAL" clId="{7F70DD83-3B8A-4792-9AB9-E23B132DFD75}" dt="2023-08-08T16:40:41.782" v="1664" actId="1076"/>
          <ac:picMkLst>
            <pc:docMk/>
            <pc:sldMk cId="1188345176" sldId="329"/>
            <ac:picMk id="8" creationId="{856A6659-560F-AF88-139F-E55F9727262C}"/>
          </ac:picMkLst>
        </pc:picChg>
      </pc:sldChg>
      <pc:sldChg chg="addSp modSp new mod">
        <pc:chgData name="Sarah MacCready" userId="430702e9-85fd-43f4-8958-3fed35e0d77e" providerId="ADAL" clId="{7F70DD83-3B8A-4792-9AB9-E23B132DFD75}" dt="2023-08-08T17:39:16.106" v="1807" actId="20577"/>
        <pc:sldMkLst>
          <pc:docMk/>
          <pc:sldMk cId="748423209" sldId="330"/>
        </pc:sldMkLst>
        <pc:spChg chg="add mod">
          <ac:chgData name="Sarah MacCready" userId="430702e9-85fd-43f4-8958-3fed35e0d77e" providerId="ADAL" clId="{7F70DD83-3B8A-4792-9AB9-E23B132DFD75}" dt="2023-08-08T17:00:21.610" v="1733" actId="255"/>
          <ac:spMkLst>
            <pc:docMk/>
            <pc:sldMk cId="748423209" sldId="330"/>
            <ac:spMk id="4" creationId="{C4EB73ED-3DA7-48FE-9D74-2042B8433C4C}"/>
          </ac:spMkLst>
        </pc:spChg>
        <pc:spChg chg="add mod">
          <ac:chgData name="Sarah MacCready" userId="430702e9-85fd-43f4-8958-3fed35e0d77e" providerId="ADAL" clId="{7F70DD83-3B8A-4792-9AB9-E23B132DFD75}" dt="2023-08-08T17:00:38.385" v="1736" actId="1076"/>
          <ac:spMkLst>
            <pc:docMk/>
            <pc:sldMk cId="748423209" sldId="330"/>
            <ac:spMk id="5" creationId="{D3B506B5-0C02-ED97-0FE9-36DB9FC3EDD9}"/>
          </ac:spMkLst>
        </pc:spChg>
        <pc:spChg chg="add mod">
          <ac:chgData name="Sarah MacCready" userId="430702e9-85fd-43f4-8958-3fed35e0d77e" providerId="ADAL" clId="{7F70DD83-3B8A-4792-9AB9-E23B132DFD75}" dt="2023-08-08T17:39:16.106" v="1807" actId="20577"/>
          <ac:spMkLst>
            <pc:docMk/>
            <pc:sldMk cId="748423209" sldId="330"/>
            <ac:spMk id="7" creationId="{3189AA4A-5B8A-0CC2-FCB5-F568194048A1}"/>
          </ac:spMkLst>
        </pc:spChg>
        <pc:picChg chg="add mod">
          <ac:chgData name="Sarah MacCready" userId="430702e9-85fd-43f4-8958-3fed35e0d77e" providerId="ADAL" clId="{7F70DD83-3B8A-4792-9AB9-E23B132DFD75}" dt="2023-08-08T16:15:39.082" v="426" actId="1076"/>
          <ac:picMkLst>
            <pc:docMk/>
            <pc:sldMk cId="748423209" sldId="330"/>
            <ac:picMk id="3" creationId="{F6B11FBD-F990-919D-8C92-EF139F656943}"/>
          </ac:picMkLst>
        </pc:picChg>
        <pc:picChg chg="add mod">
          <ac:chgData name="Sarah MacCready" userId="430702e9-85fd-43f4-8958-3fed35e0d77e" providerId="ADAL" clId="{7F70DD83-3B8A-4792-9AB9-E23B132DFD75}" dt="2023-08-08T17:00:41.205" v="1737" actId="1076"/>
          <ac:picMkLst>
            <pc:docMk/>
            <pc:sldMk cId="748423209" sldId="330"/>
            <ac:picMk id="6" creationId="{69B823E2-1338-B473-74D9-63771AAB80C9}"/>
          </ac:picMkLst>
        </pc:picChg>
      </pc:sldChg>
      <pc:sldChg chg="addSp modSp new mod">
        <pc:chgData name="Sarah MacCready" userId="430702e9-85fd-43f4-8958-3fed35e0d77e" providerId="ADAL" clId="{7F70DD83-3B8A-4792-9AB9-E23B132DFD75}" dt="2023-08-08T17:39:23.093" v="1822" actId="20577"/>
        <pc:sldMkLst>
          <pc:docMk/>
          <pc:sldMk cId="628905861" sldId="331"/>
        </pc:sldMkLst>
        <pc:spChg chg="add mod">
          <ac:chgData name="Sarah MacCready" userId="430702e9-85fd-43f4-8958-3fed35e0d77e" providerId="ADAL" clId="{7F70DD83-3B8A-4792-9AB9-E23B132DFD75}" dt="2023-08-08T17:01:06.804" v="1741" actId="1076"/>
          <ac:spMkLst>
            <pc:docMk/>
            <pc:sldMk cId="628905861" sldId="331"/>
            <ac:spMk id="4" creationId="{D9886467-BFA7-36EB-37D3-631D5851708F}"/>
          </ac:spMkLst>
        </pc:spChg>
        <pc:spChg chg="add mod">
          <ac:chgData name="Sarah MacCready" userId="430702e9-85fd-43f4-8958-3fed35e0d77e" providerId="ADAL" clId="{7F70DD83-3B8A-4792-9AB9-E23B132DFD75}" dt="2023-08-08T17:01:36.313" v="1747" actId="1076"/>
          <ac:spMkLst>
            <pc:docMk/>
            <pc:sldMk cId="628905861" sldId="331"/>
            <ac:spMk id="5" creationId="{A1EFE6CC-9475-4951-AD1D-8FDA72D034C9}"/>
          </ac:spMkLst>
        </pc:spChg>
        <pc:spChg chg="add mod">
          <ac:chgData name="Sarah MacCready" userId="430702e9-85fd-43f4-8958-3fed35e0d77e" providerId="ADAL" clId="{7F70DD83-3B8A-4792-9AB9-E23B132DFD75}" dt="2023-08-08T17:39:23.093" v="1822" actId="20577"/>
          <ac:spMkLst>
            <pc:docMk/>
            <pc:sldMk cId="628905861" sldId="331"/>
            <ac:spMk id="7" creationId="{7CB74428-4378-958E-FE6F-CBE666F8A99E}"/>
          </ac:spMkLst>
        </pc:spChg>
        <pc:picChg chg="add mod">
          <ac:chgData name="Sarah MacCready" userId="430702e9-85fd-43f4-8958-3fed35e0d77e" providerId="ADAL" clId="{7F70DD83-3B8A-4792-9AB9-E23B132DFD75}" dt="2023-08-08T16:43:53.784" v="1665"/>
          <ac:picMkLst>
            <pc:docMk/>
            <pc:sldMk cId="628905861" sldId="331"/>
            <ac:picMk id="3" creationId="{3D56B682-F078-B6C9-9BEF-240889589B3C}"/>
          </ac:picMkLst>
        </pc:picChg>
        <pc:picChg chg="add mod">
          <ac:chgData name="Sarah MacCready" userId="430702e9-85fd-43f4-8958-3fed35e0d77e" providerId="ADAL" clId="{7F70DD83-3B8A-4792-9AB9-E23B132DFD75}" dt="2023-08-08T17:01:38.047" v="1748" actId="1076"/>
          <ac:picMkLst>
            <pc:docMk/>
            <pc:sldMk cId="628905861" sldId="331"/>
            <ac:picMk id="6" creationId="{C611B357-A7D4-9DF5-BF6C-B4F481400200}"/>
          </ac:picMkLst>
        </pc:picChg>
      </pc:sldChg>
      <pc:sldChg chg="modSp add mod">
        <pc:chgData name="Sarah MacCready" userId="430702e9-85fd-43f4-8958-3fed35e0d77e" providerId="ADAL" clId="{7F70DD83-3B8A-4792-9AB9-E23B132DFD75}" dt="2023-08-08T16:39:43.595" v="1663" actId="20577"/>
        <pc:sldMkLst>
          <pc:docMk/>
          <pc:sldMk cId="2522935523" sldId="332"/>
        </pc:sldMkLst>
        <pc:spChg chg="mod">
          <ac:chgData name="Sarah MacCready" userId="430702e9-85fd-43f4-8958-3fed35e0d77e" providerId="ADAL" clId="{7F70DD83-3B8A-4792-9AB9-E23B132DFD75}" dt="2023-08-08T16:39:43.595" v="1663" actId="20577"/>
          <ac:spMkLst>
            <pc:docMk/>
            <pc:sldMk cId="2522935523" sldId="332"/>
            <ac:spMk id="4" creationId="{FFA97F52-8617-4964-982E-ABF0E846EA2D}"/>
          </ac:spMkLst>
        </pc:spChg>
      </pc:sldChg>
      <pc:sldMasterChg chg="delSp mod delSldLayout modSldLayout">
        <pc:chgData name="Sarah MacCready" userId="430702e9-85fd-43f4-8958-3fed35e0d77e" providerId="ADAL" clId="{7F70DD83-3B8A-4792-9AB9-E23B132DFD75}" dt="2023-08-08T13:44:27.806" v="411" actId="14100"/>
        <pc:sldMasterMkLst>
          <pc:docMk/>
          <pc:sldMasterMk cId="1281774084" sldId="2147483685"/>
        </pc:sldMasterMkLst>
        <pc:spChg chg="del">
          <ac:chgData name="Sarah MacCready" userId="430702e9-85fd-43f4-8958-3fed35e0d77e" providerId="ADAL" clId="{7F70DD83-3B8A-4792-9AB9-E23B132DFD75}" dt="2023-08-08T13:43:28.038" v="403" actId="478"/>
          <ac:spMkLst>
            <pc:docMk/>
            <pc:sldMasterMk cId="1281774084" sldId="2147483685"/>
            <ac:spMk id="27" creationId="{6BB07953-7B8E-4AC2-B343-53969696629F}"/>
          </ac:spMkLst>
        </pc:spChg>
        <pc:sldLayoutChg chg="del">
          <pc:chgData name="Sarah MacCready" userId="430702e9-85fd-43f4-8958-3fed35e0d77e" providerId="ADAL" clId="{7F70DD83-3B8A-4792-9AB9-E23B132DFD75}" dt="2023-08-08T13:41:14.890" v="390" actId="2696"/>
          <pc:sldLayoutMkLst>
            <pc:docMk/>
            <pc:sldMasterMk cId="1281774084" sldId="2147483685"/>
            <pc:sldLayoutMk cId="1572444230" sldId="2147483686"/>
          </pc:sldLayoutMkLst>
        </pc:sldLayoutChg>
        <pc:sldLayoutChg chg="del">
          <pc:chgData name="Sarah MacCready" userId="430702e9-85fd-43f4-8958-3fed35e0d77e" providerId="ADAL" clId="{7F70DD83-3B8A-4792-9AB9-E23B132DFD75}" dt="2023-08-08T13:41:15.969" v="391" actId="2696"/>
          <pc:sldLayoutMkLst>
            <pc:docMk/>
            <pc:sldMasterMk cId="1281774084" sldId="2147483685"/>
            <pc:sldLayoutMk cId="2575492983" sldId="2147483688"/>
          </pc:sldLayoutMkLst>
        </pc:sldLayoutChg>
        <pc:sldLayoutChg chg="del">
          <pc:chgData name="Sarah MacCready" userId="430702e9-85fd-43f4-8958-3fed35e0d77e" providerId="ADAL" clId="{7F70DD83-3B8A-4792-9AB9-E23B132DFD75}" dt="2023-08-08T13:41:16.848" v="392" actId="2696"/>
          <pc:sldLayoutMkLst>
            <pc:docMk/>
            <pc:sldMasterMk cId="1281774084" sldId="2147483685"/>
            <pc:sldLayoutMk cId="3560058605" sldId="2147483689"/>
          </pc:sldLayoutMkLst>
        </pc:sldLayoutChg>
        <pc:sldLayoutChg chg="del">
          <pc:chgData name="Sarah MacCready" userId="430702e9-85fd-43f4-8958-3fed35e0d77e" providerId="ADAL" clId="{7F70DD83-3B8A-4792-9AB9-E23B132DFD75}" dt="2023-08-08T13:41:53.448" v="396" actId="2696"/>
          <pc:sldLayoutMkLst>
            <pc:docMk/>
            <pc:sldMasterMk cId="1281774084" sldId="2147483685"/>
            <pc:sldLayoutMk cId="2400684425" sldId="2147483690"/>
          </pc:sldLayoutMkLst>
        </pc:sldLayoutChg>
        <pc:sldLayoutChg chg="addSp delSp modSp mod">
          <pc:chgData name="Sarah MacCready" userId="430702e9-85fd-43f4-8958-3fed35e0d77e" providerId="ADAL" clId="{7F70DD83-3B8A-4792-9AB9-E23B132DFD75}" dt="2023-08-08T13:37:19.222" v="388" actId="1076"/>
          <pc:sldLayoutMkLst>
            <pc:docMk/>
            <pc:sldMasterMk cId="1281774084" sldId="2147483685"/>
            <pc:sldLayoutMk cId="2860864665" sldId="2147483692"/>
          </pc:sldLayoutMkLst>
          <pc:spChg chg="del">
            <ac:chgData name="Sarah MacCready" userId="430702e9-85fd-43f4-8958-3fed35e0d77e" providerId="ADAL" clId="{7F70DD83-3B8A-4792-9AB9-E23B132DFD75}" dt="2023-08-08T13:35:53.192" v="377" actId="478"/>
            <ac:spMkLst>
              <pc:docMk/>
              <pc:sldMasterMk cId="1281774084" sldId="2147483685"/>
              <pc:sldLayoutMk cId="2860864665" sldId="2147483692"/>
              <ac:spMk id="2" creationId="{2917C918-522F-419D-9882-F136F424A54A}"/>
            </ac:spMkLst>
          </pc:spChg>
          <pc:spChg chg="mod">
            <ac:chgData name="Sarah MacCready" userId="430702e9-85fd-43f4-8958-3fed35e0d77e" providerId="ADAL" clId="{7F70DD83-3B8A-4792-9AB9-E23B132DFD75}" dt="2023-08-08T13:37:16.357" v="387" actId="14100"/>
            <ac:spMkLst>
              <pc:docMk/>
              <pc:sldMasterMk cId="1281774084" sldId="2147483685"/>
              <pc:sldLayoutMk cId="2860864665" sldId="2147483692"/>
              <ac:spMk id="17" creationId="{3370C34B-E929-4CB6-B24A-AB302E13DC93}"/>
            </ac:spMkLst>
          </pc:spChg>
          <pc:grpChg chg="del">
            <ac:chgData name="Sarah MacCready" userId="430702e9-85fd-43f4-8958-3fed35e0d77e" providerId="ADAL" clId="{7F70DD83-3B8A-4792-9AB9-E23B132DFD75}" dt="2023-08-08T13:36:00.409" v="378" actId="478"/>
            <ac:grpSpMkLst>
              <pc:docMk/>
              <pc:sldMasterMk cId="1281774084" sldId="2147483685"/>
              <pc:sldLayoutMk cId="2860864665" sldId="2147483692"/>
              <ac:grpSpMk id="5" creationId="{E4201AE3-1BB6-4243-BDF3-10493910658E}"/>
            </ac:grpSpMkLst>
          </pc:grpChg>
          <pc:picChg chg="add mod">
            <ac:chgData name="Sarah MacCready" userId="430702e9-85fd-43f4-8958-3fed35e0d77e" providerId="ADAL" clId="{7F70DD83-3B8A-4792-9AB9-E23B132DFD75}" dt="2023-08-08T13:37:19.222" v="388" actId="1076"/>
            <ac:picMkLst>
              <pc:docMk/>
              <pc:sldMasterMk cId="1281774084" sldId="2147483685"/>
              <pc:sldLayoutMk cId="2860864665" sldId="2147483692"/>
              <ac:picMk id="19" creationId="{DC2B2D89-0649-E87A-92D7-52E8486860A4}"/>
            </ac:picMkLst>
          </pc:picChg>
        </pc:sldLayoutChg>
        <pc:sldLayoutChg chg="del">
          <pc:chgData name="Sarah MacCready" userId="430702e9-85fd-43f4-8958-3fed35e0d77e" providerId="ADAL" clId="{7F70DD83-3B8A-4792-9AB9-E23B132DFD75}" dt="2023-08-08T13:41:49.865" v="395" actId="2696"/>
          <pc:sldLayoutMkLst>
            <pc:docMk/>
            <pc:sldMasterMk cId="1281774084" sldId="2147483685"/>
            <pc:sldLayoutMk cId="1151105576" sldId="2147483693"/>
          </pc:sldLayoutMkLst>
        </pc:sldLayoutChg>
        <pc:sldLayoutChg chg="addSp delSp modSp mod">
          <pc:chgData name="Sarah MacCready" userId="430702e9-85fd-43f4-8958-3fed35e0d77e" providerId="ADAL" clId="{7F70DD83-3B8A-4792-9AB9-E23B132DFD75}" dt="2023-08-08T13:44:27.806" v="411" actId="14100"/>
          <pc:sldLayoutMkLst>
            <pc:docMk/>
            <pc:sldMasterMk cId="1281774084" sldId="2147483685"/>
            <pc:sldLayoutMk cId="3154484011" sldId="2147483694"/>
          </pc:sldLayoutMkLst>
          <pc:spChg chg="del">
            <ac:chgData name="Sarah MacCready" userId="430702e9-85fd-43f4-8958-3fed35e0d77e" providerId="ADAL" clId="{7F70DD83-3B8A-4792-9AB9-E23B132DFD75}" dt="2023-08-08T13:42:26.581" v="399" actId="478"/>
            <ac:spMkLst>
              <pc:docMk/>
              <pc:sldMasterMk cId="1281774084" sldId="2147483685"/>
              <pc:sldLayoutMk cId="3154484011" sldId="2147483694"/>
              <ac:spMk id="2" creationId="{C70ACC90-1467-41F9-A368-0ADDFE7217E1}"/>
            </ac:spMkLst>
          </pc:spChg>
          <pc:spChg chg="add mod">
            <ac:chgData name="Sarah MacCready" userId="430702e9-85fd-43f4-8958-3fed35e0d77e" providerId="ADAL" clId="{7F70DD83-3B8A-4792-9AB9-E23B132DFD75}" dt="2023-08-08T13:44:27.806" v="411" actId="14100"/>
            <ac:spMkLst>
              <pc:docMk/>
              <pc:sldMasterMk cId="1281774084" sldId="2147483685"/>
              <pc:sldLayoutMk cId="3154484011" sldId="2147483694"/>
              <ac:spMk id="3" creationId="{84B4A54A-0657-04B9-5C45-A5FC00E6FB15}"/>
            </ac:spMkLst>
          </pc:spChg>
          <pc:grpChg chg="del mod">
            <ac:chgData name="Sarah MacCready" userId="430702e9-85fd-43f4-8958-3fed35e0d77e" providerId="ADAL" clId="{7F70DD83-3B8A-4792-9AB9-E23B132DFD75}" dt="2023-08-08T13:44:06.150" v="409" actId="478"/>
            <ac:grpSpMkLst>
              <pc:docMk/>
              <pc:sldMasterMk cId="1281774084" sldId="2147483685"/>
              <pc:sldLayoutMk cId="3154484011" sldId="2147483694"/>
              <ac:grpSpMk id="8" creationId="{A9EB3395-C522-45AD-ACDC-F716A47639AF}"/>
            </ac:grpSpMkLst>
          </pc:grpChg>
          <pc:picChg chg="del">
            <ac:chgData name="Sarah MacCready" userId="430702e9-85fd-43f4-8958-3fed35e0d77e" providerId="ADAL" clId="{7F70DD83-3B8A-4792-9AB9-E23B132DFD75}" dt="2023-08-08T13:42:44.245" v="400" actId="478"/>
            <ac:picMkLst>
              <pc:docMk/>
              <pc:sldMasterMk cId="1281774084" sldId="2147483685"/>
              <pc:sldLayoutMk cId="3154484011" sldId="2147483694"/>
              <ac:picMk id="4" creationId="{33EF4970-9F64-49BA-A8F8-0C72E5F73E50}"/>
            </ac:picMkLst>
          </pc:picChg>
        </pc:sldLayoutChg>
        <pc:sldLayoutChg chg="del">
          <pc:chgData name="Sarah MacCready" userId="430702e9-85fd-43f4-8958-3fed35e0d77e" providerId="ADAL" clId="{7F70DD83-3B8A-4792-9AB9-E23B132DFD75}" dt="2023-08-08T13:42:00.161" v="397" actId="2696"/>
          <pc:sldLayoutMkLst>
            <pc:docMk/>
            <pc:sldMasterMk cId="1281774084" sldId="2147483685"/>
            <pc:sldLayoutMk cId="1022683920" sldId="2147483695"/>
          </pc:sldLayoutMkLst>
        </pc:sldLayoutChg>
        <pc:sldLayoutChg chg="modSp mod">
          <pc:chgData name="Sarah MacCready" userId="430702e9-85fd-43f4-8958-3fed35e0d77e" providerId="ADAL" clId="{7F70DD83-3B8A-4792-9AB9-E23B132DFD75}" dt="2023-08-08T13:42:07.852" v="398" actId="207"/>
          <pc:sldLayoutMkLst>
            <pc:docMk/>
            <pc:sldMasterMk cId="1281774084" sldId="2147483685"/>
            <pc:sldLayoutMk cId="1679182574" sldId="2147483696"/>
          </pc:sldLayoutMkLst>
          <pc:spChg chg="mod">
            <ac:chgData name="Sarah MacCready" userId="430702e9-85fd-43f4-8958-3fed35e0d77e" providerId="ADAL" clId="{7F70DD83-3B8A-4792-9AB9-E23B132DFD75}" dt="2023-08-08T13:42:07.852" v="398" actId="207"/>
            <ac:spMkLst>
              <pc:docMk/>
              <pc:sldMasterMk cId="1281774084" sldId="2147483685"/>
              <pc:sldLayoutMk cId="1679182574" sldId="2147483696"/>
              <ac:spMk id="11" creationId="{BBAF13DE-44D1-4774-94EF-D0E0AD16518F}"/>
            </ac:spMkLst>
          </pc:spChg>
          <pc:spChg chg="mod">
            <ac:chgData name="Sarah MacCready" userId="430702e9-85fd-43f4-8958-3fed35e0d77e" providerId="ADAL" clId="{7F70DD83-3B8A-4792-9AB9-E23B132DFD75}" dt="2023-08-08T13:42:07.852" v="398" actId="207"/>
            <ac:spMkLst>
              <pc:docMk/>
              <pc:sldMasterMk cId="1281774084" sldId="2147483685"/>
              <pc:sldLayoutMk cId="1679182574" sldId="2147483696"/>
              <ac:spMk id="12" creationId="{01D5BECE-63FD-4CF2-833E-94E7731FAD29}"/>
            </ac:spMkLst>
          </pc:spChg>
          <pc:grpChg chg="mod">
            <ac:chgData name="Sarah MacCready" userId="430702e9-85fd-43f4-8958-3fed35e0d77e" providerId="ADAL" clId="{7F70DD83-3B8A-4792-9AB9-E23B132DFD75}" dt="2023-08-08T13:42:07.852" v="398" actId="207"/>
            <ac:grpSpMkLst>
              <pc:docMk/>
              <pc:sldMasterMk cId="1281774084" sldId="2147483685"/>
              <pc:sldLayoutMk cId="1679182574" sldId="2147483696"/>
              <ac:grpSpMk id="9" creationId="{39490D9D-743A-4A3B-A9ED-DFA41BFFB557}"/>
            </ac:grpSpMkLst>
          </pc:grpChg>
        </pc:sldLayoutChg>
        <pc:sldLayoutChg chg="del">
          <pc:chgData name="Sarah MacCready" userId="430702e9-85fd-43f4-8958-3fed35e0d77e" providerId="ADAL" clId="{7F70DD83-3B8A-4792-9AB9-E23B132DFD75}" dt="2023-08-08T13:41:29.679" v="394" actId="2696"/>
          <pc:sldLayoutMkLst>
            <pc:docMk/>
            <pc:sldMasterMk cId="1281774084" sldId="2147483685"/>
            <pc:sldLayoutMk cId="3319366218" sldId="2147483697"/>
          </pc:sldLayoutMkLst>
        </pc:sldLayoutChg>
        <pc:sldLayoutChg chg="del">
          <pc:chgData name="Sarah MacCready" userId="430702e9-85fd-43f4-8958-3fed35e0d77e" providerId="ADAL" clId="{7F70DD83-3B8A-4792-9AB9-E23B132DFD75}" dt="2023-08-08T13:41:17.864" v="393" actId="2696"/>
          <pc:sldLayoutMkLst>
            <pc:docMk/>
            <pc:sldMasterMk cId="1281774084" sldId="2147483685"/>
            <pc:sldLayoutMk cId="617840619" sldId="21474836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984215"/>
          </a:xfrm>
          <a:prstGeom prst="rect">
            <a:avLst/>
          </a:prstGeom>
        </p:spPr>
        <p:txBody>
          <a:bodyPr vert="horz" lIns="150635" tIns="75318" rIns="150635" bIns="75318" rtlCol="0"/>
          <a:lstStyle>
            <a:lvl1pPr algn="l">
              <a:defRPr sz="2000"/>
            </a:lvl1pPr>
          </a:lstStyle>
          <a:p>
            <a:endParaRPr/>
          </a:p>
        </p:txBody>
      </p:sp>
      <p:sp>
        <p:nvSpPr>
          <p:cNvPr id="3" name="Date Placeholder 2"/>
          <p:cNvSpPr>
            <a:spLocks noGrp="1"/>
          </p:cNvSpPr>
          <p:nvPr>
            <p:ph type="dt" sz="quarter" idx="1"/>
          </p:nvPr>
        </p:nvSpPr>
        <p:spPr>
          <a:xfrm>
            <a:off x="5438459" y="1"/>
            <a:ext cx="4160520" cy="984215"/>
          </a:xfrm>
          <a:prstGeom prst="rect">
            <a:avLst/>
          </a:prstGeom>
        </p:spPr>
        <p:txBody>
          <a:bodyPr vert="horz" lIns="150635" tIns="75318" rIns="150635" bIns="75318" rtlCol="0"/>
          <a:lstStyle>
            <a:lvl1pPr algn="r">
              <a:defRPr sz="2000"/>
            </a:lvl1pPr>
          </a:lstStyle>
          <a:p>
            <a:fld id="{499BD578-0717-48D3-A035-EC3C8282C2DB}" type="datetime1">
              <a:rPr lang="en-US" smtClean="0"/>
              <a:t>9/5/2023</a:t>
            </a:fld>
            <a:endParaRPr/>
          </a:p>
        </p:txBody>
      </p:sp>
      <p:sp>
        <p:nvSpPr>
          <p:cNvPr id="4" name="Footer Placeholder 3"/>
          <p:cNvSpPr>
            <a:spLocks noGrp="1"/>
          </p:cNvSpPr>
          <p:nvPr>
            <p:ph type="ftr" sz="quarter" idx="2"/>
          </p:nvPr>
        </p:nvSpPr>
        <p:spPr>
          <a:xfrm>
            <a:off x="0" y="18631967"/>
            <a:ext cx="4160520" cy="984213"/>
          </a:xfrm>
          <a:prstGeom prst="rect">
            <a:avLst/>
          </a:prstGeom>
        </p:spPr>
        <p:txBody>
          <a:bodyPr vert="horz" lIns="150635" tIns="75318" rIns="150635" bIns="75318" rtlCol="0" anchor="b"/>
          <a:lstStyle>
            <a:lvl1pPr algn="l">
              <a:defRPr sz="2000"/>
            </a:lvl1pPr>
          </a:lstStyle>
          <a:p>
            <a:endParaRPr/>
          </a:p>
        </p:txBody>
      </p:sp>
      <p:sp>
        <p:nvSpPr>
          <p:cNvPr id="5" name="Slide Number Placeholder 4"/>
          <p:cNvSpPr>
            <a:spLocks noGrp="1"/>
          </p:cNvSpPr>
          <p:nvPr>
            <p:ph type="sldNum" sz="quarter" idx="3"/>
          </p:nvPr>
        </p:nvSpPr>
        <p:spPr>
          <a:xfrm>
            <a:off x="5438459" y="18631967"/>
            <a:ext cx="4160520" cy="984213"/>
          </a:xfrm>
          <a:prstGeom prst="rect">
            <a:avLst/>
          </a:prstGeom>
        </p:spPr>
        <p:txBody>
          <a:bodyPr vert="horz" lIns="150635" tIns="75318" rIns="150635" bIns="75318" rtlCol="0" anchor="b"/>
          <a:lstStyle>
            <a:lvl1pPr algn="r">
              <a:defRPr sz="20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84163"/>
            <a:ext cx="8955088" cy="5038725"/>
          </a:xfrm>
          <a:prstGeom prst="rect">
            <a:avLst/>
          </a:prstGeom>
          <a:noFill/>
          <a:ln w="12700">
            <a:solidFill>
              <a:prstClr val="black"/>
            </a:solidFill>
          </a:ln>
        </p:spPr>
      </p:sp>
      <p:sp>
        <p:nvSpPr>
          <p:cNvPr id="3" name="Notes Placeholder 2"/>
          <p:cNvSpPr>
            <a:spLocks noGrp="1"/>
          </p:cNvSpPr>
          <p:nvPr>
            <p:ph type="body" idx="1"/>
          </p:nvPr>
        </p:nvSpPr>
        <p:spPr>
          <a:xfrm>
            <a:off x="320675" y="5495544"/>
            <a:ext cx="8955088" cy="1536192"/>
          </a:xfrm>
          <a:prstGeom prst="rect">
            <a:avLst/>
          </a:prstGeom>
        </p:spPr>
        <p:txBody>
          <a:bodyPr lIns="94668" tIns="47334" rIns="94668" bIns="47334"/>
          <a:lstStyle/>
          <a:p>
            <a:endParaRPr lang="en-US"/>
          </a:p>
        </p:txBody>
      </p:sp>
    </p:spTree>
    <p:extLst>
      <p:ext uri="{BB962C8B-B14F-4D97-AF65-F5344CB8AC3E}">
        <p14:creationId xmlns:p14="http://schemas.microsoft.com/office/powerpoint/2010/main" val="131626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84163"/>
            <a:ext cx="8955088" cy="5038725"/>
          </a:xfrm>
          <a:prstGeom prst="rect">
            <a:avLst/>
          </a:prstGeom>
          <a:noFill/>
          <a:ln w="12700">
            <a:solidFill>
              <a:prstClr val="black"/>
            </a:solidFill>
          </a:ln>
        </p:spPr>
      </p:sp>
      <p:sp>
        <p:nvSpPr>
          <p:cNvPr id="3" name="Notes Placeholder 2"/>
          <p:cNvSpPr>
            <a:spLocks noGrp="1"/>
          </p:cNvSpPr>
          <p:nvPr>
            <p:ph type="body" idx="1"/>
          </p:nvPr>
        </p:nvSpPr>
        <p:spPr>
          <a:xfrm>
            <a:off x="320675" y="5495544"/>
            <a:ext cx="8955088" cy="1536192"/>
          </a:xfrm>
          <a:prstGeom prst="rect">
            <a:avLst/>
          </a:prstGeom>
        </p:spPr>
        <p:txBody>
          <a:bodyPr lIns="94668" tIns="47334" rIns="94668" bIns="47334"/>
          <a:lstStyle/>
          <a:p>
            <a:endParaRPr lang="en-US"/>
          </a:p>
        </p:txBody>
      </p:sp>
    </p:spTree>
    <p:extLst>
      <p:ext uri="{BB962C8B-B14F-4D97-AF65-F5344CB8AC3E}">
        <p14:creationId xmlns:p14="http://schemas.microsoft.com/office/powerpoint/2010/main" val="404502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84163"/>
            <a:ext cx="8955088" cy="5038725"/>
          </a:xfrm>
          <a:prstGeom prst="rect">
            <a:avLst/>
          </a:prstGeom>
          <a:noFill/>
          <a:ln w="12700">
            <a:solidFill>
              <a:prstClr val="black"/>
            </a:solidFill>
          </a:ln>
        </p:spPr>
      </p:sp>
      <p:sp>
        <p:nvSpPr>
          <p:cNvPr id="3" name="Notes Placeholder 2"/>
          <p:cNvSpPr>
            <a:spLocks noGrp="1"/>
          </p:cNvSpPr>
          <p:nvPr>
            <p:ph type="body" idx="1"/>
          </p:nvPr>
        </p:nvSpPr>
        <p:spPr>
          <a:xfrm>
            <a:off x="320675" y="5495544"/>
            <a:ext cx="8955088" cy="1536192"/>
          </a:xfrm>
          <a:prstGeom prst="rect">
            <a:avLst/>
          </a:prstGeom>
        </p:spPr>
        <p:txBody>
          <a:bodyPr lIns="94668" tIns="47334" rIns="94668" bIns="47334"/>
          <a:lstStyle/>
          <a:p>
            <a:endParaRPr lang="en-US"/>
          </a:p>
        </p:txBody>
      </p:sp>
    </p:spTree>
    <p:extLst>
      <p:ext uri="{BB962C8B-B14F-4D97-AF65-F5344CB8AC3E}">
        <p14:creationId xmlns:p14="http://schemas.microsoft.com/office/powerpoint/2010/main" val="275208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84163"/>
            <a:ext cx="8955088" cy="5038725"/>
          </a:xfrm>
          <a:prstGeom prst="rect">
            <a:avLst/>
          </a:prstGeom>
          <a:noFill/>
          <a:ln w="12700">
            <a:solidFill>
              <a:prstClr val="black"/>
            </a:solidFill>
          </a:ln>
        </p:spPr>
      </p:sp>
      <p:sp>
        <p:nvSpPr>
          <p:cNvPr id="3" name="Notes Placeholder 2"/>
          <p:cNvSpPr>
            <a:spLocks noGrp="1"/>
          </p:cNvSpPr>
          <p:nvPr>
            <p:ph type="body" idx="1"/>
          </p:nvPr>
        </p:nvSpPr>
        <p:spPr>
          <a:xfrm>
            <a:off x="320675" y="5495544"/>
            <a:ext cx="8955088" cy="1536192"/>
          </a:xfrm>
          <a:prstGeom prst="rect">
            <a:avLst/>
          </a:prstGeom>
        </p:spPr>
        <p:txBody>
          <a:bodyPr lIns="94668" tIns="47334" rIns="94668" bIns="47334"/>
          <a:lstStyle/>
          <a:p>
            <a:endParaRPr lang="en-US"/>
          </a:p>
        </p:txBody>
      </p:sp>
    </p:spTree>
    <p:extLst>
      <p:ext uri="{BB962C8B-B14F-4D97-AF65-F5344CB8AC3E}">
        <p14:creationId xmlns:p14="http://schemas.microsoft.com/office/powerpoint/2010/main" val="415179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a:xfrm>
            <a:off x="701179" y="4858711"/>
            <a:ext cx="3086100" cy="274637"/>
          </a:xfrm>
          <a:prstGeom prst="rect">
            <a:avLst/>
          </a:prstGeom>
        </p:spPr>
        <p:txBody>
          <a:bodyPr/>
          <a:lstStyle/>
          <a:p>
            <a:endParaRPr lang="en-US"/>
          </a:p>
        </p:txBody>
      </p:sp>
      <p:sp>
        <p:nvSpPr>
          <p:cNvPr id="5" name="Rectangle 4">
            <a:extLst>
              <a:ext uri="{FF2B5EF4-FFF2-40B4-BE49-F238E27FC236}">
                <a16:creationId xmlns:a16="http://schemas.microsoft.com/office/drawing/2014/main" id="{AFFC4A9E-E9F7-42EB-8C6D-E928D3A87840}"/>
              </a:ext>
            </a:extLst>
          </p:cNvPr>
          <p:cNvSpPr/>
          <p:nvPr userDrawn="1"/>
        </p:nvSpPr>
        <p:spPr>
          <a:xfrm>
            <a:off x="1"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383536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rot="5400000">
            <a:off x="3889273" y="-3889263"/>
            <a:ext cx="1374609" cy="9153144"/>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64601" y="2571751"/>
            <a:ext cx="8013771" cy="1374608"/>
          </a:xfrm>
        </p:spPr>
        <p:txBody>
          <a:bodyPr>
            <a:noAutofit/>
          </a:bodyPr>
          <a:lstStyle>
            <a:lvl1pPr marL="0" indent="0">
              <a:spcBef>
                <a:spcPts val="0"/>
              </a:spcBef>
              <a:buNone/>
              <a:defRPr sz="48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64601" y="3999308"/>
            <a:ext cx="5626120"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4" name="Picture 3" descr="Quality Improvement Organizations Program Logo">
            <a:extLst>
              <a:ext uri="{FF2B5EF4-FFF2-40B4-BE49-F238E27FC236}">
                <a16:creationId xmlns:a16="http://schemas.microsoft.com/office/drawing/2014/main" id="{0FD60EDC-A77B-4183-B0B8-D0AD1F872C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143" y="4601855"/>
            <a:ext cx="1392639" cy="364585"/>
          </a:xfrm>
          <a:prstGeom prst="rect">
            <a:avLst/>
          </a:prstGeom>
        </p:spPr>
      </p:pic>
      <p:pic>
        <p:nvPicPr>
          <p:cNvPr id="19" name="Picture 18" descr="A black and white logo with a check mark&#10;&#10;Description automatically generated">
            <a:extLst>
              <a:ext uri="{FF2B5EF4-FFF2-40B4-BE49-F238E27FC236}">
                <a16:creationId xmlns:a16="http://schemas.microsoft.com/office/drawing/2014/main" id="{DC2B2D89-0649-E87A-92D7-52E8486860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601" y="203444"/>
            <a:ext cx="2406308" cy="962524"/>
          </a:xfrm>
          <a:prstGeom prst="rect">
            <a:avLst/>
          </a:prstGeom>
        </p:spPr>
      </p:pic>
    </p:spTree>
    <p:extLst>
      <p:ext uri="{BB962C8B-B14F-4D97-AF65-F5344CB8AC3E}">
        <p14:creationId xmlns:p14="http://schemas.microsoft.com/office/powerpoint/2010/main" val="2860864665"/>
      </p:ext>
    </p:extLst>
  </p:cSld>
  <p:clrMapOvr>
    <a:masterClrMapping/>
  </p:clrMapOvr>
  <p:extLst>
    <p:ext uri="{DCECCB84-F9BA-43D5-87BE-67443E8EF086}">
      <p15:sldGuideLst xmlns:p15="http://schemas.microsoft.com/office/powerpoint/2012/main">
        <p15:guide id="1" orient="horz" pos="90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B4A54A-0657-04B9-5C45-A5FC00E6FB15}"/>
              </a:ext>
            </a:extLst>
          </p:cNvPr>
          <p:cNvSpPr/>
          <p:nvPr userDrawn="1"/>
        </p:nvSpPr>
        <p:spPr>
          <a:xfrm>
            <a:off x="0" y="0"/>
            <a:ext cx="9144000" cy="775855"/>
          </a:xfrm>
          <a:prstGeom prst="rect">
            <a:avLst/>
          </a:prstGeom>
          <a:solidFill>
            <a:srgbClr val="007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48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ndard Text or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658371" y="1161287"/>
            <a:ext cx="7823652" cy="3227732"/>
          </a:xfrm>
        </p:spPr>
        <p:txBody>
          <a:bodyPr>
            <a:noAutofit/>
          </a:bodyPr>
          <a:lstStyle>
            <a:lvl1pPr marL="0" indent="0">
              <a:spcBef>
                <a:spcPts val="0"/>
              </a:spcBef>
              <a:buNone/>
              <a:defRPr sz="2000"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238872" y="277207"/>
            <a:ext cx="7125157" cy="220401"/>
            <a:chOff x="238870" y="277201"/>
            <a:chExt cx="8956648" cy="220401"/>
          </a:xfrm>
          <a:solidFill>
            <a:srgbClr val="0073B6"/>
          </a:solidFill>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679182574"/>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628651" y="274643"/>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628651"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3D31B3-4BE9-4B4A-8474-A879FDB6FA55}"/>
              </a:ext>
            </a:extLst>
          </p:cNvPr>
          <p:cNvSpPr>
            <a:spLocks noGrp="1"/>
          </p:cNvSpPr>
          <p:nvPr>
            <p:ph type="sldNum" sz="quarter" idx="4"/>
          </p:nvPr>
        </p:nvSpPr>
        <p:spPr>
          <a:xfrm>
            <a:off x="161776" y="4858711"/>
            <a:ext cx="474865" cy="274637"/>
          </a:xfrm>
          <a:prstGeom prst="rect">
            <a:avLst/>
          </a:prstGeom>
        </p:spPr>
        <p:txBody>
          <a:bodyPr vert="horz" lIns="91440" tIns="45720" rIns="91440" bIns="45720" rtlCol="0" anchor="ctr"/>
          <a:lstStyle>
            <a:lvl1pPr algn="r">
              <a:defRPr sz="900">
                <a:solidFill>
                  <a:srgbClr val="0073B6"/>
                </a:solidFill>
                <a:latin typeface="Nirmala UI" panose="020B0502040204020203" pitchFamily="34" charset="0"/>
                <a:cs typeface="Nirmala UI" panose="020B0502040204020203" pitchFamily="34" charset="0"/>
              </a:defRPr>
            </a:lvl1pPr>
          </a:lstStyle>
          <a:p>
            <a:fld id="{10DAB2CC-E082-4A90-B521-35AE5120E197}" type="slidenum">
              <a:rPr lang="en-US" smtClean="0"/>
              <a:pPr/>
              <a:t>‹#›</a:t>
            </a:fld>
            <a:endParaRPr lang="en-US"/>
          </a:p>
        </p:txBody>
      </p:sp>
      <p:pic>
        <p:nvPicPr>
          <p:cNvPr id="5" name="Picture 4" descr="Quality Improvement Organizations Program Logo">
            <a:extLst>
              <a:ext uri="{FF2B5EF4-FFF2-40B4-BE49-F238E27FC236}">
                <a16:creationId xmlns:a16="http://schemas.microsoft.com/office/drawing/2014/main" id="{6DB7A082-88CB-41A3-9C5B-24BC294812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9143" y="173044"/>
            <a:ext cx="1392639" cy="364585"/>
          </a:xfrm>
          <a:prstGeom prst="rect">
            <a:avLst/>
          </a:prstGeom>
        </p:spPr>
      </p:pic>
      <p:grpSp>
        <p:nvGrpSpPr>
          <p:cNvPr id="11" name="Group 10">
            <a:extLst>
              <a:ext uri="{FF2B5EF4-FFF2-40B4-BE49-F238E27FC236}">
                <a16:creationId xmlns:a16="http://schemas.microsoft.com/office/drawing/2014/main" id="{E67E7A69-FFA8-4CEE-B31B-46C9B6555CFD}"/>
              </a:ext>
              <a:ext uri="{C183D7F6-B498-43B3-948B-1728B52AA6E4}">
                <adec:decorative xmlns:adec="http://schemas.microsoft.com/office/drawing/2017/decorative" val="1"/>
              </a:ext>
            </a:extLst>
          </p:cNvPr>
          <p:cNvGrpSpPr/>
          <p:nvPr userDrawn="1"/>
        </p:nvGrpSpPr>
        <p:grpSpPr>
          <a:xfrm>
            <a:off x="7862159" y="4591717"/>
            <a:ext cx="949375" cy="398123"/>
            <a:chOff x="7092145" y="5347298"/>
            <a:chExt cx="4437790" cy="1753124"/>
          </a:xfrm>
        </p:grpSpPr>
        <p:pic>
          <p:nvPicPr>
            <p:cNvPr id="12" name="Picture 11">
              <a:extLst>
                <a:ext uri="{FF2B5EF4-FFF2-40B4-BE49-F238E27FC236}">
                  <a16:creationId xmlns:a16="http://schemas.microsoft.com/office/drawing/2014/main" id="{D9968DE5-715D-47E7-A0C1-9671724ED9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0DF29D22-E75D-4930-BC9C-2903575385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9C684A8D-311B-4440-A11C-91DA8BCAD0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5" name="Picture 14">
              <a:extLst>
                <a:ext uri="{FF2B5EF4-FFF2-40B4-BE49-F238E27FC236}">
                  <a16:creationId xmlns:a16="http://schemas.microsoft.com/office/drawing/2014/main" id="{1D030AB2-CA03-4A42-9075-F9B255BAB6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6" name="Picture 15" descr="A close up of a logo&#10;&#10;Description automatically generated">
              <a:extLst>
                <a:ext uri="{FF2B5EF4-FFF2-40B4-BE49-F238E27FC236}">
                  <a16:creationId xmlns:a16="http://schemas.microsoft.com/office/drawing/2014/main" id="{C8203FF4-EA39-4438-A767-FDEB0AD3AC3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7" name="Picture 16">
              <a:extLst>
                <a:ext uri="{FF2B5EF4-FFF2-40B4-BE49-F238E27FC236}">
                  <a16:creationId xmlns:a16="http://schemas.microsoft.com/office/drawing/2014/main" id="{C3F745CB-B038-4834-8CA8-CEE3C0FA197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8" name="Picture 17">
              <a:extLst>
                <a:ext uri="{FF2B5EF4-FFF2-40B4-BE49-F238E27FC236}">
                  <a16:creationId xmlns:a16="http://schemas.microsoft.com/office/drawing/2014/main" id="{7DD36DEE-51E8-4B22-8F85-429206CE34A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19" name="Picture 18">
              <a:extLst>
                <a:ext uri="{FF2B5EF4-FFF2-40B4-BE49-F238E27FC236}">
                  <a16:creationId xmlns:a16="http://schemas.microsoft.com/office/drawing/2014/main" id="{C586D4DA-91B7-4AEE-B9D6-E188E807867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5" name="Picture 24">
              <a:extLst>
                <a:ext uri="{FF2B5EF4-FFF2-40B4-BE49-F238E27FC236}">
                  <a16:creationId xmlns:a16="http://schemas.microsoft.com/office/drawing/2014/main" id="{23D6280E-CE2A-447C-93A7-EA156D1AF21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6" name="Picture 25">
              <a:extLst>
                <a:ext uri="{FF2B5EF4-FFF2-40B4-BE49-F238E27FC236}">
                  <a16:creationId xmlns:a16="http://schemas.microsoft.com/office/drawing/2014/main" id="{B3775E47-98CA-4295-AF34-FF38D12C4C1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12817740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6" r:id="rId4"/>
  </p:sldLayoutIdLst>
  <p:hf hdr="0" dt="0"/>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questions@hqi.solutions?subject=Electronic%20Display" TargetMode="External"/><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1982BD-673E-4680-A386-694CE6FF6CFB}"/>
              </a:ext>
            </a:extLst>
          </p:cNvPr>
          <p:cNvSpPr>
            <a:spLocks noGrp="1"/>
          </p:cNvSpPr>
          <p:nvPr>
            <p:ph type="title" idx="4294967295"/>
          </p:nvPr>
        </p:nvSpPr>
        <p:spPr>
          <a:xfrm>
            <a:off x="365125" y="2571750"/>
            <a:ext cx="8013700" cy="137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defRPr/>
            </a:pPr>
            <a:r>
              <a:rPr lang="en-US" sz="4000" dirty="0">
                <a:solidFill>
                  <a:srgbClr val="0073B6"/>
                </a:solidFill>
                <a:latin typeface="Calibri" panose="020F0502020204030204" pitchFamily="34" charset="0"/>
                <a:ea typeface="Calibri" panose="020F0502020204030204" pitchFamily="34" charset="0"/>
                <a:cs typeface="Calibri" panose="020F0502020204030204" pitchFamily="34" charset="0"/>
              </a:rPr>
              <a:t>Your Health Can’t Wait, Vaccinate!</a:t>
            </a:r>
            <a:br>
              <a:rPr lang="en-US" sz="4800" dirty="0">
                <a:solidFill>
                  <a:srgbClr val="0073B6"/>
                </a:solidFill>
                <a:latin typeface="Calibri" panose="020F0502020204030204" pitchFamily="34" charset="0"/>
                <a:ea typeface="Calibri" panose="020F0502020204030204" pitchFamily="34" charset="0"/>
                <a:cs typeface="Calibri" panose="020F0502020204030204" pitchFamily="34" charset="0"/>
              </a:rPr>
            </a:br>
            <a:r>
              <a:rPr lang="en-US" sz="2400" dirty="0">
                <a:solidFill>
                  <a:srgbClr val="0073B6"/>
                </a:solidFill>
                <a:latin typeface="Calibri" panose="020F0502020204030204" pitchFamily="34" charset="0"/>
                <a:ea typeface="Calibri" panose="020F0502020204030204" pitchFamily="34" charset="0"/>
                <a:cs typeface="Calibri" panose="020F0502020204030204" pitchFamily="34" charset="0"/>
              </a:rPr>
              <a:t>Electronic Public Displays </a:t>
            </a:r>
          </a:p>
        </p:txBody>
      </p:sp>
      <p:pic>
        <p:nvPicPr>
          <p:cNvPr id="4" name="Picture 3">
            <a:extLst>
              <a:ext uri="{FF2B5EF4-FFF2-40B4-BE49-F238E27FC236}">
                <a16:creationId xmlns:a16="http://schemas.microsoft.com/office/drawing/2014/main" id="{5CCA11DC-1859-A8AE-3DB8-A79CFACA83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016" y="709309"/>
            <a:ext cx="1374776" cy="1374776"/>
          </a:xfrm>
          <a:prstGeom prst="rect">
            <a:avLst/>
          </a:prstGeom>
        </p:spPr>
      </p:pic>
    </p:spTree>
    <p:extLst>
      <p:ext uri="{BB962C8B-B14F-4D97-AF65-F5344CB8AC3E}">
        <p14:creationId xmlns:p14="http://schemas.microsoft.com/office/powerpoint/2010/main" val="272807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EC005-6A2E-4B2B-BC92-9B47F0FB52FE}"/>
              </a:ext>
            </a:extLst>
          </p:cNvPr>
          <p:cNvSpPr>
            <a:spLocks noGrp="1"/>
          </p:cNvSpPr>
          <p:nvPr>
            <p:ph type="title" idx="4294967295"/>
          </p:nvPr>
        </p:nvSpPr>
        <p:spPr>
          <a:xfrm>
            <a:off x="403225" y="303213"/>
            <a:ext cx="56261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defRPr/>
            </a:pPr>
            <a:r>
              <a:rPr lang="en-US" sz="3200" dirty="0">
                <a:solidFill>
                  <a:srgbClr val="0073B6"/>
                </a:solidFill>
                <a:latin typeface="Calibri" panose="020F0502020204030204" pitchFamily="34" charset="0"/>
                <a:ea typeface="Calibri" panose="020F0502020204030204" pitchFamily="34" charset="0"/>
                <a:cs typeface="Calibri" panose="020F0502020204030204" pitchFamily="34" charset="0"/>
              </a:rPr>
              <a:t>Instructions for Use</a:t>
            </a:r>
          </a:p>
        </p:txBody>
      </p:sp>
      <p:sp>
        <p:nvSpPr>
          <p:cNvPr id="4" name="Content Placeholder 3">
            <a:extLst>
              <a:ext uri="{FF2B5EF4-FFF2-40B4-BE49-F238E27FC236}">
                <a16:creationId xmlns:a16="http://schemas.microsoft.com/office/drawing/2014/main" id="{FFA97F52-8617-4964-982E-ABF0E846EA2D}"/>
              </a:ext>
            </a:extLst>
          </p:cNvPr>
          <p:cNvSpPr>
            <a:spLocks noGrp="1"/>
          </p:cNvSpPr>
          <p:nvPr>
            <p:ph sz="quarter" idx="15"/>
          </p:nvPr>
        </p:nvSpPr>
        <p:spPr>
          <a:xfrm>
            <a:off x="635346" y="907366"/>
            <a:ext cx="7873308" cy="3951345"/>
          </a:xfrm>
        </p:spPr>
        <p:txBody>
          <a:bodyPr/>
          <a:lstStyle/>
          <a:p>
            <a:pPr>
              <a:spcBef>
                <a:spcPts val="1000"/>
              </a:spcBef>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provided electronic display templates can be customized for your needs</a:t>
            </a:r>
          </a:p>
          <a:p>
            <a:pPr marL="685800" indent="-342900">
              <a:spcBef>
                <a:spcPts val="1000"/>
              </a:spcBef>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Copy one of the approved sample messages found on slide 3</a:t>
            </a:r>
          </a:p>
          <a:p>
            <a:pPr marL="685800" indent="-342900">
              <a:spcBef>
                <a:spcPts val="1000"/>
              </a:spcBef>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Replace the text on slides 4, 5, or 6</a:t>
            </a:r>
          </a:p>
          <a:p>
            <a:pPr marL="1371566" lvl="1" indent="-342900">
              <a:spcBef>
                <a:spcPts val="1000"/>
              </a:spcBef>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“Your Health Can’t Wait, Vaccinate!” logo can be repositioned depending on message length</a:t>
            </a:r>
          </a:p>
          <a:p>
            <a:pPr marL="685800" indent="-342900">
              <a:spcBef>
                <a:spcPts val="1000"/>
              </a:spcBef>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Export the slide as an image and import it into your electronic display</a:t>
            </a:r>
          </a:p>
          <a:p>
            <a:pPr marL="1485866" lvl="1" indent="-457200">
              <a:spcBef>
                <a:spcPts val="1000"/>
              </a:spcBef>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Select your customized slide in the thumbnail pane</a:t>
            </a:r>
          </a:p>
          <a:p>
            <a:pPr marL="1485866" lvl="1" indent="-457200">
              <a:spcBef>
                <a:spcPts val="1000"/>
              </a:spcBef>
              <a:buFont typeface="+mj-lt"/>
              <a:buAutoNum type="arabicPeriod"/>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Click “File” then “Save As” or “Save a Copy”</a:t>
            </a:r>
          </a:p>
          <a:p>
            <a:pPr marL="1485866" lvl="1" indent="-457200">
              <a:spcBef>
                <a:spcPts val="1000"/>
              </a:spcBef>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Name your file and select “JPEG File Interchange Format” in the dropdown box</a:t>
            </a:r>
          </a:p>
          <a:p>
            <a:pPr marL="1485866" lvl="1" indent="-457200">
              <a:spcBef>
                <a:spcPts val="1000"/>
              </a:spcBef>
              <a:buFont typeface="+mj-lt"/>
              <a:buAutoNum type="arabicPeriod"/>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Press “Save”</a:t>
            </a:r>
          </a:p>
          <a:p>
            <a:pPr marL="1485866" lvl="1" indent="-457200">
              <a:spcBef>
                <a:spcPts val="1000"/>
              </a:spcBef>
              <a:buFont typeface="+mj-lt"/>
              <a:buAutoNum type="arabicPeriod"/>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Select “Just </a:t>
            </a:r>
            <a:r>
              <a:rPr lang="en-US" sz="1400" dirty="0">
                <a:latin typeface="Calibri" panose="020F0502020204030204" pitchFamily="34" charset="0"/>
                <a:ea typeface="Calibri" panose="020F0502020204030204" pitchFamily="34" charset="0"/>
                <a:cs typeface="Calibri" panose="020F0502020204030204" pitchFamily="34" charset="0"/>
              </a:rPr>
              <a:t>T</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his </a:t>
            </a:r>
            <a:r>
              <a:rPr lang="en-US" sz="1400" dirty="0">
                <a:latin typeface="Calibri" panose="020F0502020204030204" pitchFamily="34" charset="0"/>
                <a:ea typeface="Calibri" panose="020F0502020204030204" pitchFamily="34" charset="0"/>
                <a:cs typeface="Calibri" panose="020F0502020204030204" pitchFamily="34" charset="0"/>
              </a:rPr>
              <a:t>O</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ne” when asked if you would like to export </a:t>
            </a:r>
            <a:r>
              <a:rPr lang="en-US" sz="1400" dirty="0">
                <a:latin typeface="Calibri" panose="020F0502020204030204" pitchFamily="34" charset="0"/>
                <a:ea typeface="Calibri" panose="020F0502020204030204" pitchFamily="34" charset="0"/>
                <a:cs typeface="Calibri" panose="020F0502020204030204" pitchFamily="34" charset="0"/>
              </a:rPr>
              <a:t>all slides</a:t>
            </a:r>
          </a:p>
          <a:p>
            <a:pPr marL="1485866" lvl="1" indent="-457200">
              <a:spcBef>
                <a:spcPts val="1000"/>
              </a:spcBef>
              <a:buFont typeface="+mj-lt"/>
              <a:buAutoNum type="arabicPeriod"/>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Your image has now been saved to your </a:t>
            </a:r>
            <a:r>
              <a:rPr lang="en-US" sz="1400" dirty="0">
                <a:latin typeface="Calibri" panose="020F0502020204030204" pitchFamily="34" charset="0"/>
                <a:ea typeface="Calibri" panose="020F0502020204030204" pitchFamily="34" charset="0"/>
                <a:cs typeface="Calibri" panose="020F0502020204030204" pitchFamily="34" charset="0"/>
              </a:rPr>
              <a:t>specified location</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8FE758B-CE2E-4A32-BBF8-AB3301384DDF}"/>
              </a:ext>
            </a:extLst>
          </p:cNvPr>
          <p:cNvSpPr>
            <a:spLocks noGrp="1"/>
          </p:cNvSpPr>
          <p:nvPr>
            <p:ph type="sldNum" sz="quarter" idx="12"/>
          </p:nvPr>
        </p:nvSpPr>
        <p:spPr/>
        <p:txBody>
          <a:bodyPr/>
          <a:lstStyle/>
          <a:p>
            <a:fld id="{10DAB2CC-E082-4A90-B521-35AE5120E197}" type="slidenum">
              <a:rPr lang="en-US" smtClean="0"/>
              <a:pPr/>
              <a:t>2</a:t>
            </a:fld>
            <a:endParaRPr lang="en-US"/>
          </a:p>
        </p:txBody>
      </p:sp>
    </p:spTree>
    <p:extLst>
      <p:ext uri="{BB962C8B-B14F-4D97-AF65-F5344CB8AC3E}">
        <p14:creationId xmlns:p14="http://schemas.microsoft.com/office/powerpoint/2010/main" val="122293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EC005-6A2E-4B2B-BC92-9B47F0FB52FE}"/>
              </a:ext>
            </a:extLst>
          </p:cNvPr>
          <p:cNvSpPr>
            <a:spLocks noGrp="1"/>
          </p:cNvSpPr>
          <p:nvPr>
            <p:ph type="title" idx="4294967295"/>
          </p:nvPr>
        </p:nvSpPr>
        <p:spPr>
          <a:xfrm>
            <a:off x="403225" y="303213"/>
            <a:ext cx="56261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defRPr/>
            </a:pPr>
            <a:r>
              <a:rPr lang="en-US" sz="3200" dirty="0">
                <a:solidFill>
                  <a:srgbClr val="0073B6"/>
                </a:solidFill>
                <a:latin typeface="Calibri" panose="020F0502020204030204" pitchFamily="34" charset="0"/>
                <a:ea typeface="Calibri" panose="020F0502020204030204" pitchFamily="34" charset="0"/>
                <a:cs typeface="Calibri" panose="020F0502020204030204" pitchFamily="34" charset="0"/>
              </a:rPr>
              <a:t>Sample Messaging</a:t>
            </a:r>
          </a:p>
        </p:txBody>
      </p:sp>
      <p:sp>
        <p:nvSpPr>
          <p:cNvPr id="4" name="Content Placeholder 3">
            <a:extLst>
              <a:ext uri="{FF2B5EF4-FFF2-40B4-BE49-F238E27FC236}">
                <a16:creationId xmlns:a16="http://schemas.microsoft.com/office/drawing/2014/main" id="{FFA97F52-8617-4964-982E-ABF0E846EA2D}"/>
              </a:ext>
            </a:extLst>
          </p:cNvPr>
          <p:cNvSpPr>
            <a:spLocks noGrp="1"/>
          </p:cNvSpPr>
          <p:nvPr>
            <p:ph sz="quarter" idx="15"/>
          </p:nvPr>
        </p:nvSpPr>
        <p:spPr>
          <a:xfrm>
            <a:off x="635346" y="907366"/>
            <a:ext cx="7873308" cy="3481653"/>
          </a:xfrm>
        </p:spPr>
        <p:txBody>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messaging below can be customized and paired with any of the graphics on slides 4, 5, and 6</a:t>
            </a:r>
          </a:p>
          <a:p>
            <a:pPr marL="685800" indent="-342900">
              <a:spcBef>
                <a:spcPts val="1000"/>
              </a:spcBef>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Are you up to date on your vaccines? Talk with &lt;health care provider&gt; to get the facts.</a:t>
            </a:r>
          </a:p>
          <a:p>
            <a:pPr marL="685800" indent="-342900">
              <a:spcBef>
                <a:spcPts val="1000"/>
              </a:spcBef>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Make the best decisions to protect you, your family and your community. Talk with &lt;health care provider&gt; about vaccines!</a:t>
            </a:r>
          </a:p>
          <a:p>
            <a:pPr marL="685800" indent="-342900">
              <a:spcBef>
                <a:spcPts val="1000"/>
              </a:spcBef>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Immunizations aren't just for kids; adults also need routine vaccinations. Ask &lt;health care provider&gt; if you’re up to date.</a:t>
            </a:r>
          </a:p>
          <a:p>
            <a:pPr marL="685800" indent="-342900">
              <a:spcBef>
                <a:spcPts val="1000"/>
              </a:spcBef>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Vaccination is one of the most convenient and safest preventive care measures available. Ask &lt;health care provider&gt; about vaccines.</a:t>
            </a:r>
          </a:p>
          <a:p>
            <a:pPr marL="685800" indent="-342900">
              <a:spcBef>
                <a:spcPts val="1000"/>
              </a:spcBef>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&lt;Organization Name&gt; encourages you to talk to your healthcare professional to find out which vaccines you may be due for.</a:t>
            </a: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8FE758B-CE2E-4A32-BBF8-AB3301384DDF}"/>
              </a:ext>
            </a:extLst>
          </p:cNvPr>
          <p:cNvSpPr>
            <a:spLocks noGrp="1"/>
          </p:cNvSpPr>
          <p:nvPr>
            <p:ph type="sldNum" sz="quarter" idx="12"/>
          </p:nvPr>
        </p:nvSpPr>
        <p:spPr/>
        <p:txBody>
          <a:bodyPr/>
          <a:lstStyle/>
          <a:p>
            <a:fld id="{10DAB2CC-E082-4A90-B521-35AE5120E197}" type="slidenum">
              <a:rPr lang="en-US" smtClean="0"/>
              <a:pPr/>
              <a:t>3</a:t>
            </a:fld>
            <a:endParaRPr lang="en-US"/>
          </a:p>
        </p:txBody>
      </p:sp>
    </p:spTree>
    <p:extLst>
      <p:ext uri="{BB962C8B-B14F-4D97-AF65-F5344CB8AC3E}">
        <p14:creationId xmlns:p14="http://schemas.microsoft.com/office/powerpoint/2010/main" val="252293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white lab coat pointing at something">
            <a:extLst>
              <a:ext uri="{FF2B5EF4-FFF2-40B4-BE49-F238E27FC236}">
                <a16:creationId xmlns:a16="http://schemas.microsoft.com/office/drawing/2014/main" id="{A0B338B0-15AF-79D1-4C59-D1C3A71508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
            <a:ext cx="9144000" cy="5143339"/>
          </a:xfrm>
          <a:prstGeom prst="rect">
            <a:avLst/>
          </a:prstGeom>
        </p:spPr>
      </p:pic>
      <p:sp>
        <p:nvSpPr>
          <p:cNvPr id="6" name="TextBox 5">
            <a:extLst>
              <a:ext uri="{FF2B5EF4-FFF2-40B4-BE49-F238E27FC236}">
                <a16:creationId xmlns:a16="http://schemas.microsoft.com/office/drawing/2014/main" id="{7686B888-EB5B-2987-A322-26E87C70936C}"/>
              </a:ext>
            </a:extLst>
          </p:cNvPr>
          <p:cNvSpPr txBox="1"/>
          <p:nvPr/>
        </p:nvSpPr>
        <p:spPr>
          <a:xfrm>
            <a:off x="3175907" y="1342205"/>
            <a:ext cx="5968093" cy="553998"/>
          </a:xfrm>
          <a:prstGeom prst="rect">
            <a:avLst/>
          </a:prstGeom>
          <a:solidFill>
            <a:srgbClr val="FFFFFF">
              <a:alpha val="34902"/>
            </a:srgbClr>
          </a:solidFill>
        </p:spPr>
        <p:txBody>
          <a:bodyPr wrap="square" rtlCol="0">
            <a:spAutoFit/>
          </a:bodyPr>
          <a:lstStyle/>
          <a:p>
            <a:pPr algn="ctr" defTabSz="914400"/>
            <a:r>
              <a:rPr lang="en-US" sz="3000" dirty="0">
                <a:solidFill>
                  <a:srgbClr val="006DB7"/>
                </a:solidFill>
                <a:latin typeface="Calibri" panose="020F0502020204030204"/>
              </a:rPr>
              <a:t>Are you </a:t>
            </a:r>
            <a:r>
              <a:rPr lang="en-US" sz="3000" b="1" dirty="0">
                <a:solidFill>
                  <a:srgbClr val="006DB7"/>
                </a:solidFill>
                <a:latin typeface="Calibri" panose="020F0502020204030204"/>
              </a:rPr>
              <a:t>up to date </a:t>
            </a:r>
            <a:r>
              <a:rPr lang="en-US" sz="3000" dirty="0">
                <a:solidFill>
                  <a:srgbClr val="006DB7"/>
                </a:solidFill>
                <a:latin typeface="Calibri" panose="020F0502020204030204"/>
              </a:rPr>
              <a:t>on your vaccines?</a:t>
            </a:r>
          </a:p>
        </p:txBody>
      </p:sp>
      <p:sp>
        <p:nvSpPr>
          <p:cNvPr id="7" name="TextBox 6">
            <a:extLst>
              <a:ext uri="{FF2B5EF4-FFF2-40B4-BE49-F238E27FC236}">
                <a16:creationId xmlns:a16="http://schemas.microsoft.com/office/drawing/2014/main" id="{F282B6E6-1607-5427-A84D-2F8101468159}"/>
              </a:ext>
            </a:extLst>
          </p:cNvPr>
          <p:cNvSpPr txBox="1"/>
          <p:nvPr/>
        </p:nvSpPr>
        <p:spPr>
          <a:xfrm>
            <a:off x="3175907" y="1896203"/>
            <a:ext cx="5968093" cy="400110"/>
          </a:xfrm>
          <a:prstGeom prst="rect">
            <a:avLst/>
          </a:prstGeom>
          <a:solidFill>
            <a:srgbClr val="FFFFFF">
              <a:alpha val="34902"/>
            </a:srgbClr>
          </a:solidFill>
        </p:spPr>
        <p:txBody>
          <a:bodyPr wrap="square" rtlCol="0">
            <a:spAutoFit/>
          </a:bodyPr>
          <a:lstStyle/>
          <a:p>
            <a:pPr algn="ctr" defTabSz="914400"/>
            <a:r>
              <a:rPr lang="en-US" sz="2000" dirty="0">
                <a:solidFill>
                  <a:srgbClr val="006DB7"/>
                </a:solidFill>
                <a:latin typeface="Calibri" panose="020F0502020204030204"/>
              </a:rPr>
              <a:t>Talk with &lt;healthcare provider&gt; to get the facts.</a:t>
            </a:r>
          </a:p>
        </p:txBody>
      </p:sp>
      <p:pic>
        <p:nvPicPr>
          <p:cNvPr id="8" name="Picture 7">
            <a:extLst>
              <a:ext uri="{FF2B5EF4-FFF2-40B4-BE49-F238E27FC236}">
                <a16:creationId xmlns:a16="http://schemas.microsoft.com/office/drawing/2014/main" id="{856A6659-560F-AF88-139F-E55F9727262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0201" y="2571749"/>
            <a:ext cx="1739504" cy="1739504"/>
          </a:xfrm>
          <a:prstGeom prst="rect">
            <a:avLst/>
          </a:prstGeom>
        </p:spPr>
      </p:pic>
      <p:sp>
        <p:nvSpPr>
          <p:cNvPr id="11" name="Title 10">
            <a:extLst>
              <a:ext uri="{FF2B5EF4-FFF2-40B4-BE49-F238E27FC236}">
                <a16:creationId xmlns:a16="http://schemas.microsoft.com/office/drawing/2014/main" id="{95AFAFB9-D8CF-3753-28B6-ADC7C11F6298}"/>
              </a:ext>
            </a:extLst>
          </p:cNvPr>
          <p:cNvSpPr>
            <a:spLocks noGrp="1"/>
          </p:cNvSpPr>
          <p:nvPr>
            <p:ph type="title" idx="4294967295"/>
          </p:nvPr>
        </p:nvSpPr>
        <p:spPr>
          <a:xfrm>
            <a:off x="628651" y="-993775"/>
            <a:ext cx="7886700" cy="993775"/>
          </a:xfrm>
        </p:spPr>
        <p:txBody>
          <a:bodyPr vert="horz" lIns="91440" tIns="45720" rIns="91440" bIns="45720" rtlCol="0" anchor="b">
            <a:normAutofit/>
          </a:bodyPr>
          <a:lstStyle/>
          <a:p>
            <a:r>
              <a:rPr lang="en-US" dirty="0"/>
              <a:t>Template One</a:t>
            </a:r>
          </a:p>
        </p:txBody>
      </p:sp>
    </p:spTree>
    <p:extLst>
      <p:ext uri="{BB962C8B-B14F-4D97-AF65-F5344CB8AC3E}">
        <p14:creationId xmlns:p14="http://schemas.microsoft.com/office/powerpoint/2010/main" val="118834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11FBD-F990-919D-8C92-EF139F6569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
            <a:ext cx="9144000" cy="5143339"/>
          </a:xfrm>
          <a:prstGeom prst="rect">
            <a:avLst/>
          </a:prstGeom>
        </p:spPr>
      </p:pic>
      <p:sp>
        <p:nvSpPr>
          <p:cNvPr id="4" name="TextBox 3">
            <a:extLst>
              <a:ext uri="{FF2B5EF4-FFF2-40B4-BE49-F238E27FC236}">
                <a16:creationId xmlns:a16="http://schemas.microsoft.com/office/drawing/2014/main" id="{C4EB73ED-3DA7-48FE-9D74-2042B8433C4C}"/>
              </a:ext>
            </a:extLst>
          </p:cNvPr>
          <p:cNvSpPr txBox="1"/>
          <p:nvPr/>
        </p:nvSpPr>
        <p:spPr>
          <a:xfrm>
            <a:off x="4128868" y="481116"/>
            <a:ext cx="4382086" cy="1246495"/>
          </a:xfrm>
          <a:prstGeom prst="rect">
            <a:avLst/>
          </a:prstGeom>
          <a:solidFill>
            <a:srgbClr val="FFFFFF">
              <a:alpha val="50196"/>
            </a:srgbClr>
          </a:solidFill>
        </p:spPr>
        <p:txBody>
          <a:bodyPr wrap="square" rtlCol="0">
            <a:spAutoFit/>
          </a:bodyPr>
          <a:lstStyle/>
          <a:p>
            <a:pPr algn="ctr" defTabSz="914400"/>
            <a:r>
              <a:rPr lang="en-US" sz="2500" dirty="0">
                <a:solidFill>
                  <a:srgbClr val="006DB7"/>
                </a:solidFill>
                <a:latin typeface="Calibri" panose="020F0502020204030204"/>
              </a:rPr>
              <a:t>Make the best decisions to </a:t>
            </a:r>
            <a:r>
              <a:rPr lang="en-US" sz="2500" b="1" dirty="0">
                <a:solidFill>
                  <a:srgbClr val="006DB7"/>
                </a:solidFill>
                <a:latin typeface="Calibri" panose="020F0502020204030204"/>
              </a:rPr>
              <a:t>protect</a:t>
            </a:r>
            <a:r>
              <a:rPr lang="en-US" sz="2500" dirty="0">
                <a:solidFill>
                  <a:srgbClr val="006DB7"/>
                </a:solidFill>
                <a:latin typeface="Calibri" panose="020F0502020204030204"/>
              </a:rPr>
              <a:t> you, your family and your community.</a:t>
            </a:r>
          </a:p>
        </p:txBody>
      </p:sp>
      <p:sp>
        <p:nvSpPr>
          <p:cNvPr id="5" name="TextBox 4">
            <a:extLst>
              <a:ext uri="{FF2B5EF4-FFF2-40B4-BE49-F238E27FC236}">
                <a16:creationId xmlns:a16="http://schemas.microsoft.com/office/drawing/2014/main" id="{D3B506B5-0C02-ED97-0FE9-36DB9FC3EDD9}"/>
              </a:ext>
            </a:extLst>
          </p:cNvPr>
          <p:cNvSpPr txBox="1"/>
          <p:nvPr/>
        </p:nvSpPr>
        <p:spPr>
          <a:xfrm>
            <a:off x="4767375" y="1877225"/>
            <a:ext cx="3105069" cy="553998"/>
          </a:xfrm>
          <a:prstGeom prst="rect">
            <a:avLst/>
          </a:prstGeom>
          <a:solidFill>
            <a:srgbClr val="FFFFFF">
              <a:alpha val="50196"/>
            </a:srgbClr>
          </a:solidFill>
        </p:spPr>
        <p:txBody>
          <a:bodyPr wrap="square" rtlCol="0">
            <a:spAutoFit/>
          </a:bodyPr>
          <a:lstStyle/>
          <a:p>
            <a:pPr algn="ctr" defTabSz="914400"/>
            <a:r>
              <a:rPr lang="en-US" sz="1500" dirty="0">
                <a:solidFill>
                  <a:srgbClr val="006DB7"/>
                </a:solidFill>
                <a:latin typeface="Calibri" panose="020F0502020204030204"/>
              </a:rPr>
              <a:t>Talk with &lt;health care provider&gt; about vaccines!</a:t>
            </a:r>
          </a:p>
        </p:txBody>
      </p:sp>
      <p:pic>
        <p:nvPicPr>
          <p:cNvPr id="6" name="Picture 5">
            <a:extLst>
              <a:ext uri="{FF2B5EF4-FFF2-40B4-BE49-F238E27FC236}">
                <a16:creationId xmlns:a16="http://schemas.microsoft.com/office/drawing/2014/main" id="{69B823E2-1338-B473-74D9-63771AAB80C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157" y="2608970"/>
            <a:ext cx="1739504" cy="1739504"/>
          </a:xfrm>
          <a:prstGeom prst="rect">
            <a:avLst/>
          </a:prstGeom>
        </p:spPr>
      </p:pic>
      <p:sp>
        <p:nvSpPr>
          <p:cNvPr id="7" name="Title 6">
            <a:extLst>
              <a:ext uri="{FF2B5EF4-FFF2-40B4-BE49-F238E27FC236}">
                <a16:creationId xmlns:a16="http://schemas.microsoft.com/office/drawing/2014/main" id="{3189AA4A-5B8A-0CC2-FCB5-F568194048A1}"/>
              </a:ext>
            </a:extLst>
          </p:cNvPr>
          <p:cNvSpPr>
            <a:spLocks noGrp="1"/>
          </p:cNvSpPr>
          <p:nvPr>
            <p:ph type="title" idx="4294967295"/>
          </p:nvPr>
        </p:nvSpPr>
        <p:spPr>
          <a:xfrm>
            <a:off x="628651" y="-993775"/>
            <a:ext cx="7886700" cy="993775"/>
          </a:xfrm>
        </p:spPr>
        <p:txBody>
          <a:bodyPr vert="horz" lIns="91440" tIns="45720" rIns="91440" bIns="45720" rtlCol="0" anchor="b">
            <a:normAutofit/>
          </a:bodyPr>
          <a:lstStyle/>
          <a:p>
            <a:r>
              <a:rPr lang="en-US" dirty="0"/>
              <a:t>Template Two</a:t>
            </a:r>
          </a:p>
        </p:txBody>
      </p:sp>
    </p:spTree>
    <p:extLst>
      <p:ext uri="{BB962C8B-B14F-4D97-AF65-F5344CB8AC3E}">
        <p14:creationId xmlns:p14="http://schemas.microsoft.com/office/powerpoint/2010/main" val="74842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56B682-F078-B6C9-9BEF-240889589B3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
            <a:ext cx="9144000" cy="5143339"/>
          </a:xfrm>
          <a:prstGeom prst="rect">
            <a:avLst/>
          </a:prstGeom>
        </p:spPr>
      </p:pic>
      <p:sp>
        <p:nvSpPr>
          <p:cNvPr id="4" name="TextBox 3">
            <a:extLst>
              <a:ext uri="{FF2B5EF4-FFF2-40B4-BE49-F238E27FC236}">
                <a16:creationId xmlns:a16="http://schemas.microsoft.com/office/drawing/2014/main" id="{D9886467-BFA7-36EB-37D3-631D5851708F}"/>
              </a:ext>
            </a:extLst>
          </p:cNvPr>
          <p:cNvSpPr txBox="1"/>
          <p:nvPr/>
        </p:nvSpPr>
        <p:spPr>
          <a:xfrm>
            <a:off x="4220308" y="285965"/>
            <a:ext cx="4635306" cy="1246495"/>
          </a:xfrm>
          <a:prstGeom prst="rect">
            <a:avLst/>
          </a:prstGeom>
          <a:noFill/>
        </p:spPr>
        <p:txBody>
          <a:bodyPr wrap="square" rtlCol="0">
            <a:spAutoFit/>
          </a:bodyPr>
          <a:lstStyle/>
          <a:p>
            <a:pPr algn="ctr" defTabSz="914400"/>
            <a:r>
              <a:rPr lang="en-US" sz="2500" dirty="0">
                <a:solidFill>
                  <a:srgbClr val="006DB7"/>
                </a:solidFill>
                <a:latin typeface="Calibri" panose="020F0502020204030204"/>
              </a:rPr>
              <a:t>Immunizations aren't just for kids; adults also need routine vaccinations. </a:t>
            </a:r>
          </a:p>
        </p:txBody>
      </p:sp>
      <p:sp>
        <p:nvSpPr>
          <p:cNvPr id="5" name="TextBox 4">
            <a:extLst>
              <a:ext uri="{FF2B5EF4-FFF2-40B4-BE49-F238E27FC236}">
                <a16:creationId xmlns:a16="http://schemas.microsoft.com/office/drawing/2014/main" id="{A1EFE6CC-9475-4951-AD1D-8FDA72D034C9}"/>
              </a:ext>
            </a:extLst>
          </p:cNvPr>
          <p:cNvSpPr txBox="1"/>
          <p:nvPr/>
        </p:nvSpPr>
        <p:spPr>
          <a:xfrm>
            <a:off x="5085471" y="1666905"/>
            <a:ext cx="2904980" cy="553998"/>
          </a:xfrm>
          <a:prstGeom prst="rect">
            <a:avLst/>
          </a:prstGeom>
          <a:noFill/>
        </p:spPr>
        <p:txBody>
          <a:bodyPr wrap="square" rtlCol="0">
            <a:spAutoFit/>
          </a:bodyPr>
          <a:lstStyle/>
          <a:p>
            <a:pPr algn="ctr" defTabSz="914400"/>
            <a:r>
              <a:rPr lang="en-US" sz="1500" dirty="0">
                <a:solidFill>
                  <a:srgbClr val="006DB7"/>
                </a:solidFill>
                <a:latin typeface="Calibri" panose="020F0502020204030204"/>
              </a:rPr>
              <a:t>Ask &lt;health care provider&gt; if you’re up to date.</a:t>
            </a:r>
          </a:p>
        </p:txBody>
      </p:sp>
      <p:pic>
        <p:nvPicPr>
          <p:cNvPr id="6" name="Picture 5">
            <a:extLst>
              <a:ext uri="{FF2B5EF4-FFF2-40B4-BE49-F238E27FC236}">
                <a16:creationId xmlns:a16="http://schemas.microsoft.com/office/drawing/2014/main" id="{C611B357-A7D4-9DF5-BF6C-B4F48140020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209" y="2468187"/>
            <a:ext cx="1739504" cy="1739504"/>
          </a:xfrm>
          <a:prstGeom prst="rect">
            <a:avLst/>
          </a:prstGeom>
        </p:spPr>
      </p:pic>
      <p:sp>
        <p:nvSpPr>
          <p:cNvPr id="7" name="Title 6">
            <a:extLst>
              <a:ext uri="{FF2B5EF4-FFF2-40B4-BE49-F238E27FC236}">
                <a16:creationId xmlns:a16="http://schemas.microsoft.com/office/drawing/2014/main" id="{7CB74428-4378-958E-FE6F-CBE666F8A99E}"/>
              </a:ext>
            </a:extLst>
          </p:cNvPr>
          <p:cNvSpPr>
            <a:spLocks noGrp="1"/>
          </p:cNvSpPr>
          <p:nvPr>
            <p:ph type="title" idx="4294967295"/>
          </p:nvPr>
        </p:nvSpPr>
        <p:spPr>
          <a:xfrm>
            <a:off x="628651" y="-993775"/>
            <a:ext cx="7886700" cy="993775"/>
          </a:xfrm>
        </p:spPr>
        <p:txBody>
          <a:bodyPr vert="horz" lIns="91440" tIns="45720" rIns="91440" bIns="45720" rtlCol="0" anchor="b">
            <a:normAutofit/>
          </a:bodyPr>
          <a:lstStyle/>
          <a:p>
            <a:r>
              <a:rPr lang="en-US" dirty="0"/>
              <a:t>Template Three</a:t>
            </a:r>
          </a:p>
        </p:txBody>
      </p:sp>
    </p:spTree>
    <p:extLst>
      <p:ext uri="{BB962C8B-B14F-4D97-AF65-F5344CB8AC3E}">
        <p14:creationId xmlns:p14="http://schemas.microsoft.com/office/powerpoint/2010/main" val="62890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CBF2BE1E-13A3-4915-B52C-885899014DDE}"/>
              </a:ext>
            </a:extLst>
          </p:cNvPr>
          <p:cNvSpPr txBox="1">
            <a:spLocks/>
          </p:cNvSpPr>
          <p:nvPr/>
        </p:nvSpPr>
        <p:spPr>
          <a:xfrm>
            <a:off x="3286154" y="1964099"/>
            <a:ext cx="4271186" cy="863291"/>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lnSpc>
                <a:spcPct val="100000"/>
              </a:lnSpc>
              <a:spcAft>
                <a:spcPts val="200"/>
              </a:spcAft>
            </a:pPr>
            <a:r>
              <a:rPr lang="en-US" sz="2400" b="1" dirty="0">
                <a:solidFill>
                  <a:srgbClr val="0073B6"/>
                </a:solidFill>
                <a:latin typeface="Calibri" panose="020F0502020204030204" pitchFamily="34" charset="0"/>
                <a:ea typeface="Calibri" panose="020F0502020204030204" pitchFamily="34" charset="0"/>
                <a:cs typeface="Calibri" panose="020F0502020204030204" pitchFamily="34" charset="0"/>
              </a:rPr>
              <a:t>Questions or need this content in another format? </a:t>
            </a:r>
          </a:p>
          <a:p>
            <a:pPr algn="ctr">
              <a:lnSpc>
                <a:spcPct val="100000"/>
              </a:lnSpc>
              <a:spcAft>
                <a:spcPts val="200"/>
              </a:spcAft>
            </a:pPr>
            <a:r>
              <a:rPr lang="en-US" sz="2000" dirty="0">
                <a:solidFill>
                  <a:srgbClr val="0073B6"/>
                </a:solidFill>
                <a:latin typeface="Calibri" panose="020F0502020204030204" pitchFamily="34" charset="0"/>
                <a:ea typeface="Calibri" panose="020F0502020204030204" pitchFamily="34" charset="0"/>
                <a:cs typeface="Calibri" panose="020F0502020204030204" pitchFamily="34" charset="0"/>
              </a:rPr>
              <a:t>Please email </a:t>
            </a:r>
            <a:r>
              <a:rPr lang="en-US" sz="2000" dirty="0" err="1">
                <a:solidFill>
                  <a:srgbClr val="0073B6"/>
                </a:solidFill>
                <a:latin typeface="Calibri" panose="020F0502020204030204" pitchFamily="34" charset="0"/>
                <a:ea typeface="Calibri" panose="020F0502020204030204" pitchFamily="34" charset="0"/>
                <a:cs typeface="Calibri" panose="020F0502020204030204" pitchFamily="34" charset="0"/>
                <a:hlinkClick r:id="rId3"/>
              </a:rPr>
              <a:t>questions@hqi.solutions</a:t>
            </a:r>
            <a:endParaRPr lang="en-US" sz="2000" dirty="0">
              <a:solidFill>
                <a:srgbClr val="0073B6"/>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8475429-E2C9-8C63-D999-8E393C7808CE}"/>
              </a:ext>
            </a:extLst>
          </p:cNvPr>
          <p:cNvSpPr txBox="1"/>
          <p:nvPr/>
        </p:nvSpPr>
        <p:spPr>
          <a:xfrm>
            <a:off x="0" y="4681835"/>
            <a:ext cx="4522762" cy="461665"/>
          </a:xfrm>
          <a:prstGeom prst="rect">
            <a:avLst/>
          </a:prstGeom>
          <a:noFill/>
        </p:spPr>
        <p:txBody>
          <a:bodyPr wrap="square">
            <a:spAutoFit/>
          </a:bodyPr>
          <a:lstStyle/>
          <a:p>
            <a:pPr algn="just"/>
            <a:r>
              <a:rPr lang="en-US" sz="600" dirty="0">
                <a:latin typeface="Calibri" panose="020F0502020204030204" pitchFamily="34" charset="0"/>
                <a:ea typeface="Calibri" panose="020F0502020204030204" pitchFamily="34" charset="0"/>
                <a:cs typeface="Calibri" panose="020F0502020204030204" pitchFamily="34" charset="0"/>
              </a:rPr>
              <a:t>This material was prepared by Health Quality Innovators (HQI), a Quality Innovation Network-Quality Improvement Organization (QIN-QIO)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12SOW/HQI/QIN-QIO-0580-08/08/23</a:t>
            </a:r>
          </a:p>
        </p:txBody>
      </p:sp>
      <p:pic>
        <p:nvPicPr>
          <p:cNvPr id="11" name="Graphic 10" descr="Question Mark with solid fill">
            <a:extLst>
              <a:ext uri="{FF2B5EF4-FFF2-40B4-BE49-F238E27FC236}">
                <a16:creationId xmlns:a16="http://schemas.microsoft.com/office/drawing/2014/main" id="{BF8807BB-F89D-E2C2-63AF-3148AFC89F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422" y="1191619"/>
            <a:ext cx="2760259" cy="2760259"/>
          </a:xfrm>
          <a:prstGeom prst="rect">
            <a:avLst/>
          </a:prstGeom>
        </p:spPr>
      </p:pic>
      <p:pic>
        <p:nvPicPr>
          <p:cNvPr id="12" name="Graphic 11" descr="Question Mark with solid fill">
            <a:extLst>
              <a:ext uri="{FF2B5EF4-FFF2-40B4-BE49-F238E27FC236}">
                <a16:creationId xmlns:a16="http://schemas.microsoft.com/office/drawing/2014/main" id="{6ADD7884-8D63-5F87-6A18-3F3E66CD09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2949" y="1191619"/>
            <a:ext cx="2760259" cy="2760259"/>
          </a:xfrm>
          <a:prstGeom prst="rect">
            <a:avLst/>
          </a:prstGeom>
        </p:spPr>
      </p:pic>
      <p:sp>
        <p:nvSpPr>
          <p:cNvPr id="13" name="Title 12">
            <a:extLst>
              <a:ext uri="{FF2B5EF4-FFF2-40B4-BE49-F238E27FC236}">
                <a16:creationId xmlns:a16="http://schemas.microsoft.com/office/drawing/2014/main" id="{BFA618E5-392F-2B14-219F-D38A5BEC3C86}"/>
              </a:ext>
            </a:extLst>
          </p:cNvPr>
          <p:cNvSpPr>
            <a:spLocks noGrp="1"/>
          </p:cNvSpPr>
          <p:nvPr>
            <p:ph type="title" idx="4294967295"/>
          </p:nvPr>
        </p:nvSpPr>
        <p:spPr>
          <a:xfrm>
            <a:off x="0" y="109655"/>
            <a:ext cx="9144000" cy="568772"/>
          </a:xfrm>
        </p:spPr>
        <p:txBody>
          <a:bodyPr>
            <a:normAutofit fontScale="90000"/>
          </a:bodyPr>
          <a:lstStyle/>
          <a:p>
            <a:pPr algn="ct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NOT WHAT YOU NEED?</a:t>
            </a:r>
          </a:p>
        </p:txBody>
      </p:sp>
    </p:spTree>
    <p:extLst>
      <p:ext uri="{BB962C8B-B14F-4D97-AF65-F5344CB8AC3E}">
        <p14:creationId xmlns:p14="http://schemas.microsoft.com/office/powerpoint/2010/main" val="3341533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6" id="{F6C2E763-D7A8-47F2-97DB-8EE2DE18B0CC}" vid="{0A75CD27-E5B2-4CA5-BDCF-503ED20B469F}"/>
    </a:ext>
  </a:extLst>
</a:theme>
</file>

<file path=ppt/theme/theme2.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6698f20-16d8-4387-8fa1-6bd4bb26deb7">
      <UserInfo>
        <DisplayName/>
        <AccountId xsi:nil="true"/>
        <AccountType/>
      </UserInfo>
    </SharedWithUsers>
    <TaxCatchAll xmlns="b6698f20-16d8-4387-8fa1-6bd4bb26deb7" xsi:nil="true"/>
    <lcf76f155ced4ddcb4097134ff3c332f xmlns="f5e617e0-9ae6-48ae-8c0a-f049dce7ee5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11B6B9F23254468F6D1ED128359F2E" ma:contentTypeVersion="19" ma:contentTypeDescription="Create a new document." ma:contentTypeScope="" ma:versionID="3af811f45196e3f65cef51a51a760094">
  <xsd:schema xmlns:xsd="http://www.w3.org/2001/XMLSchema" xmlns:xs="http://www.w3.org/2001/XMLSchema" xmlns:p="http://schemas.microsoft.com/office/2006/metadata/properties" xmlns:ns2="f5e617e0-9ae6-48ae-8c0a-f049dce7ee5d" xmlns:ns3="b6698f20-16d8-4387-8fa1-6bd4bb26deb7" targetNamespace="http://schemas.microsoft.com/office/2006/metadata/properties" ma:root="true" ma:fieldsID="0d8e7264d6823357c6163388db2d9612" ns2:_="" ns3:_="">
    <xsd:import namespace="f5e617e0-9ae6-48ae-8c0a-f049dce7ee5d"/>
    <xsd:import namespace="b6698f20-16d8-4387-8fa1-6bd4bb26de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617e0-9ae6-48ae-8c0a-f049dce7e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a94b52-c727-4669-9169-33f01e01f53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698f20-16d8-4387-8fa1-6bd4bb26de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60fa02-844e-4010-beb4-7603f52e3dcf}" ma:internalName="TaxCatchAll" ma:showField="CatchAllData" ma:web="b6698f20-16d8-4387-8fa1-6bd4bb26d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5BF0D4-1C41-4957-9599-2815FFC82BD0}">
  <ds:schemaRefs>
    <ds:schemaRef ds:uri="http://schemas.microsoft.com/sharepoint/v3/contenttype/forms"/>
  </ds:schemaRefs>
</ds:datastoreItem>
</file>

<file path=customXml/itemProps2.xml><?xml version="1.0" encoding="utf-8"?>
<ds:datastoreItem xmlns:ds="http://schemas.openxmlformats.org/officeDocument/2006/customXml" ds:itemID="{83A9F762-230B-40BE-84FB-5440705F8189}">
  <ds:schemaRefs>
    <ds:schemaRef ds:uri="http://www.w3.org/XML/1998/namespace"/>
    <ds:schemaRef ds:uri="http://purl.org/dc/terms/"/>
    <ds:schemaRef ds:uri="http://schemas.microsoft.com/office/infopath/2007/PartnerControls"/>
    <ds:schemaRef ds:uri="http://purl.org/dc/dcmitype/"/>
    <ds:schemaRef ds:uri="http://purl.org/dc/elements/1.1/"/>
    <ds:schemaRef ds:uri="f5e617e0-9ae6-48ae-8c0a-f049dce7ee5d"/>
    <ds:schemaRef ds:uri="http://schemas.microsoft.com/office/2006/documentManagement/types"/>
    <ds:schemaRef ds:uri="http://schemas.openxmlformats.org/package/2006/metadata/core-properties"/>
    <ds:schemaRef ds:uri="b6698f20-16d8-4387-8fa1-6bd4bb26deb7"/>
    <ds:schemaRef ds:uri="http://schemas.microsoft.com/office/2006/metadata/properties"/>
  </ds:schemaRefs>
</ds:datastoreItem>
</file>

<file path=customXml/itemProps3.xml><?xml version="1.0" encoding="utf-8"?>
<ds:datastoreItem xmlns:ds="http://schemas.openxmlformats.org/officeDocument/2006/customXml" ds:itemID="{D57FA275-65A3-4BB9-B243-78B861BA1B7E}">
  <ds:schemaRefs>
    <ds:schemaRef ds:uri="b6698f20-16d8-4387-8fa1-6bd4bb26deb7"/>
    <ds:schemaRef ds:uri="f5e617e0-9ae6-48ae-8c0a-f049dce7ee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HQIN_PPT_wide</Template>
  <TotalTime>316</TotalTime>
  <Words>478</Words>
  <Application>Microsoft Office PowerPoint</Application>
  <PresentationFormat>On-screen Show (16:9)</PresentationFormat>
  <Paragraphs>35</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Arial</vt:lpstr>
      <vt:lpstr>Nirmala UI</vt:lpstr>
      <vt:lpstr>Corbel</vt:lpstr>
      <vt:lpstr>1_Custom Design</vt:lpstr>
      <vt:lpstr>Your Health Can’t Wait, Vaccinate! Electronic Public Displays </vt:lpstr>
      <vt:lpstr>Instructions for Use</vt:lpstr>
      <vt:lpstr>Sample Messaging</vt:lpstr>
      <vt:lpstr>Template One</vt:lpstr>
      <vt:lpstr>Template Two</vt:lpstr>
      <vt:lpstr>Template Three</vt:lpstr>
      <vt:lpstr>NOT WHAT YOU NEED?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dc:title>
  <dc:subject>[Enter Subject]</dc:subject>
  <dc:creator>Health Quality Innovation Network</dc:creator>
  <cp:keywords>[Enter Keywords]</cp:keywords>
  <cp:lastModifiedBy>April Faulkner</cp:lastModifiedBy>
  <cp:revision>4</cp:revision>
  <cp:lastPrinted>2020-07-20T14:27:05Z</cp:lastPrinted>
  <dcterms:created xsi:type="dcterms:W3CDTF">2020-08-17T15:45:20Z</dcterms:created>
  <dcterms:modified xsi:type="dcterms:W3CDTF">2023-09-05T18:33:03Z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0x0101005D11B6B9F23254468F6D1ED128359F2E</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ArticulateGUID">
    <vt:lpwstr>F1FEC97E-C527-4BDD-A1EE-4BA831319AFC</vt:lpwstr>
  </property>
  <property fmtid="{D5CDD505-2E9C-101B-9397-08002B2CF9AE}" pid="8" name="ArticulatePath">
    <vt:lpwstr>https://hqisolutions.sharepoint.com/sites/Communications2/Shared Documents/General/_HQIN/Templates/QIN-QIO/HQIN_PPT_FINAL_508</vt:lpwstr>
  </property>
  <property fmtid="{D5CDD505-2E9C-101B-9397-08002B2CF9AE}" pid="9" name="MediaServiceImageTags">
    <vt:lpwstr/>
  </property>
</Properties>
</file>