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701" r:id="rId5"/>
  </p:sldMasterIdLst>
  <p:notesMasterIdLst>
    <p:notesMasterId r:id="rId15"/>
  </p:notesMasterIdLst>
  <p:sldIdLst>
    <p:sldId id="261" r:id="rId6"/>
    <p:sldId id="267" r:id="rId7"/>
    <p:sldId id="266" r:id="rId8"/>
    <p:sldId id="320" r:id="rId9"/>
    <p:sldId id="318" r:id="rId10"/>
    <p:sldId id="268" r:id="rId11"/>
    <p:sldId id="271" r:id="rId12"/>
    <p:sldId id="270" r:id="rId13"/>
    <p:sldId id="31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B54860-A863-AA69-68A8-D4B31D608297}" name="Allison N. Spangler" initials="ANS" userId="S::aspangler@hqi.solutions::bfd15681-1847-406b-ab7d-0add7f393039" providerId="AD"/>
  <p188:author id="{8CEC5568-5692-634B-AEB5-997AAC193943}" name="April Faulkner" initials="AF" userId="S::afaulkner@hqi.solutions::0b78918d-9d22-4f38-97c6-6a164437ea8a" providerId="AD"/>
  <p188:author id="{E5D0ABEA-3262-E566-9D66-8AF65A50DF1D}" name="Laura Finch" initials="LF" userId="S::lfinch@hqi.solutions::fb39cc06-ab26-4ebd-bfe4-08e0020ef8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DCF7"/>
    <a:srgbClr val="68B1E2"/>
    <a:srgbClr val="974778"/>
    <a:srgbClr val="D663A6"/>
    <a:srgbClr val="0073B6"/>
    <a:srgbClr val="0B4A72"/>
    <a:srgbClr val="ECECEC"/>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9CA28C-1572-7E12-4E13-D05AD3C81EA3}" v="6" dt="2023-08-21T17:43:51.314"/>
    <p1510:client id="{6501BF32-5DCA-4A13-8387-B2E244DCE460}" v="214" dt="2023-08-22T16:31:55.454"/>
    <p1510:client id="{D402CFC2-15E6-5677-FB41-76DAF3B07E0E}" v="2" dt="2023-08-22T16:12:01.271"/>
    <p1510:client id="{F09100A4-DD11-9990-C1E8-D3E792D5E31C}" v="1" dt="2023-08-22T14:16:01.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4" autoAdjust="0"/>
    <p:restoredTop sz="86385" autoAdjust="0"/>
  </p:normalViewPr>
  <p:slideViewPr>
    <p:cSldViewPr snapToGrid="0">
      <p:cViewPr varScale="1">
        <p:scale>
          <a:sx n="118" d="100"/>
          <a:sy n="118" d="100"/>
        </p:scale>
        <p:origin x="1284" y="10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Finch" userId="S::lfinch@hqi.solutions::fb39cc06-ab26-4ebd-bfe4-08e0020ef85c" providerId="AD" clId="Web-{D402CFC2-15E6-5677-FB41-76DAF3B07E0E}"/>
    <pc:docChg chg="">
      <pc:chgData name="Laura Finch" userId="S::lfinch@hqi.solutions::fb39cc06-ab26-4ebd-bfe4-08e0020ef85c" providerId="AD" clId="Web-{D402CFC2-15E6-5677-FB41-76DAF3B07E0E}" dt="2023-08-22T16:12:01.271" v="1"/>
      <pc:docMkLst>
        <pc:docMk/>
      </pc:docMkLst>
      <pc:sldChg chg="modCm">
        <pc:chgData name="Laura Finch" userId="S::lfinch@hqi.solutions::fb39cc06-ab26-4ebd-bfe4-08e0020ef85c" providerId="AD" clId="Web-{D402CFC2-15E6-5677-FB41-76DAF3B07E0E}" dt="2023-08-22T16:11:58.255" v="0"/>
        <pc:sldMkLst>
          <pc:docMk/>
          <pc:sldMk cId="1556490627" sldId="268"/>
        </pc:sldMkLst>
        <pc:extLst>
          <p:ext xmlns:p="http://schemas.openxmlformats.org/presentationml/2006/main" uri="{D6D511B9-2390-475A-947B-AFAB55BFBCF1}">
            <pc226:cmChg xmlns:pc226="http://schemas.microsoft.com/office/powerpoint/2022/06/main/command" chg="mod modRxn">
              <pc226:chgData name="Laura Finch" userId="S::lfinch@hqi.solutions::fb39cc06-ab26-4ebd-bfe4-08e0020ef85c" providerId="AD" clId="Web-{D402CFC2-15E6-5677-FB41-76DAF3B07E0E}" dt="2023-08-22T16:11:58.255" v="0"/>
              <pc2:cmMkLst xmlns:pc2="http://schemas.microsoft.com/office/powerpoint/2019/9/main/command">
                <pc:docMk/>
                <pc:sldMk cId="1556490627" sldId="268"/>
                <pc2:cmMk id="{7468ACC4-9358-4215-9F15-8DA11FC3DB81}"/>
              </pc2:cmMkLst>
            </pc226:cmChg>
          </p:ext>
        </pc:extLst>
      </pc:sldChg>
      <pc:sldChg chg="modCm">
        <pc:chgData name="Laura Finch" userId="S::lfinch@hqi.solutions::fb39cc06-ab26-4ebd-bfe4-08e0020ef85c" providerId="AD" clId="Web-{D402CFC2-15E6-5677-FB41-76DAF3B07E0E}" dt="2023-08-22T16:12:01.271" v="1"/>
        <pc:sldMkLst>
          <pc:docMk/>
          <pc:sldMk cId="4258023215" sldId="271"/>
        </pc:sldMkLst>
        <pc:extLst>
          <p:ext xmlns:p="http://schemas.openxmlformats.org/presentationml/2006/main" uri="{D6D511B9-2390-475A-947B-AFAB55BFBCF1}">
            <pc226:cmChg xmlns:pc226="http://schemas.microsoft.com/office/powerpoint/2022/06/main/command" chg="mod modRxn">
              <pc226:chgData name="Laura Finch" userId="S::lfinch@hqi.solutions::fb39cc06-ab26-4ebd-bfe4-08e0020ef85c" providerId="AD" clId="Web-{D402CFC2-15E6-5677-FB41-76DAF3B07E0E}" dt="2023-08-22T16:12:01.271" v="1"/>
              <pc2:cmMkLst xmlns:pc2="http://schemas.microsoft.com/office/powerpoint/2019/9/main/command">
                <pc:docMk/>
                <pc:sldMk cId="4258023215" sldId="271"/>
                <pc2:cmMk id="{1E9719A0-53F3-4CB0-AA7C-F22FF1ECCEAA}"/>
              </pc2:cmMkLst>
            </pc226:cmChg>
          </p:ext>
        </pc:extLst>
      </pc:sldChg>
    </pc:docChg>
  </pc:docChgLst>
  <pc:docChgLst>
    <pc:chgData name="Laura Finch" userId="S::lfinch@hqi.solutions::fb39cc06-ab26-4ebd-bfe4-08e0020ef85c" providerId="AD" clId="Web-{F09100A4-DD11-9990-C1E8-D3E792D5E31C}"/>
    <pc:docChg chg="">
      <pc:chgData name="Laura Finch" userId="S::lfinch@hqi.solutions::fb39cc06-ab26-4ebd-bfe4-08e0020ef85c" providerId="AD" clId="Web-{F09100A4-DD11-9990-C1E8-D3E792D5E31C}" dt="2023-08-22T14:16:01.316" v="0"/>
      <pc:docMkLst>
        <pc:docMk/>
      </pc:docMkLst>
      <pc:sldChg chg="modCm">
        <pc:chgData name="Laura Finch" userId="S::lfinch@hqi.solutions::fb39cc06-ab26-4ebd-bfe4-08e0020ef85c" providerId="AD" clId="Web-{F09100A4-DD11-9990-C1E8-D3E792D5E31C}" dt="2023-08-22T14:16:01.316" v="0"/>
        <pc:sldMkLst>
          <pc:docMk/>
          <pc:sldMk cId="3360883423" sldId="320"/>
        </pc:sldMkLst>
        <pc:extLst>
          <p:ext xmlns:p="http://schemas.openxmlformats.org/presentationml/2006/main" uri="{D6D511B9-2390-475A-947B-AFAB55BFBCF1}">
            <pc226:cmChg xmlns:pc226="http://schemas.microsoft.com/office/powerpoint/2022/06/main/command" chg="">
              <pc226:chgData name="Laura Finch" userId="S::lfinch@hqi.solutions::fb39cc06-ab26-4ebd-bfe4-08e0020ef85c" providerId="AD" clId="Web-{F09100A4-DD11-9990-C1E8-D3E792D5E31C}" dt="2023-08-22T14:16:01.316" v="0"/>
              <pc2:cmMkLst xmlns:pc2="http://schemas.microsoft.com/office/powerpoint/2019/9/main/command">
                <pc:docMk/>
                <pc:sldMk cId="3360883423" sldId="320"/>
                <pc2:cmMk id="{3665111B-23E8-4674-9238-C99A2486F3CD}"/>
              </pc2:cmMkLst>
              <pc226:cmRplyChg chg="add">
                <pc226:chgData name="Laura Finch" userId="S::lfinch@hqi.solutions::fb39cc06-ab26-4ebd-bfe4-08e0020ef85c" providerId="AD" clId="Web-{F09100A4-DD11-9990-C1E8-D3E792D5E31C}" dt="2023-08-22T14:16:01.316" v="0"/>
                <pc2:cmRplyMkLst xmlns:pc2="http://schemas.microsoft.com/office/powerpoint/2019/9/main/command">
                  <pc:docMk/>
                  <pc:sldMk cId="3360883423" sldId="320"/>
                  <pc2:cmMk id="{3665111B-23E8-4674-9238-C99A2486F3CD}"/>
                  <pc2:cmRplyMk id="{0DB14D3E-C0BD-47F0-9712-8B7AC86877C0}"/>
                </pc2:cmRplyMkLst>
              </pc226:cmRplyChg>
            </pc226:cmChg>
          </p:ext>
        </pc:extLst>
      </pc:sldChg>
    </pc:docChg>
  </pc:docChgLst>
  <pc:docChgLst>
    <pc:chgData name="April Faulkner" userId="0b78918d-9d22-4f38-97c6-6a164437ea8a" providerId="ADAL" clId="{6501BF32-5DCA-4A13-8387-B2E244DCE460}"/>
    <pc:docChg chg="undo custSel delSld modSld">
      <pc:chgData name="April Faulkner" userId="0b78918d-9d22-4f38-97c6-6a164437ea8a" providerId="ADAL" clId="{6501BF32-5DCA-4A13-8387-B2E244DCE460}" dt="2023-08-22T16:42:07.148" v="1127" actId="1076"/>
      <pc:docMkLst>
        <pc:docMk/>
      </pc:docMkLst>
      <pc:sldChg chg="addSp modSp mod">
        <pc:chgData name="April Faulkner" userId="0b78918d-9d22-4f38-97c6-6a164437ea8a" providerId="ADAL" clId="{6501BF32-5DCA-4A13-8387-B2E244DCE460}" dt="2023-08-17T17:44:32.092" v="41"/>
        <pc:sldMkLst>
          <pc:docMk/>
          <pc:sldMk cId="2437435311" sldId="261"/>
        </pc:sldMkLst>
        <pc:spChg chg="add mod">
          <ac:chgData name="April Faulkner" userId="0b78918d-9d22-4f38-97c6-6a164437ea8a" providerId="ADAL" clId="{6501BF32-5DCA-4A13-8387-B2E244DCE460}" dt="2023-08-17T17:40:10.855" v="39" actId="20577"/>
          <ac:spMkLst>
            <pc:docMk/>
            <pc:sldMk cId="2437435311" sldId="261"/>
            <ac:spMk id="2" creationId="{6A5F71D8-65C2-9361-4EB2-F1C670FCCA7A}"/>
          </ac:spMkLst>
        </pc:spChg>
        <pc:spChg chg="mod">
          <ac:chgData name="April Faulkner" userId="0b78918d-9d22-4f38-97c6-6a164437ea8a" providerId="ADAL" clId="{6501BF32-5DCA-4A13-8387-B2E244DCE460}" dt="2023-08-17T17:44:32.092" v="41"/>
          <ac:spMkLst>
            <pc:docMk/>
            <pc:sldMk cId="2437435311" sldId="261"/>
            <ac:spMk id="4" creationId="{C040AFAB-F811-493C-86FE-7C2D90BAE777}"/>
          </ac:spMkLst>
        </pc:spChg>
      </pc:sldChg>
      <pc:sldChg chg="addSp modSp mod">
        <pc:chgData name="April Faulkner" userId="0b78918d-9d22-4f38-97c6-6a164437ea8a" providerId="ADAL" clId="{6501BF32-5DCA-4A13-8387-B2E244DCE460}" dt="2023-08-22T16:31:13.118" v="1064" actId="962"/>
        <pc:sldMkLst>
          <pc:docMk/>
          <pc:sldMk cId="3513716403" sldId="266"/>
        </pc:sldMkLst>
        <pc:spChg chg="mod">
          <ac:chgData name="April Faulkner" userId="0b78918d-9d22-4f38-97c6-6a164437ea8a" providerId="ADAL" clId="{6501BF32-5DCA-4A13-8387-B2E244DCE460}" dt="2023-08-21T15:46:09.848" v="707" actId="1076"/>
          <ac:spMkLst>
            <pc:docMk/>
            <pc:sldMk cId="3513716403" sldId="266"/>
            <ac:spMk id="4" creationId="{BE6BE0C7-0B77-5611-A0B6-52DA45365A1D}"/>
          </ac:spMkLst>
        </pc:spChg>
        <pc:spChg chg="add mod">
          <ac:chgData name="April Faulkner" userId="0b78918d-9d22-4f38-97c6-6a164437ea8a" providerId="ADAL" clId="{6501BF32-5DCA-4A13-8387-B2E244DCE460}" dt="2023-08-22T16:30:48.057" v="1012" actId="962"/>
          <ac:spMkLst>
            <pc:docMk/>
            <pc:sldMk cId="3513716403" sldId="266"/>
            <ac:spMk id="6" creationId="{8A060E50-ADD8-8689-CDE4-204FF73DEC40}"/>
          </ac:spMkLst>
        </pc:spChg>
        <pc:spChg chg="mod">
          <ac:chgData name="April Faulkner" userId="0b78918d-9d22-4f38-97c6-6a164437ea8a" providerId="ADAL" clId="{6501BF32-5DCA-4A13-8387-B2E244DCE460}" dt="2023-08-22T16:30:45.404" v="1011" actId="962"/>
          <ac:spMkLst>
            <pc:docMk/>
            <pc:sldMk cId="3513716403" sldId="266"/>
            <ac:spMk id="15" creationId="{DF5E0BA6-E039-9AB4-4DA7-59CECDF0FF2A}"/>
          </ac:spMkLst>
        </pc:spChg>
        <pc:picChg chg="add mod">
          <ac:chgData name="April Faulkner" userId="0b78918d-9d22-4f38-97c6-6a164437ea8a" providerId="ADAL" clId="{6501BF32-5DCA-4A13-8387-B2E244DCE460}" dt="2023-08-22T16:31:13.118" v="1064" actId="962"/>
          <ac:picMkLst>
            <pc:docMk/>
            <pc:sldMk cId="3513716403" sldId="266"/>
            <ac:picMk id="5" creationId="{FAA1792D-9DF6-9199-7960-5AA2DF8715E0}"/>
          </ac:picMkLst>
        </pc:picChg>
        <pc:picChg chg="mod">
          <ac:chgData name="April Faulkner" userId="0b78918d-9d22-4f38-97c6-6a164437ea8a" providerId="ADAL" clId="{6501BF32-5DCA-4A13-8387-B2E244DCE460}" dt="2023-08-17T18:28:56.853" v="386" actId="1076"/>
          <ac:picMkLst>
            <pc:docMk/>
            <pc:sldMk cId="3513716403" sldId="266"/>
            <ac:picMk id="13" creationId="{0A3DF452-D62A-695F-5B5E-D80BCA9B712E}"/>
          </ac:picMkLst>
        </pc:picChg>
      </pc:sldChg>
      <pc:sldChg chg="addSp modSp mod">
        <pc:chgData name="April Faulkner" userId="0b78918d-9d22-4f38-97c6-6a164437ea8a" providerId="ADAL" clId="{6501BF32-5DCA-4A13-8387-B2E244DCE460}" dt="2023-08-22T16:31:55.454" v="1122" actId="962"/>
        <pc:sldMkLst>
          <pc:docMk/>
          <pc:sldMk cId="4117565540" sldId="267"/>
        </pc:sldMkLst>
        <pc:spChg chg="mod">
          <ac:chgData name="April Faulkner" userId="0b78918d-9d22-4f38-97c6-6a164437ea8a" providerId="ADAL" clId="{6501BF32-5DCA-4A13-8387-B2E244DCE460}" dt="2023-08-17T18:06:15.692" v="320" actId="1036"/>
          <ac:spMkLst>
            <pc:docMk/>
            <pc:sldMk cId="4117565540" sldId="267"/>
            <ac:spMk id="2" creationId="{F8FC3667-45D6-FF36-3338-968EA8F128B3}"/>
          </ac:spMkLst>
        </pc:spChg>
        <pc:spChg chg="mod">
          <ac:chgData name="April Faulkner" userId="0b78918d-9d22-4f38-97c6-6a164437ea8a" providerId="ADAL" clId="{6501BF32-5DCA-4A13-8387-B2E244DCE460}" dt="2023-08-17T18:06:06.281" v="313" actId="1076"/>
          <ac:spMkLst>
            <pc:docMk/>
            <pc:sldMk cId="4117565540" sldId="267"/>
            <ac:spMk id="4" creationId="{E7C4B788-1E56-9B32-4DEF-336AD47BCFC0}"/>
          </ac:spMkLst>
        </pc:spChg>
        <pc:spChg chg="add mod">
          <ac:chgData name="April Faulkner" userId="0b78918d-9d22-4f38-97c6-6a164437ea8a" providerId="ADAL" clId="{6501BF32-5DCA-4A13-8387-B2E244DCE460}" dt="2023-08-17T18:06:15.692" v="320" actId="1036"/>
          <ac:spMkLst>
            <pc:docMk/>
            <pc:sldMk cId="4117565540" sldId="267"/>
            <ac:spMk id="5" creationId="{DAFADFF4-1A28-54DC-5B37-AF50C20E31F9}"/>
          </ac:spMkLst>
        </pc:spChg>
        <pc:picChg chg="add mod">
          <ac:chgData name="April Faulkner" userId="0b78918d-9d22-4f38-97c6-6a164437ea8a" providerId="ADAL" clId="{6501BF32-5DCA-4A13-8387-B2E244DCE460}" dt="2023-08-22T16:31:55.454" v="1122" actId="962"/>
          <ac:picMkLst>
            <pc:docMk/>
            <pc:sldMk cId="4117565540" sldId="267"/>
            <ac:picMk id="7" creationId="{D4A40173-2833-5E00-9ECE-9AB7F431E555}"/>
          </ac:picMkLst>
        </pc:picChg>
      </pc:sldChg>
      <pc:sldChg chg="addSp delSp modSp mod addCm delCm modCm">
        <pc:chgData name="April Faulkner" userId="0b78918d-9d22-4f38-97c6-6a164437ea8a" providerId="ADAL" clId="{6501BF32-5DCA-4A13-8387-B2E244DCE460}" dt="2023-08-22T16:28:30.273" v="1006"/>
        <pc:sldMkLst>
          <pc:docMk/>
          <pc:sldMk cId="1556490627" sldId="268"/>
        </pc:sldMkLst>
        <pc:spChg chg="del mod">
          <ac:chgData name="April Faulkner" userId="0b78918d-9d22-4f38-97c6-6a164437ea8a" providerId="ADAL" clId="{6501BF32-5DCA-4A13-8387-B2E244DCE460}" dt="2023-08-17T20:14:20.195" v="611" actId="478"/>
          <ac:spMkLst>
            <pc:docMk/>
            <pc:sldMk cId="1556490627" sldId="268"/>
            <ac:spMk id="2" creationId="{F94236BA-B45C-8484-1748-CC91754C3C4E}"/>
          </ac:spMkLst>
        </pc:spChg>
        <pc:spChg chg="mod">
          <ac:chgData name="April Faulkner" userId="0b78918d-9d22-4f38-97c6-6a164437ea8a" providerId="ADAL" clId="{6501BF32-5DCA-4A13-8387-B2E244DCE460}" dt="2023-08-22T12:52:02.385" v="949" actId="14100"/>
          <ac:spMkLst>
            <pc:docMk/>
            <pc:sldMk cId="1556490627" sldId="268"/>
            <ac:spMk id="3" creationId="{029215B3-C6EB-D1ED-AE83-D33E5EC6FE1F}"/>
          </ac:spMkLst>
        </pc:spChg>
        <pc:spChg chg="mod">
          <ac:chgData name="April Faulkner" userId="0b78918d-9d22-4f38-97c6-6a164437ea8a" providerId="ADAL" clId="{6501BF32-5DCA-4A13-8387-B2E244DCE460}" dt="2023-08-22T14:59:52.359" v="979" actId="14100"/>
          <ac:spMkLst>
            <pc:docMk/>
            <pc:sldMk cId="1556490627" sldId="268"/>
            <ac:spMk id="4" creationId="{97EC668D-36E9-0945-8877-7221813CBC86}"/>
          </ac:spMkLst>
        </pc:spChg>
        <pc:spChg chg="add mod">
          <ac:chgData name="April Faulkner" userId="0b78918d-9d22-4f38-97c6-6a164437ea8a" providerId="ADAL" clId="{6501BF32-5DCA-4A13-8387-B2E244DCE460}" dt="2023-08-22T12:52:19.183" v="950" actId="164"/>
          <ac:spMkLst>
            <pc:docMk/>
            <pc:sldMk cId="1556490627" sldId="268"/>
            <ac:spMk id="5" creationId="{648E19AE-49D3-3DC5-80B2-0C8B994B3107}"/>
          </ac:spMkLst>
        </pc:spChg>
        <pc:spChg chg="add mod">
          <ac:chgData name="April Faulkner" userId="0b78918d-9d22-4f38-97c6-6a164437ea8a" providerId="ADAL" clId="{6501BF32-5DCA-4A13-8387-B2E244DCE460}" dt="2023-08-22T12:52:19.183" v="950" actId="164"/>
          <ac:spMkLst>
            <pc:docMk/>
            <pc:sldMk cId="1556490627" sldId="268"/>
            <ac:spMk id="6" creationId="{A270C81C-1BB3-C689-DCD9-E1ECF4C6F25B}"/>
          </ac:spMkLst>
        </pc:spChg>
        <pc:grpChg chg="add mod">
          <ac:chgData name="April Faulkner" userId="0b78918d-9d22-4f38-97c6-6a164437ea8a" providerId="ADAL" clId="{6501BF32-5DCA-4A13-8387-B2E244DCE460}" dt="2023-08-22T12:52:28.906" v="953" actId="164"/>
          <ac:grpSpMkLst>
            <pc:docMk/>
            <pc:sldMk cId="1556490627" sldId="268"/>
            <ac:grpSpMk id="2" creationId="{6CE670D6-004E-9422-5156-E8D1C5093184}"/>
          </ac:grpSpMkLst>
        </pc:grpChg>
        <pc:grpChg chg="add mod">
          <ac:chgData name="April Faulkner" userId="0b78918d-9d22-4f38-97c6-6a164437ea8a" providerId="ADAL" clId="{6501BF32-5DCA-4A13-8387-B2E244DCE460}" dt="2023-08-22T12:52:57.838" v="955" actId="1076"/>
          <ac:grpSpMkLst>
            <pc:docMk/>
            <pc:sldMk cId="1556490627" sldId="268"/>
            <ac:grpSpMk id="8" creationId="{F05A36E3-E17D-E64E-F83F-356296EFDDBE}"/>
          </ac:grpSpMkLst>
        </pc:grpChg>
        <pc:picChg chg="add mod">
          <ac:chgData name="April Faulkner" userId="0b78918d-9d22-4f38-97c6-6a164437ea8a" providerId="ADAL" clId="{6501BF32-5DCA-4A13-8387-B2E244DCE460}" dt="2023-08-22T12:52:28.906" v="953" actId="164"/>
          <ac:picMkLst>
            <pc:docMk/>
            <pc:sldMk cId="1556490627" sldId="268"/>
            <ac:picMk id="7" creationId="{DDF85229-A2CF-1BF6-1022-D415E6C00174}"/>
          </ac:picMkLst>
        </pc:picChg>
        <pc:extLst>
          <p:ext xmlns:p="http://schemas.openxmlformats.org/presentationml/2006/main" uri="{D6D511B9-2390-475A-947B-AFAB55BFBCF1}">
            <pc226:cmChg xmlns:pc226="http://schemas.microsoft.com/office/powerpoint/2022/06/main/command" chg="del">
              <pc226:chgData name="April Faulkner" userId="0b78918d-9d22-4f38-97c6-6a164437ea8a" providerId="ADAL" clId="{6501BF32-5DCA-4A13-8387-B2E244DCE460}" dt="2023-08-22T14:58:24.003" v="965"/>
              <pc2:cmMkLst xmlns:pc2="http://schemas.microsoft.com/office/powerpoint/2019/9/main/command">
                <pc:docMk/>
                <pc:sldMk cId="1556490627" sldId="268"/>
                <pc2:cmMk id="{FA0A1E23-5CCF-4E1D-9533-4EB044DE417D}"/>
              </pc2:cmMkLst>
              <pc226:cmRplyChg chg="add">
                <pc226:chgData name="April Faulkner" userId="0b78918d-9d22-4f38-97c6-6a164437ea8a" providerId="ADAL" clId="{6501BF32-5DCA-4A13-8387-B2E244DCE460}" dt="2023-08-22T12:54:11.788" v="957"/>
                <pc2:cmRplyMkLst xmlns:pc2="http://schemas.microsoft.com/office/powerpoint/2019/9/main/command">
                  <pc:docMk/>
                  <pc:sldMk cId="1556490627" sldId="268"/>
                  <pc2:cmMk id="{FA0A1E23-5CCF-4E1D-9533-4EB044DE417D}"/>
                  <pc2:cmRplyMk id="{58AACE19-3C38-430D-8658-BB6718FF76D9}"/>
                </pc2:cmRplyMkLst>
              </pc226:cmRplyChg>
            </pc226:cmChg>
            <pc226:cmChg xmlns:pc226="http://schemas.microsoft.com/office/powerpoint/2022/06/main/command" chg="add del">
              <pc226:chgData name="April Faulkner" userId="0b78918d-9d22-4f38-97c6-6a164437ea8a" providerId="ADAL" clId="{6501BF32-5DCA-4A13-8387-B2E244DCE460}" dt="2023-08-22T16:28:30.273" v="1006"/>
              <pc2:cmMkLst xmlns:pc2="http://schemas.microsoft.com/office/powerpoint/2019/9/main/command">
                <pc:docMk/>
                <pc:sldMk cId="1556490627" sldId="268"/>
                <pc2:cmMk id="{7468ACC4-9358-4215-9F15-8DA11FC3DB81}"/>
              </pc2:cmMkLst>
            </pc226:cmChg>
          </p:ext>
        </pc:extLst>
      </pc:sldChg>
      <pc:sldChg chg="modSp del mod addCm">
        <pc:chgData name="April Faulkner" userId="0b78918d-9d22-4f38-97c6-6a164437ea8a" providerId="ADAL" clId="{6501BF32-5DCA-4A13-8387-B2E244DCE460}" dt="2023-08-22T12:56:23.925" v="959" actId="2696"/>
        <pc:sldMkLst>
          <pc:docMk/>
          <pc:sldMk cId="4036632727" sldId="269"/>
        </pc:sldMkLst>
        <pc:picChg chg="mod">
          <ac:chgData name="April Faulkner" userId="0b78918d-9d22-4f38-97c6-6a164437ea8a" providerId="ADAL" clId="{6501BF32-5DCA-4A13-8387-B2E244DCE460}" dt="2023-08-21T17:03:55.658" v="913" actId="14861"/>
          <ac:picMkLst>
            <pc:docMk/>
            <pc:sldMk cId="4036632727" sldId="269"/>
            <ac:picMk id="6" creationId="{8196C918-8103-F182-9608-D43CB12353AF}"/>
          </ac:picMkLst>
        </pc:picChg>
        <pc:extLst>
          <p:ext xmlns:p="http://schemas.openxmlformats.org/presentationml/2006/main" uri="{D6D511B9-2390-475A-947B-AFAB55BFBCF1}">
            <pc226:cmChg xmlns:pc226="http://schemas.microsoft.com/office/powerpoint/2022/06/main/command" chg="add">
              <pc226:chgData name="April Faulkner" userId="0b78918d-9d22-4f38-97c6-6a164437ea8a" providerId="ADAL" clId="{6501BF32-5DCA-4A13-8387-B2E244DCE460}" dt="2023-08-21T17:03:15.606" v="911"/>
              <pc2:cmMkLst xmlns:pc2="http://schemas.microsoft.com/office/powerpoint/2019/9/main/command">
                <pc:docMk/>
                <pc:sldMk cId="4036632727" sldId="269"/>
                <pc2:cmMk id="{D5AF7766-FC91-4324-B805-B801CF887CAA}"/>
              </pc2:cmMkLst>
            </pc226:cmChg>
          </p:ext>
        </pc:extLst>
      </pc:sldChg>
      <pc:sldChg chg="modSp mod">
        <pc:chgData name="April Faulkner" userId="0b78918d-9d22-4f38-97c6-6a164437ea8a" providerId="ADAL" clId="{6501BF32-5DCA-4A13-8387-B2E244DCE460}" dt="2023-08-22T16:42:07.148" v="1127" actId="1076"/>
        <pc:sldMkLst>
          <pc:docMk/>
          <pc:sldMk cId="1384239085" sldId="270"/>
        </pc:sldMkLst>
        <pc:spChg chg="mod">
          <ac:chgData name="April Faulkner" userId="0b78918d-9d22-4f38-97c6-6a164437ea8a" providerId="ADAL" clId="{6501BF32-5DCA-4A13-8387-B2E244DCE460}" dt="2023-08-21T15:44:16.113" v="703" actId="1076"/>
          <ac:spMkLst>
            <pc:docMk/>
            <pc:sldMk cId="1384239085" sldId="270"/>
            <ac:spMk id="5" creationId="{DEFCF891-B13B-FB0D-DD99-FF82F5215CDD}"/>
          </ac:spMkLst>
        </pc:spChg>
        <pc:spChg chg="mod">
          <ac:chgData name="April Faulkner" userId="0b78918d-9d22-4f38-97c6-6a164437ea8a" providerId="ADAL" clId="{6501BF32-5DCA-4A13-8387-B2E244DCE460}" dt="2023-08-21T15:44:13.926" v="702" actId="1076"/>
          <ac:spMkLst>
            <pc:docMk/>
            <pc:sldMk cId="1384239085" sldId="270"/>
            <ac:spMk id="7" creationId="{51506FD7-5CF7-2A80-75B6-A1FE3BF14062}"/>
          </ac:spMkLst>
        </pc:spChg>
        <pc:spChg chg="mod">
          <ac:chgData name="April Faulkner" userId="0b78918d-9d22-4f38-97c6-6a164437ea8a" providerId="ADAL" clId="{6501BF32-5DCA-4A13-8387-B2E244DCE460}" dt="2023-08-22T16:42:07.148" v="1127" actId="1076"/>
          <ac:spMkLst>
            <pc:docMk/>
            <pc:sldMk cId="1384239085" sldId="270"/>
            <ac:spMk id="8" creationId="{8AA71F93-5DC6-7901-BD4F-70EF877AB86B}"/>
          </ac:spMkLst>
        </pc:spChg>
        <pc:spChg chg="mod">
          <ac:chgData name="April Faulkner" userId="0b78918d-9d22-4f38-97c6-6a164437ea8a" providerId="ADAL" clId="{6501BF32-5DCA-4A13-8387-B2E244DCE460}" dt="2023-08-21T15:44:38.542" v="705" actId="14100"/>
          <ac:spMkLst>
            <pc:docMk/>
            <pc:sldMk cId="1384239085" sldId="270"/>
            <ac:spMk id="13" creationId="{A7922C91-76E0-D109-8ED3-464AEBF9B595}"/>
          </ac:spMkLst>
        </pc:spChg>
      </pc:sldChg>
      <pc:sldChg chg="addSp modSp mod addCm delCm modCm">
        <pc:chgData name="April Faulkner" userId="0b78918d-9d22-4f38-97c6-6a164437ea8a" providerId="ADAL" clId="{6501BF32-5DCA-4A13-8387-B2E244DCE460}" dt="2023-08-22T16:28:33.958" v="1007"/>
        <pc:sldMkLst>
          <pc:docMk/>
          <pc:sldMk cId="4258023215" sldId="271"/>
        </pc:sldMkLst>
        <pc:spChg chg="add mod">
          <ac:chgData name="April Faulkner" userId="0b78918d-9d22-4f38-97c6-6a164437ea8a" providerId="ADAL" clId="{6501BF32-5DCA-4A13-8387-B2E244DCE460}" dt="2023-08-22T15:01:58.839" v="1003" actId="14100"/>
          <ac:spMkLst>
            <pc:docMk/>
            <pc:sldMk cId="4258023215" sldId="271"/>
            <ac:spMk id="2" creationId="{03D1CBEB-C069-DFA5-7E10-0EDF876C8C3A}"/>
          </ac:spMkLst>
        </pc:spChg>
        <pc:spChg chg="mod">
          <ac:chgData name="April Faulkner" userId="0b78918d-9d22-4f38-97c6-6a164437ea8a" providerId="ADAL" clId="{6501BF32-5DCA-4A13-8387-B2E244DCE460}" dt="2023-08-22T15:01:32.949" v="996" actId="20577"/>
          <ac:spMkLst>
            <pc:docMk/>
            <pc:sldMk cId="4258023215" sldId="271"/>
            <ac:spMk id="4" creationId="{E2EC2A22-CE43-097E-FB5D-4C278114403D}"/>
          </ac:spMkLst>
        </pc:spChg>
        <pc:picChg chg="mod">
          <ac:chgData name="April Faulkner" userId="0b78918d-9d22-4f38-97c6-6a164437ea8a" providerId="ADAL" clId="{6501BF32-5DCA-4A13-8387-B2E244DCE460}" dt="2023-08-22T15:01:41.040" v="998" actId="1076"/>
          <ac:picMkLst>
            <pc:docMk/>
            <pc:sldMk cId="4258023215" sldId="271"/>
            <ac:picMk id="6" creationId="{C9C29CF6-20B1-72EE-7711-A422DAC80905}"/>
          </ac:picMkLst>
        </pc:picChg>
        <pc:extLst>
          <p:ext xmlns:p="http://schemas.openxmlformats.org/presentationml/2006/main" uri="{D6D511B9-2390-475A-947B-AFAB55BFBCF1}">
            <pc226:cmChg xmlns:pc226="http://schemas.microsoft.com/office/powerpoint/2022/06/main/command" chg="del">
              <pc226:chgData name="April Faulkner" userId="0b78918d-9d22-4f38-97c6-6a164437ea8a" providerId="ADAL" clId="{6501BF32-5DCA-4A13-8387-B2E244DCE460}" dt="2023-08-22T15:00:08.077" v="981"/>
              <pc2:cmMkLst xmlns:pc2="http://schemas.microsoft.com/office/powerpoint/2019/9/main/command">
                <pc:docMk/>
                <pc:sldMk cId="4258023215" sldId="271"/>
                <pc2:cmMk id="{FA2E2433-0A66-4F82-BB70-F922D361F621}"/>
              </pc2:cmMkLst>
              <pc226:cmRplyChg chg="add">
                <pc226:chgData name="April Faulkner" userId="0b78918d-9d22-4f38-97c6-6a164437ea8a" providerId="ADAL" clId="{6501BF32-5DCA-4A13-8387-B2E244DCE460}" dt="2023-08-22T12:56:00.201" v="958"/>
                <pc2:cmRplyMkLst xmlns:pc2="http://schemas.microsoft.com/office/powerpoint/2019/9/main/command">
                  <pc:docMk/>
                  <pc:sldMk cId="4258023215" sldId="271"/>
                  <pc2:cmMk id="{FA2E2433-0A66-4F82-BB70-F922D361F621}"/>
                  <pc2:cmRplyMk id="{13119E44-436A-4EA1-83E9-F60DB27BCD46}"/>
                </pc2:cmRplyMkLst>
              </pc226:cmRplyChg>
            </pc226:cmChg>
            <pc226:cmChg xmlns:pc226="http://schemas.microsoft.com/office/powerpoint/2022/06/main/command" chg="add del">
              <pc226:chgData name="April Faulkner" userId="0b78918d-9d22-4f38-97c6-6a164437ea8a" providerId="ADAL" clId="{6501BF32-5DCA-4A13-8387-B2E244DCE460}" dt="2023-08-22T16:28:33.958" v="1007"/>
              <pc2:cmMkLst xmlns:pc2="http://schemas.microsoft.com/office/powerpoint/2019/9/main/command">
                <pc:docMk/>
                <pc:sldMk cId="4258023215" sldId="271"/>
                <pc2:cmMk id="{1E9719A0-53F3-4CB0-AA7C-F22FF1ECCEAA}"/>
              </pc2:cmMkLst>
            </pc226:cmChg>
          </p:ext>
        </pc:extLst>
      </pc:sldChg>
      <pc:sldChg chg="del">
        <pc:chgData name="April Faulkner" userId="0b78918d-9d22-4f38-97c6-6a164437ea8a" providerId="ADAL" clId="{6501BF32-5DCA-4A13-8387-B2E244DCE460}" dt="2023-08-17T17:40:33.451" v="40" actId="2696"/>
        <pc:sldMkLst>
          <pc:docMk/>
          <pc:sldMk cId="2728073803" sldId="317"/>
        </pc:sldMkLst>
      </pc:sldChg>
      <pc:sldChg chg="modSp mod addCm delCm">
        <pc:chgData name="April Faulkner" userId="0b78918d-9d22-4f38-97c6-6a164437ea8a" providerId="ADAL" clId="{6501BF32-5DCA-4A13-8387-B2E244DCE460}" dt="2023-08-22T12:50:39.703" v="947"/>
        <pc:sldMkLst>
          <pc:docMk/>
          <pc:sldMk cId="3588876440" sldId="318"/>
        </pc:sldMkLst>
        <pc:spChg chg="mod">
          <ac:chgData name="April Faulkner" userId="0b78918d-9d22-4f38-97c6-6a164437ea8a" providerId="ADAL" clId="{6501BF32-5DCA-4A13-8387-B2E244DCE460}" dt="2023-08-17T20:11:01.804" v="531" actId="14100"/>
          <ac:spMkLst>
            <pc:docMk/>
            <pc:sldMk cId="3588876440" sldId="318"/>
            <ac:spMk id="11" creationId="{E77DF1E4-45BF-E947-A120-5FB568BF99EC}"/>
          </ac:spMkLst>
        </pc:spChg>
        <pc:extLst>
          <p:ext xmlns:p="http://schemas.openxmlformats.org/presentationml/2006/main" uri="{D6D511B9-2390-475A-947B-AFAB55BFBCF1}">
            <pc226:cmChg xmlns:pc226="http://schemas.microsoft.com/office/powerpoint/2022/06/main/command" chg="add del">
              <pc226:chgData name="April Faulkner" userId="0b78918d-9d22-4f38-97c6-6a164437ea8a" providerId="ADAL" clId="{6501BF32-5DCA-4A13-8387-B2E244DCE460}" dt="2023-08-22T12:50:39.703" v="947"/>
              <pc2:cmMkLst xmlns:pc2="http://schemas.microsoft.com/office/powerpoint/2019/9/main/command">
                <pc:docMk/>
                <pc:sldMk cId="3588876440" sldId="318"/>
                <pc2:cmMk id="{DE2DBDA4-CDA2-4308-AB37-9080D1FE6D39}"/>
              </pc2:cmMkLst>
            </pc226:cmChg>
          </p:ext>
        </pc:extLst>
      </pc:sldChg>
      <pc:sldChg chg="addSp delSp modSp mod">
        <pc:chgData name="April Faulkner" userId="0b78918d-9d22-4f38-97c6-6a164437ea8a" providerId="ADAL" clId="{6501BF32-5DCA-4A13-8387-B2E244DCE460}" dt="2023-08-21T17:00:56.126" v="909" actId="1036"/>
        <pc:sldMkLst>
          <pc:docMk/>
          <pc:sldMk cId="2374531421" sldId="319"/>
        </pc:sldMkLst>
        <pc:spChg chg="add mod">
          <ac:chgData name="April Faulkner" userId="0b78918d-9d22-4f38-97c6-6a164437ea8a" providerId="ADAL" clId="{6501BF32-5DCA-4A13-8387-B2E244DCE460}" dt="2023-08-21T17:00:41.478" v="901" actId="1036"/>
          <ac:spMkLst>
            <pc:docMk/>
            <pc:sldMk cId="2374531421" sldId="319"/>
            <ac:spMk id="2" creationId="{9BA1393B-6F97-E3DF-6071-0C158E589102}"/>
          </ac:spMkLst>
        </pc:spChg>
        <pc:spChg chg="mod">
          <ac:chgData name="April Faulkner" userId="0b78918d-9d22-4f38-97c6-6a164437ea8a" providerId="ADAL" clId="{6501BF32-5DCA-4A13-8387-B2E244DCE460}" dt="2023-08-21T17:00:56.126" v="909" actId="1036"/>
          <ac:spMkLst>
            <pc:docMk/>
            <pc:sldMk cId="2374531421" sldId="319"/>
            <ac:spMk id="4" creationId="{45DEB83D-8796-07DC-3A74-85E5B36F4492}"/>
          </ac:spMkLst>
        </pc:spChg>
        <pc:spChg chg="add mod">
          <ac:chgData name="April Faulkner" userId="0b78918d-9d22-4f38-97c6-6a164437ea8a" providerId="ADAL" clId="{6501BF32-5DCA-4A13-8387-B2E244DCE460}" dt="2023-08-21T17:00:23.366" v="887" actId="14100"/>
          <ac:spMkLst>
            <pc:docMk/>
            <pc:sldMk cId="2374531421" sldId="319"/>
            <ac:spMk id="5" creationId="{DF02C4AC-2825-7B32-9204-E4DAD65545DE}"/>
          </ac:spMkLst>
        </pc:spChg>
        <pc:spChg chg="del mod">
          <ac:chgData name="April Faulkner" userId="0b78918d-9d22-4f38-97c6-6a164437ea8a" providerId="ADAL" clId="{6501BF32-5DCA-4A13-8387-B2E244DCE460}" dt="2023-08-21T15:47:05.160" v="758" actId="478"/>
          <ac:spMkLst>
            <pc:docMk/>
            <pc:sldMk cId="2374531421" sldId="319"/>
            <ac:spMk id="8" creationId="{B151C9AF-B4A1-49FE-A53E-09EE206B4317}"/>
          </ac:spMkLst>
        </pc:spChg>
        <pc:spChg chg="add mod">
          <ac:chgData name="April Faulkner" userId="0b78918d-9d22-4f38-97c6-6a164437ea8a" providerId="ADAL" clId="{6501BF32-5DCA-4A13-8387-B2E244DCE460}" dt="2023-08-21T17:00:18.696" v="886" actId="1076"/>
          <ac:spMkLst>
            <pc:docMk/>
            <pc:sldMk cId="2374531421" sldId="319"/>
            <ac:spMk id="9" creationId="{5DF46525-2377-6F95-9F87-5B75B1AF847A}"/>
          </ac:spMkLst>
        </pc:spChg>
        <pc:spChg chg="add del mod">
          <ac:chgData name="April Faulkner" userId="0b78918d-9d22-4f38-97c6-6a164437ea8a" providerId="ADAL" clId="{6501BF32-5DCA-4A13-8387-B2E244DCE460}" dt="2023-08-21T15:54:09.347" v="853" actId="478"/>
          <ac:spMkLst>
            <pc:docMk/>
            <pc:sldMk cId="2374531421" sldId="319"/>
            <ac:spMk id="10" creationId="{A21DD2A2-60FB-47AD-15A1-FCE176AB1424}"/>
          </ac:spMkLst>
        </pc:spChg>
        <pc:spChg chg="add del mod">
          <ac:chgData name="April Faulkner" userId="0b78918d-9d22-4f38-97c6-6a164437ea8a" providerId="ADAL" clId="{6501BF32-5DCA-4A13-8387-B2E244DCE460}" dt="2023-08-21T15:54:11.582" v="855" actId="478"/>
          <ac:spMkLst>
            <pc:docMk/>
            <pc:sldMk cId="2374531421" sldId="319"/>
            <ac:spMk id="11" creationId="{C34A0CB4-255A-3279-94EB-77DB46930B25}"/>
          </ac:spMkLst>
        </pc:spChg>
        <pc:spChg chg="add del mod">
          <ac:chgData name="April Faulkner" userId="0b78918d-9d22-4f38-97c6-6a164437ea8a" providerId="ADAL" clId="{6501BF32-5DCA-4A13-8387-B2E244DCE460}" dt="2023-08-21T15:54:10.748" v="854" actId="478"/>
          <ac:spMkLst>
            <pc:docMk/>
            <pc:sldMk cId="2374531421" sldId="319"/>
            <ac:spMk id="12" creationId="{AB08E530-5AE3-4593-F8B0-25540D845257}"/>
          </ac:spMkLst>
        </pc:spChg>
        <pc:spChg chg="add del mod">
          <ac:chgData name="April Faulkner" userId="0b78918d-9d22-4f38-97c6-6a164437ea8a" providerId="ADAL" clId="{6501BF32-5DCA-4A13-8387-B2E244DCE460}" dt="2023-08-21T15:54:06.485" v="851" actId="478"/>
          <ac:spMkLst>
            <pc:docMk/>
            <pc:sldMk cId="2374531421" sldId="319"/>
            <ac:spMk id="13" creationId="{6040E30A-29F3-670C-E815-44256E68C36B}"/>
          </ac:spMkLst>
        </pc:spChg>
        <pc:graphicFrameChg chg="add mod modGraphic">
          <ac:chgData name="April Faulkner" userId="0b78918d-9d22-4f38-97c6-6a164437ea8a" providerId="ADAL" clId="{6501BF32-5DCA-4A13-8387-B2E244DCE460}" dt="2023-08-21T16:42:02.259" v="880" actId="962"/>
          <ac:graphicFrameMkLst>
            <pc:docMk/>
            <pc:sldMk cId="2374531421" sldId="319"/>
            <ac:graphicFrameMk id="14" creationId="{89FF01DC-2C0E-086E-B1B0-5C75E1FFE912}"/>
          </ac:graphicFrameMkLst>
        </pc:graphicFrameChg>
        <pc:picChg chg="del mod">
          <ac:chgData name="April Faulkner" userId="0b78918d-9d22-4f38-97c6-6a164437ea8a" providerId="ADAL" clId="{6501BF32-5DCA-4A13-8387-B2E244DCE460}" dt="2023-08-21T15:51:49.189" v="836" actId="478"/>
          <ac:picMkLst>
            <pc:docMk/>
            <pc:sldMk cId="2374531421" sldId="319"/>
            <ac:picMk id="6" creationId="{81E7C057-6634-41B5-BAAE-24E98C165DB5}"/>
          </ac:picMkLst>
        </pc:picChg>
        <pc:picChg chg="add mod">
          <ac:chgData name="April Faulkner" userId="0b78918d-9d22-4f38-97c6-6a164437ea8a" providerId="ADAL" clId="{6501BF32-5DCA-4A13-8387-B2E244DCE460}" dt="2023-08-21T17:00:29.782" v="888" actId="1076"/>
          <ac:picMkLst>
            <pc:docMk/>
            <pc:sldMk cId="2374531421" sldId="319"/>
            <ac:picMk id="7" creationId="{D26929C6-A473-5519-85BA-721C4F812459}"/>
          </ac:picMkLst>
        </pc:picChg>
      </pc:sldChg>
      <pc:sldChg chg="modSp mod addCm delCm modCm">
        <pc:chgData name="April Faulkner" userId="0b78918d-9d22-4f38-97c6-6a164437ea8a" providerId="ADAL" clId="{6501BF32-5DCA-4A13-8387-B2E244DCE460}" dt="2023-08-22T16:31:46.144" v="1121" actId="33553"/>
        <pc:sldMkLst>
          <pc:docMk/>
          <pc:sldMk cId="3360883423" sldId="320"/>
        </pc:sldMkLst>
        <pc:spChg chg="mod">
          <ac:chgData name="April Faulkner" userId="0b78918d-9d22-4f38-97c6-6a164437ea8a" providerId="ADAL" clId="{6501BF32-5DCA-4A13-8387-B2E244DCE460}" dt="2023-08-22T16:31:46.144" v="1121" actId="33553"/>
          <ac:spMkLst>
            <pc:docMk/>
            <pc:sldMk cId="3360883423" sldId="320"/>
            <ac:spMk id="3" creationId="{EAE4538B-84A8-3B7E-A66D-408CEB4D1C1A}"/>
          </ac:spMkLst>
        </pc:spChg>
        <pc:spChg chg="mod">
          <ac:chgData name="April Faulkner" userId="0b78918d-9d22-4f38-97c6-6a164437ea8a" providerId="ADAL" clId="{6501BF32-5DCA-4A13-8387-B2E244DCE460}" dt="2023-08-17T19:54:10.367" v="458" actId="1076"/>
          <ac:spMkLst>
            <pc:docMk/>
            <pc:sldMk cId="3360883423" sldId="320"/>
            <ac:spMk id="4" creationId="{21F504C2-6BD7-EE9D-204D-EF2B58AB707C}"/>
          </ac:spMkLst>
        </pc:spChg>
        <pc:graphicFrameChg chg="mod modGraphic">
          <ac:chgData name="April Faulkner" userId="0b78918d-9d22-4f38-97c6-6a164437ea8a" providerId="ADAL" clId="{6501BF32-5DCA-4A13-8387-B2E244DCE460}" dt="2023-08-22T16:31:41.019" v="1120" actId="962"/>
          <ac:graphicFrameMkLst>
            <pc:docMk/>
            <pc:sldMk cId="3360883423" sldId="320"/>
            <ac:graphicFrameMk id="8" creationId="{6F237412-5965-4960-DB2D-0A4187CA13DF}"/>
          </ac:graphicFrameMkLst>
        </pc:graphicFrameChg>
        <pc:extLst>
          <p:ext xmlns:p="http://schemas.openxmlformats.org/presentationml/2006/main" uri="{D6D511B9-2390-475A-947B-AFAB55BFBCF1}">
            <pc226:cmChg xmlns:pc226="http://schemas.microsoft.com/office/powerpoint/2022/06/main/command" chg="add del mod">
              <pc226:chgData name="April Faulkner" userId="0b78918d-9d22-4f38-97c6-6a164437ea8a" providerId="ADAL" clId="{6501BF32-5DCA-4A13-8387-B2E244DCE460}" dt="2023-08-22T15:04:04.013" v="1005"/>
              <pc2:cmMkLst xmlns:pc2="http://schemas.microsoft.com/office/powerpoint/2019/9/main/command">
                <pc:docMk/>
                <pc:sldMk cId="3360883423" sldId="320"/>
                <pc2:cmMk id="{3665111B-23E8-4674-9238-C99A2486F3CD}"/>
              </pc2:cmMkLst>
              <pc226:cmRplyChg chg="add">
                <pc226:chgData name="April Faulkner" userId="0b78918d-9d22-4f38-97c6-6a164437ea8a" providerId="ADAL" clId="{6501BF32-5DCA-4A13-8387-B2E244DCE460}" dt="2023-08-22T12:50:25.904" v="946"/>
                <pc2:cmRplyMkLst xmlns:pc2="http://schemas.microsoft.com/office/powerpoint/2019/9/main/command">
                  <pc:docMk/>
                  <pc:sldMk cId="3360883423" sldId="320"/>
                  <pc2:cmMk id="{3665111B-23E8-4674-9238-C99A2486F3CD}"/>
                  <pc2:cmRplyMk id="{C2F88E18-E42C-49FC-A412-14C93A425EFB}"/>
                </pc2:cmRplyMkLst>
              </pc226:cmRplyChg>
            </pc226:cmChg>
          </p:ext>
        </pc:extLst>
      </pc:sldChg>
      <pc:sldMasterChg chg="delSldLayout">
        <pc:chgData name="April Faulkner" userId="0b78918d-9d22-4f38-97c6-6a164437ea8a" providerId="ADAL" clId="{6501BF32-5DCA-4A13-8387-B2E244DCE460}" dt="2023-08-17T17:40:33.451" v="40" actId="2696"/>
        <pc:sldMasterMkLst>
          <pc:docMk/>
          <pc:sldMasterMk cId="1281774084" sldId="2147483701"/>
        </pc:sldMasterMkLst>
        <pc:sldLayoutChg chg="del">
          <pc:chgData name="April Faulkner" userId="0b78918d-9d22-4f38-97c6-6a164437ea8a" providerId="ADAL" clId="{6501BF32-5DCA-4A13-8387-B2E244DCE460}" dt="2023-08-17T17:40:33.451" v="40" actId="2696"/>
          <pc:sldLayoutMkLst>
            <pc:docMk/>
            <pc:sldMasterMk cId="1281774084" sldId="2147483701"/>
            <pc:sldLayoutMk cId="360898746" sldId="2147483713"/>
          </pc:sldLayoutMkLst>
        </pc:sldLayoutChg>
      </pc:sldMasterChg>
    </pc:docChg>
  </pc:docChgLst>
  <pc:docChgLst>
    <pc:chgData name="Laura Finch" userId="S::lfinch@hqi.solutions::fb39cc06-ab26-4ebd-bfe4-08e0020ef85c" providerId="AD" clId="Web-{029CA28C-1572-7E12-4E13-D05AD3C81EA3}"/>
    <pc:docChg chg="">
      <pc:chgData name="Laura Finch" userId="S::lfinch@hqi.solutions::fb39cc06-ab26-4ebd-bfe4-08e0020ef85c" providerId="AD" clId="Web-{029CA28C-1572-7E12-4E13-D05AD3C81EA3}" dt="2023-08-21T17:43:51.314" v="5"/>
      <pc:docMkLst>
        <pc:docMk/>
      </pc:docMkLst>
      <pc:sldChg chg="addCm">
        <pc:chgData name="Laura Finch" userId="S::lfinch@hqi.solutions::fb39cc06-ab26-4ebd-bfe4-08e0020ef85c" providerId="AD" clId="Web-{029CA28C-1572-7E12-4E13-D05AD3C81EA3}" dt="2023-08-21T17:41:44.387" v="2"/>
        <pc:sldMkLst>
          <pc:docMk/>
          <pc:sldMk cId="1556490627" sldId="268"/>
        </pc:sldMkLst>
        <pc:extLst>
          <p:ext xmlns:p="http://schemas.openxmlformats.org/presentationml/2006/main" uri="{D6D511B9-2390-475A-947B-AFAB55BFBCF1}">
            <pc226:cmChg xmlns:pc226="http://schemas.microsoft.com/office/powerpoint/2022/06/main/command" chg="add">
              <pc226:chgData name="Laura Finch" userId="S::lfinch@hqi.solutions::fb39cc06-ab26-4ebd-bfe4-08e0020ef85c" providerId="AD" clId="Web-{029CA28C-1572-7E12-4E13-D05AD3C81EA3}" dt="2023-08-21T17:41:44.387" v="2"/>
              <pc2:cmMkLst xmlns:pc2="http://schemas.microsoft.com/office/powerpoint/2019/9/main/command">
                <pc:docMk/>
                <pc:sldMk cId="1556490627" sldId="268"/>
                <pc2:cmMk id="{FA0A1E23-5CCF-4E1D-9533-4EB044DE417D}"/>
              </pc2:cmMkLst>
            </pc226:cmChg>
          </p:ext>
        </pc:extLst>
      </pc:sldChg>
      <pc:sldChg chg="modCm">
        <pc:chgData name="Laura Finch" userId="S::lfinch@hqi.solutions::fb39cc06-ab26-4ebd-bfe4-08e0020ef85c" providerId="AD" clId="Web-{029CA28C-1572-7E12-4E13-D05AD3C81EA3}" dt="2023-08-21T17:43:51.314" v="5"/>
        <pc:sldMkLst>
          <pc:docMk/>
          <pc:sldMk cId="4036632727" sldId="269"/>
        </pc:sldMkLst>
        <pc:extLst>
          <p:ext xmlns:p="http://schemas.openxmlformats.org/presentationml/2006/main" uri="{D6D511B9-2390-475A-947B-AFAB55BFBCF1}">
            <pc226:cmChg xmlns:pc226="http://schemas.microsoft.com/office/powerpoint/2022/06/main/command" chg="">
              <pc226:chgData name="Laura Finch" userId="S::lfinch@hqi.solutions::fb39cc06-ab26-4ebd-bfe4-08e0020ef85c" providerId="AD" clId="Web-{029CA28C-1572-7E12-4E13-D05AD3C81EA3}" dt="2023-08-21T17:43:51.314" v="5"/>
              <pc2:cmMkLst xmlns:pc2="http://schemas.microsoft.com/office/powerpoint/2019/9/main/command">
                <pc:docMk/>
                <pc:sldMk cId="4036632727" sldId="269"/>
                <pc2:cmMk id="{D5AF7766-FC91-4324-B805-B801CF887CAA}"/>
              </pc2:cmMkLst>
              <pc226:cmRplyChg chg="add mod">
                <pc226:chgData name="Laura Finch" userId="S::lfinch@hqi.solutions::fb39cc06-ab26-4ebd-bfe4-08e0020ef85c" providerId="AD" clId="Web-{029CA28C-1572-7E12-4E13-D05AD3C81EA3}" dt="2023-08-21T17:43:51.314" v="5"/>
                <pc2:cmRplyMkLst xmlns:pc2="http://schemas.microsoft.com/office/powerpoint/2019/9/main/command">
                  <pc:docMk/>
                  <pc:sldMk cId="4036632727" sldId="269"/>
                  <pc2:cmMk id="{D5AF7766-FC91-4324-B805-B801CF887CAA}"/>
                  <pc2:cmRplyMk id="{A644CD73-4250-4865-8523-7BD762888A2D}"/>
                </pc2:cmRplyMkLst>
              </pc226:cmRplyChg>
            </pc226:cmChg>
          </p:ext>
        </pc:extLst>
      </pc:sldChg>
      <pc:sldChg chg="addCm">
        <pc:chgData name="Laura Finch" userId="S::lfinch@hqi.solutions::fb39cc06-ab26-4ebd-bfe4-08e0020ef85c" providerId="AD" clId="Web-{029CA28C-1572-7E12-4E13-D05AD3C81EA3}" dt="2023-08-21T17:42:09.731" v="3"/>
        <pc:sldMkLst>
          <pc:docMk/>
          <pc:sldMk cId="4258023215" sldId="271"/>
        </pc:sldMkLst>
        <pc:extLst>
          <p:ext xmlns:p="http://schemas.openxmlformats.org/presentationml/2006/main" uri="{D6D511B9-2390-475A-947B-AFAB55BFBCF1}">
            <pc226:cmChg xmlns:pc226="http://schemas.microsoft.com/office/powerpoint/2022/06/main/command" chg="add">
              <pc226:chgData name="Laura Finch" userId="S::lfinch@hqi.solutions::fb39cc06-ab26-4ebd-bfe4-08e0020ef85c" providerId="AD" clId="Web-{029CA28C-1572-7E12-4E13-D05AD3C81EA3}" dt="2023-08-21T17:42:09.731" v="3"/>
              <pc2:cmMkLst xmlns:pc2="http://schemas.microsoft.com/office/powerpoint/2019/9/main/command">
                <pc:docMk/>
                <pc:sldMk cId="4258023215" sldId="271"/>
                <pc2:cmMk id="{FA2E2433-0A66-4F82-BB70-F922D361F621}"/>
              </pc2:cmMkLst>
            </pc226:cmChg>
          </p:ext>
        </pc:extLst>
      </pc:sldChg>
      <pc:sldChg chg="modCm">
        <pc:chgData name="Laura Finch" userId="S::lfinch@hqi.solutions::fb39cc06-ab26-4ebd-bfe4-08e0020ef85c" providerId="AD" clId="Web-{029CA28C-1572-7E12-4E13-D05AD3C81EA3}" dt="2023-08-21T17:40:37.040" v="1"/>
        <pc:sldMkLst>
          <pc:docMk/>
          <pc:sldMk cId="3588876440" sldId="318"/>
        </pc:sldMkLst>
        <pc:extLst>
          <p:ext xmlns:p="http://schemas.openxmlformats.org/presentationml/2006/main" uri="{D6D511B9-2390-475A-947B-AFAB55BFBCF1}">
            <pc226:cmChg xmlns:pc226="http://schemas.microsoft.com/office/powerpoint/2022/06/main/command" chg="">
              <pc226:chgData name="Laura Finch" userId="S::lfinch@hqi.solutions::fb39cc06-ab26-4ebd-bfe4-08e0020ef85c" providerId="AD" clId="Web-{029CA28C-1572-7E12-4E13-D05AD3C81EA3}" dt="2023-08-21T17:40:37.040" v="1"/>
              <pc2:cmMkLst xmlns:pc2="http://schemas.microsoft.com/office/powerpoint/2019/9/main/command">
                <pc:docMk/>
                <pc:sldMk cId="3588876440" sldId="318"/>
                <pc2:cmMk id="{DE2DBDA4-CDA2-4308-AB37-9080D1FE6D39}"/>
              </pc2:cmMkLst>
              <pc226:cmRplyChg chg="add">
                <pc226:chgData name="Laura Finch" userId="S::lfinch@hqi.solutions::fb39cc06-ab26-4ebd-bfe4-08e0020ef85c" providerId="AD" clId="Web-{029CA28C-1572-7E12-4E13-D05AD3C81EA3}" dt="2023-08-21T17:40:37.040" v="1"/>
                <pc2:cmRplyMkLst xmlns:pc2="http://schemas.microsoft.com/office/powerpoint/2019/9/main/command">
                  <pc:docMk/>
                  <pc:sldMk cId="3588876440" sldId="318"/>
                  <pc2:cmMk id="{DE2DBDA4-CDA2-4308-AB37-9080D1FE6D39}"/>
                  <pc2:cmRplyMk id="{30C5C775-8D42-4854-8381-535B88DEF45F}"/>
                </pc2:cmRplyMkLst>
              </pc226:cmRplyChg>
            </pc226:cmChg>
          </p:ext>
        </pc:extLst>
      </pc:sldChg>
      <pc:sldChg chg="modCm">
        <pc:chgData name="Laura Finch" userId="S::lfinch@hqi.solutions::fb39cc06-ab26-4ebd-bfe4-08e0020ef85c" providerId="AD" clId="Web-{029CA28C-1572-7E12-4E13-D05AD3C81EA3}" dt="2023-08-21T17:40:13.336" v="0"/>
        <pc:sldMkLst>
          <pc:docMk/>
          <pc:sldMk cId="3360883423" sldId="320"/>
        </pc:sldMkLst>
        <pc:extLst>
          <p:ext xmlns:p="http://schemas.openxmlformats.org/presentationml/2006/main" uri="{D6D511B9-2390-475A-947B-AFAB55BFBCF1}">
            <pc226:cmChg xmlns:pc226="http://schemas.microsoft.com/office/powerpoint/2022/06/main/command" chg="">
              <pc226:chgData name="Laura Finch" userId="S::lfinch@hqi.solutions::fb39cc06-ab26-4ebd-bfe4-08e0020ef85c" providerId="AD" clId="Web-{029CA28C-1572-7E12-4E13-D05AD3C81EA3}" dt="2023-08-21T17:40:13.336" v="0"/>
              <pc2:cmMkLst xmlns:pc2="http://schemas.microsoft.com/office/powerpoint/2019/9/main/command">
                <pc:docMk/>
                <pc:sldMk cId="3360883423" sldId="320"/>
                <pc2:cmMk id="{3665111B-23E8-4674-9238-C99A2486F3CD}"/>
              </pc2:cmMkLst>
              <pc226:cmRplyChg chg="add">
                <pc226:chgData name="Laura Finch" userId="S::lfinch@hqi.solutions::fb39cc06-ab26-4ebd-bfe4-08e0020ef85c" providerId="AD" clId="Web-{029CA28C-1572-7E12-4E13-D05AD3C81EA3}" dt="2023-08-21T17:40:13.336" v="0"/>
                <pc2:cmRplyMkLst xmlns:pc2="http://schemas.microsoft.com/office/powerpoint/2019/9/main/command">
                  <pc:docMk/>
                  <pc:sldMk cId="3360883423" sldId="320"/>
                  <pc2:cmMk id="{3665111B-23E8-4674-9238-C99A2486F3CD}"/>
                  <pc2:cmRplyMk id="{73D72D67-FC3B-4DB9-B1D4-E371EAC4B9F3}"/>
                </pc2:cmRplyMkLst>
              </pc226:cmRplyChg>
            </pc226:cmChg>
          </p:ext>
        </pc:ext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image" Target="../media/image37.jpg"/><Relationship Id="rId4" Type="http://schemas.openxmlformats.org/officeDocument/2006/relationships/image" Target="../media/image4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image" Target="../media/image37.jpg"/><Relationship Id="rId4" Type="http://schemas.openxmlformats.org/officeDocument/2006/relationships/image" Target="../media/image4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27D1B0-D564-402F-95F3-31E6369EA1D2}"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81BBF73A-6D07-49AE-846E-3FECF8836062}">
      <dgm:prSet phldrT="[Text]" custT="1"/>
      <dgm:spPr/>
      <dgm:t>
        <a:bodyPr/>
        <a:lstStyle/>
        <a:p>
          <a:r>
            <a:rPr lang="en-US" sz="1800" b="1" dirty="0">
              <a:solidFill>
                <a:srgbClr val="0073B6"/>
              </a:solidFill>
            </a:rPr>
            <a:t>Birthday Committee:</a:t>
          </a:r>
          <a:r>
            <a:rPr lang="en-US" sz="1800" dirty="0">
              <a:solidFill>
                <a:srgbClr val="0073B6"/>
              </a:solidFill>
            </a:rPr>
            <a:t> </a:t>
          </a:r>
          <a:r>
            <a:rPr lang="en-US" sz="1600" dirty="0">
              <a:solidFill>
                <a:srgbClr val="0073B6"/>
              </a:solidFill>
            </a:rPr>
            <a:t>Recognizes resident birthdays</a:t>
          </a:r>
        </a:p>
      </dgm:t>
    </dgm:pt>
    <dgm:pt modelId="{41ACE011-2887-422C-A403-DC45943C0C01}" type="parTrans" cxnId="{DCEFDC38-FBE5-4BA5-A058-338EA57E571C}">
      <dgm:prSet/>
      <dgm:spPr/>
      <dgm:t>
        <a:bodyPr/>
        <a:lstStyle/>
        <a:p>
          <a:endParaRPr lang="en-US"/>
        </a:p>
      </dgm:t>
    </dgm:pt>
    <dgm:pt modelId="{DAA4F978-9FD6-4438-8236-82724900FF1F}" type="sibTrans" cxnId="{DCEFDC38-FBE5-4BA5-A058-338EA57E571C}">
      <dgm:prSet/>
      <dgm:spPr/>
      <dgm:t>
        <a:bodyPr/>
        <a:lstStyle/>
        <a:p>
          <a:endParaRPr lang="en-US"/>
        </a:p>
      </dgm:t>
    </dgm:pt>
    <dgm:pt modelId="{0A4933F2-E306-4D23-B980-F0270848A13C}">
      <dgm:prSet phldrT="[Text]" custT="1"/>
      <dgm:spPr/>
      <dgm:t>
        <a:bodyPr/>
        <a:lstStyle/>
        <a:p>
          <a:r>
            <a:rPr lang="en-US" sz="1800" b="1" dirty="0">
              <a:solidFill>
                <a:srgbClr val="0073B6"/>
              </a:solidFill>
            </a:rPr>
            <a:t>Hospitality Committee:</a:t>
          </a:r>
          <a:r>
            <a:rPr lang="en-US" sz="1800" dirty="0">
              <a:solidFill>
                <a:srgbClr val="0073B6"/>
              </a:solidFill>
            </a:rPr>
            <a:t> </a:t>
          </a:r>
          <a:r>
            <a:rPr lang="en-US" sz="1600" dirty="0">
              <a:solidFill>
                <a:srgbClr val="0073B6"/>
              </a:solidFill>
            </a:rPr>
            <a:t>Welcomes new residents, helps them settle in and meet other residents and staff. May also welcome guests. </a:t>
          </a:r>
        </a:p>
      </dgm:t>
    </dgm:pt>
    <dgm:pt modelId="{96E1052E-1907-4D61-8153-A8E9B8187CB6}" type="parTrans" cxnId="{FD0B7AC9-45C8-4CA6-A099-3F07F753FB86}">
      <dgm:prSet/>
      <dgm:spPr/>
      <dgm:t>
        <a:bodyPr/>
        <a:lstStyle/>
        <a:p>
          <a:endParaRPr lang="en-US"/>
        </a:p>
      </dgm:t>
    </dgm:pt>
    <dgm:pt modelId="{7BFB153C-E909-4454-B482-F933EC7382EC}" type="sibTrans" cxnId="{FD0B7AC9-45C8-4CA6-A099-3F07F753FB86}">
      <dgm:prSet/>
      <dgm:spPr/>
      <dgm:t>
        <a:bodyPr/>
        <a:lstStyle/>
        <a:p>
          <a:endParaRPr lang="en-US"/>
        </a:p>
      </dgm:t>
    </dgm:pt>
    <dgm:pt modelId="{751A01CA-148C-4664-B5BB-909181295262}">
      <dgm:prSet phldrT="[Text]" custT="1"/>
      <dgm:spPr/>
      <dgm:t>
        <a:bodyPr/>
        <a:lstStyle/>
        <a:p>
          <a:r>
            <a:rPr lang="en-US" sz="1800" b="1" dirty="0">
              <a:solidFill>
                <a:srgbClr val="0073B6"/>
              </a:solidFill>
            </a:rPr>
            <a:t>Sunshine Committee</a:t>
          </a:r>
          <a:r>
            <a:rPr lang="en-US" sz="1600" b="1" dirty="0">
              <a:solidFill>
                <a:srgbClr val="0073B6"/>
              </a:solidFill>
            </a:rPr>
            <a:t>:</a:t>
          </a:r>
          <a:r>
            <a:rPr lang="en-US" sz="1600" dirty="0">
              <a:solidFill>
                <a:srgbClr val="0073B6"/>
              </a:solidFill>
            </a:rPr>
            <a:t> </a:t>
          </a:r>
          <a:br>
            <a:rPr lang="en-US" sz="1600" dirty="0">
              <a:solidFill>
                <a:srgbClr val="0073B6"/>
              </a:solidFill>
            </a:rPr>
          </a:br>
          <a:r>
            <a:rPr lang="en-US" sz="1600" dirty="0">
              <a:solidFill>
                <a:srgbClr val="0073B6"/>
              </a:solidFill>
            </a:rPr>
            <a:t>Reaches out to those who are sick or in the hospital. Sends get well or sympathy cards.</a:t>
          </a:r>
        </a:p>
      </dgm:t>
    </dgm:pt>
    <dgm:pt modelId="{194C47A3-2B16-45BB-AAED-A06582B0081C}" type="parTrans" cxnId="{30334DBE-A50F-42BC-AA64-1A4EF1D1060E}">
      <dgm:prSet/>
      <dgm:spPr/>
      <dgm:t>
        <a:bodyPr/>
        <a:lstStyle/>
        <a:p>
          <a:endParaRPr lang="en-US"/>
        </a:p>
      </dgm:t>
    </dgm:pt>
    <dgm:pt modelId="{92771A8C-37E5-4178-A589-E21B293E5906}" type="sibTrans" cxnId="{30334DBE-A50F-42BC-AA64-1A4EF1D1060E}">
      <dgm:prSet/>
      <dgm:spPr/>
      <dgm:t>
        <a:bodyPr/>
        <a:lstStyle/>
        <a:p>
          <a:endParaRPr lang="en-US"/>
        </a:p>
      </dgm:t>
    </dgm:pt>
    <dgm:pt modelId="{FDFE2C44-4194-474B-B82D-E1206A1E8820}">
      <dgm:prSet phldrT="[Text]" custT="1"/>
      <dgm:spPr/>
      <dgm:t>
        <a:bodyPr/>
        <a:lstStyle/>
        <a:p>
          <a:r>
            <a:rPr lang="en-US" sz="1800" b="1" dirty="0">
              <a:solidFill>
                <a:srgbClr val="0070C0"/>
              </a:solidFill>
            </a:rPr>
            <a:t>Volunteer Service Committee: </a:t>
          </a:r>
          <a:br>
            <a:rPr lang="en-US" sz="1800" b="1" dirty="0">
              <a:solidFill>
                <a:srgbClr val="0070C0"/>
              </a:solidFill>
            </a:rPr>
          </a:br>
          <a:r>
            <a:rPr lang="en-US" sz="1600" b="0" dirty="0">
              <a:solidFill>
                <a:srgbClr val="0070C0"/>
              </a:solidFill>
            </a:rPr>
            <a:t>Offers volunteer services in the home, such as water plants, organize activities, etc., or collects </a:t>
          </a:r>
          <a:r>
            <a:rPr lang="en-US" sz="1600" b="0" dirty="0">
              <a:solidFill>
                <a:srgbClr val="0073B6"/>
              </a:solidFill>
            </a:rPr>
            <a:t>donations</a:t>
          </a:r>
          <a:r>
            <a:rPr lang="en-US" sz="1600" b="0" dirty="0">
              <a:solidFill>
                <a:srgbClr val="0070C0"/>
              </a:solidFill>
            </a:rPr>
            <a:t> for local charities.</a:t>
          </a:r>
          <a:endParaRPr lang="en-US" sz="1800" b="1" dirty="0">
            <a:solidFill>
              <a:srgbClr val="0070C0"/>
            </a:solidFill>
          </a:endParaRPr>
        </a:p>
      </dgm:t>
    </dgm:pt>
    <dgm:pt modelId="{73C6CA38-1517-4364-ACC0-C910261DBF95}" type="parTrans" cxnId="{F347ED36-F0DF-4479-8B39-70790A99CCC9}">
      <dgm:prSet/>
      <dgm:spPr/>
      <dgm:t>
        <a:bodyPr/>
        <a:lstStyle/>
        <a:p>
          <a:endParaRPr lang="en-US"/>
        </a:p>
      </dgm:t>
    </dgm:pt>
    <dgm:pt modelId="{84BC7F13-5A8E-466F-A16D-847D9DE94032}" type="sibTrans" cxnId="{F347ED36-F0DF-4479-8B39-70790A99CCC9}">
      <dgm:prSet/>
      <dgm:spPr/>
      <dgm:t>
        <a:bodyPr/>
        <a:lstStyle/>
        <a:p>
          <a:endParaRPr lang="en-US"/>
        </a:p>
      </dgm:t>
    </dgm:pt>
    <dgm:pt modelId="{5117FF3D-5C59-4C14-967E-8D21C266A74A}" type="pres">
      <dgm:prSet presAssocID="{C227D1B0-D564-402F-95F3-31E6369EA1D2}" presName="Name0" presStyleCnt="0">
        <dgm:presLayoutVars>
          <dgm:dir/>
          <dgm:resizeHandles val="exact"/>
        </dgm:presLayoutVars>
      </dgm:prSet>
      <dgm:spPr/>
    </dgm:pt>
    <dgm:pt modelId="{8557EB81-A34C-4E4C-87AE-36539239F3D3}" type="pres">
      <dgm:prSet presAssocID="{81BBF73A-6D07-49AE-846E-3FECF8836062}" presName="compNode" presStyleCnt="0"/>
      <dgm:spPr/>
    </dgm:pt>
    <dgm:pt modelId="{03097F50-4A68-4A0B-A90B-BD110E1C498F}" type="pres">
      <dgm:prSet presAssocID="{81BBF73A-6D07-49AE-846E-3FECF8836062}" presName="pictRect" presStyleLbl="node1" presStyleIdx="0" presStyleCnt="4" custLinFactNeighborX="-1505" custLinFactNeighborY="-6136"/>
      <dgm:spPr>
        <a:blipFill>
          <a:blip xmlns:r="http://schemas.openxmlformats.org/officeDocument/2006/relationships" r:embed="rId1"/>
          <a:srcRect/>
          <a:stretch>
            <a:fillRect l="-2000" r="-2000"/>
          </a:stretch>
        </a:blipFill>
        <a:ln>
          <a:solidFill>
            <a:schemeClr val="bg1">
              <a:lumMod val="75000"/>
            </a:schemeClr>
          </a:solid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White cake with sprinkles and candle"/>
        </a:ext>
      </dgm:extLst>
    </dgm:pt>
    <dgm:pt modelId="{7B1F44B7-0773-4FC6-B151-72B9F7B5483A}" type="pres">
      <dgm:prSet presAssocID="{81BBF73A-6D07-49AE-846E-3FECF8836062}" presName="textRect" presStyleLbl="revTx" presStyleIdx="0" presStyleCnt="4" custScaleY="188105" custLinFactNeighborX="-210" custLinFactNeighborY="34998">
        <dgm:presLayoutVars>
          <dgm:bulletEnabled val="1"/>
        </dgm:presLayoutVars>
      </dgm:prSet>
      <dgm:spPr/>
    </dgm:pt>
    <dgm:pt modelId="{C9446867-0D6F-4FB0-B238-598D7E75C0BE}" type="pres">
      <dgm:prSet presAssocID="{DAA4F978-9FD6-4438-8236-82724900FF1F}" presName="sibTrans" presStyleLbl="sibTrans2D1" presStyleIdx="0" presStyleCnt="0"/>
      <dgm:spPr/>
    </dgm:pt>
    <dgm:pt modelId="{F382A243-B5B7-4E11-A2BD-BA29907F0502}" type="pres">
      <dgm:prSet presAssocID="{0A4933F2-E306-4D23-B980-F0270848A13C}" presName="compNode" presStyleCnt="0"/>
      <dgm:spPr/>
    </dgm:pt>
    <dgm:pt modelId="{9D220DC8-AC53-4318-B76F-ED881BD7594C}" type="pres">
      <dgm:prSet presAssocID="{0A4933F2-E306-4D23-B980-F0270848A13C}" presName="pictRect" presStyleLbl="node1" presStyleIdx="1" presStyleCnt="4" custLinFactNeighborX="-486" custLinFactNeighborY="-26829"/>
      <dgm:spPr>
        <a:blipFill>
          <a:blip xmlns:r="http://schemas.openxmlformats.org/officeDocument/2006/relationships" r:embed="rId2"/>
          <a:srcRect/>
          <a:stretch>
            <a:fillRect l="-2000" r="-2000"/>
          </a:stretch>
        </a:blipFill>
        <a:ln>
          <a:solidFill>
            <a:schemeClr val="bg1">
              <a:lumMod val="75000"/>
            </a:schemeClr>
          </a:solid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Smiling senior receiving red envelope"/>
        </a:ext>
      </dgm:extLst>
    </dgm:pt>
    <dgm:pt modelId="{0BE173FC-BB8A-4D2B-9555-06DDD480214B}" type="pres">
      <dgm:prSet presAssocID="{0A4933F2-E306-4D23-B980-F0270848A13C}" presName="textRect" presStyleLbl="revTx" presStyleIdx="1" presStyleCnt="4" custScaleX="96244" custScaleY="307430" custLinFactNeighborX="-335" custLinFactNeighborY="54760">
        <dgm:presLayoutVars>
          <dgm:bulletEnabled val="1"/>
        </dgm:presLayoutVars>
      </dgm:prSet>
      <dgm:spPr/>
    </dgm:pt>
    <dgm:pt modelId="{7078FB15-0806-456B-9C8E-2139532BC80E}" type="pres">
      <dgm:prSet presAssocID="{7BFB153C-E909-4454-B482-F933EC7382EC}" presName="sibTrans" presStyleLbl="sibTrans2D1" presStyleIdx="0" presStyleCnt="0"/>
      <dgm:spPr/>
    </dgm:pt>
    <dgm:pt modelId="{8B04B536-7093-4C99-88E5-2004648B390B}" type="pres">
      <dgm:prSet presAssocID="{751A01CA-148C-4664-B5BB-909181295262}" presName="compNode" presStyleCnt="0"/>
      <dgm:spPr/>
    </dgm:pt>
    <dgm:pt modelId="{503C52BB-4110-45F1-9DBD-C7837E1919C7}" type="pres">
      <dgm:prSet presAssocID="{751A01CA-148C-4664-B5BB-909181295262}" presName="pictRect" presStyleLbl="node1" presStyleIdx="2" presStyleCnt="4" custLinFactNeighborX="-2032" custLinFactNeighborY="619"/>
      <dgm:spPr>
        <a:blipFill>
          <a:blip xmlns:r="http://schemas.openxmlformats.org/officeDocument/2006/relationships" r:embed="rId3"/>
          <a:srcRect/>
          <a:stretch>
            <a:fillRect l="-12000" r="-12000"/>
          </a:stretch>
        </a:blipFill>
      </dgm:spPr>
      <dgm:extLst>
        <a:ext uri="{E40237B7-FDA0-4F09-8148-C483321AD2D9}">
          <dgm14:cNvPr xmlns:dgm14="http://schemas.microsoft.com/office/drawing/2010/diagram" id="0" name="" descr="Close-up of held hands in hospital bed"/>
        </a:ext>
      </dgm:extLst>
    </dgm:pt>
    <dgm:pt modelId="{64173521-81B3-4685-8459-862E6204E8B6}" type="pres">
      <dgm:prSet presAssocID="{751A01CA-148C-4664-B5BB-909181295262}" presName="textRect" presStyleLbl="revTx" presStyleIdx="2" presStyleCnt="4" custScaleY="238284" custLinFactNeighborX="-1450" custLinFactNeighborY="69627">
        <dgm:presLayoutVars>
          <dgm:bulletEnabled val="1"/>
        </dgm:presLayoutVars>
      </dgm:prSet>
      <dgm:spPr/>
    </dgm:pt>
    <dgm:pt modelId="{BFEB05DD-320C-48AC-B2E8-C6205BC8A4C2}" type="pres">
      <dgm:prSet presAssocID="{92771A8C-37E5-4178-A589-E21B293E5906}" presName="sibTrans" presStyleLbl="sibTrans2D1" presStyleIdx="0" presStyleCnt="0"/>
      <dgm:spPr/>
    </dgm:pt>
    <dgm:pt modelId="{9DCAF6D0-E2B5-46DA-93F9-FF463AF90A6D}" type="pres">
      <dgm:prSet presAssocID="{FDFE2C44-4194-474B-B82D-E1206A1E8820}" presName="compNode" presStyleCnt="0"/>
      <dgm:spPr/>
    </dgm:pt>
    <dgm:pt modelId="{A20C5C66-C9BB-430E-8EC1-DFCECD4E5EC5}" type="pres">
      <dgm:prSet presAssocID="{FDFE2C44-4194-474B-B82D-E1206A1E8820}" presName="pictRect" presStyleLbl="node1" presStyleIdx="3" presStyleCnt="4" custLinFactNeighborX="-4105" custLinFactNeighborY="-29413"/>
      <dgm:spPr>
        <a:blipFill>
          <a:blip xmlns:r="http://schemas.openxmlformats.org/officeDocument/2006/relationships" r:embed="rId4"/>
          <a:srcRect/>
          <a:stretch>
            <a:fillRect l="-2000" r="-2000"/>
          </a:stretch>
        </a:blipFill>
        <a:ln>
          <a:solidFill>
            <a:schemeClr val="bg1">
              <a:lumMod val="75000"/>
            </a:schemeClr>
          </a:solid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Volunteers packing essentials in carton boxes for charity"/>
        </a:ext>
      </dgm:extLst>
    </dgm:pt>
    <dgm:pt modelId="{3B057686-362D-47B8-9755-E311B47317D6}" type="pres">
      <dgm:prSet presAssocID="{FDFE2C44-4194-474B-B82D-E1206A1E8820}" presName="textRect" presStyleLbl="revTx" presStyleIdx="3" presStyleCnt="4" custScaleY="238700" custLinFactNeighborX="-870" custLinFactNeighborY="15640">
        <dgm:presLayoutVars>
          <dgm:bulletEnabled val="1"/>
        </dgm:presLayoutVars>
      </dgm:prSet>
      <dgm:spPr/>
    </dgm:pt>
  </dgm:ptLst>
  <dgm:cxnLst>
    <dgm:cxn modelId="{62A20416-4C25-4C8C-A96F-C958EDEEC799}" type="presOf" srcId="{92771A8C-37E5-4178-A589-E21B293E5906}" destId="{BFEB05DD-320C-48AC-B2E8-C6205BC8A4C2}" srcOrd="0" destOrd="0" presId="urn:microsoft.com/office/officeart/2005/8/layout/pList1"/>
    <dgm:cxn modelId="{33BE6534-9A7A-4EC3-A64C-37F25B5788C5}" type="presOf" srcId="{0A4933F2-E306-4D23-B980-F0270848A13C}" destId="{0BE173FC-BB8A-4D2B-9555-06DDD480214B}" srcOrd="0" destOrd="0" presId="urn:microsoft.com/office/officeart/2005/8/layout/pList1"/>
    <dgm:cxn modelId="{F347ED36-F0DF-4479-8B39-70790A99CCC9}" srcId="{C227D1B0-D564-402F-95F3-31E6369EA1D2}" destId="{FDFE2C44-4194-474B-B82D-E1206A1E8820}" srcOrd="3" destOrd="0" parTransId="{73C6CA38-1517-4364-ACC0-C910261DBF95}" sibTransId="{84BC7F13-5A8E-466F-A16D-847D9DE94032}"/>
    <dgm:cxn modelId="{DCEFDC38-FBE5-4BA5-A058-338EA57E571C}" srcId="{C227D1B0-D564-402F-95F3-31E6369EA1D2}" destId="{81BBF73A-6D07-49AE-846E-3FECF8836062}" srcOrd="0" destOrd="0" parTransId="{41ACE011-2887-422C-A403-DC45943C0C01}" sibTransId="{DAA4F978-9FD6-4438-8236-82724900FF1F}"/>
    <dgm:cxn modelId="{BD357267-EA34-403C-AFDF-2E180F408999}" type="presOf" srcId="{DAA4F978-9FD6-4438-8236-82724900FF1F}" destId="{C9446867-0D6F-4FB0-B238-598D7E75C0BE}" srcOrd="0" destOrd="0" presId="urn:microsoft.com/office/officeart/2005/8/layout/pList1"/>
    <dgm:cxn modelId="{B26E0279-2BD9-4711-91CE-DB597765FA54}" type="presOf" srcId="{C227D1B0-D564-402F-95F3-31E6369EA1D2}" destId="{5117FF3D-5C59-4C14-967E-8D21C266A74A}" srcOrd="0" destOrd="0" presId="urn:microsoft.com/office/officeart/2005/8/layout/pList1"/>
    <dgm:cxn modelId="{419E6392-2AF5-4F4E-84FC-E462203F3CAB}" type="presOf" srcId="{81BBF73A-6D07-49AE-846E-3FECF8836062}" destId="{7B1F44B7-0773-4FC6-B151-72B9F7B5483A}" srcOrd="0" destOrd="0" presId="urn:microsoft.com/office/officeart/2005/8/layout/pList1"/>
    <dgm:cxn modelId="{F424C298-AFDD-462B-932B-4E2881818EB3}" type="presOf" srcId="{751A01CA-148C-4664-B5BB-909181295262}" destId="{64173521-81B3-4685-8459-862E6204E8B6}" srcOrd="0" destOrd="0" presId="urn:microsoft.com/office/officeart/2005/8/layout/pList1"/>
    <dgm:cxn modelId="{063CD6AA-E7D3-4A06-8057-EFE96B282CDB}" type="presOf" srcId="{7BFB153C-E909-4454-B482-F933EC7382EC}" destId="{7078FB15-0806-456B-9C8E-2139532BC80E}" srcOrd="0" destOrd="0" presId="urn:microsoft.com/office/officeart/2005/8/layout/pList1"/>
    <dgm:cxn modelId="{30334DBE-A50F-42BC-AA64-1A4EF1D1060E}" srcId="{C227D1B0-D564-402F-95F3-31E6369EA1D2}" destId="{751A01CA-148C-4664-B5BB-909181295262}" srcOrd="2" destOrd="0" parTransId="{194C47A3-2B16-45BB-AAED-A06582B0081C}" sibTransId="{92771A8C-37E5-4178-A589-E21B293E5906}"/>
    <dgm:cxn modelId="{9E170EC3-E6CC-43F7-BEA5-BCDE7FB01BFF}" type="presOf" srcId="{FDFE2C44-4194-474B-B82D-E1206A1E8820}" destId="{3B057686-362D-47B8-9755-E311B47317D6}" srcOrd="0" destOrd="0" presId="urn:microsoft.com/office/officeart/2005/8/layout/pList1"/>
    <dgm:cxn modelId="{FD0B7AC9-45C8-4CA6-A099-3F07F753FB86}" srcId="{C227D1B0-D564-402F-95F3-31E6369EA1D2}" destId="{0A4933F2-E306-4D23-B980-F0270848A13C}" srcOrd="1" destOrd="0" parTransId="{96E1052E-1907-4D61-8153-A8E9B8187CB6}" sibTransId="{7BFB153C-E909-4454-B482-F933EC7382EC}"/>
    <dgm:cxn modelId="{EFEE1051-F56C-4BEA-97AA-09CD7EEEA634}" type="presParOf" srcId="{5117FF3D-5C59-4C14-967E-8D21C266A74A}" destId="{8557EB81-A34C-4E4C-87AE-36539239F3D3}" srcOrd="0" destOrd="0" presId="urn:microsoft.com/office/officeart/2005/8/layout/pList1"/>
    <dgm:cxn modelId="{1DF5C528-0A30-4071-A41A-04B97090CC09}" type="presParOf" srcId="{8557EB81-A34C-4E4C-87AE-36539239F3D3}" destId="{03097F50-4A68-4A0B-A90B-BD110E1C498F}" srcOrd="0" destOrd="0" presId="urn:microsoft.com/office/officeart/2005/8/layout/pList1"/>
    <dgm:cxn modelId="{841E1D4B-122B-477C-A235-E01D9FE7D2B6}" type="presParOf" srcId="{8557EB81-A34C-4E4C-87AE-36539239F3D3}" destId="{7B1F44B7-0773-4FC6-B151-72B9F7B5483A}" srcOrd="1" destOrd="0" presId="urn:microsoft.com/office/officeart/2005/8/layout/pList1"/>
    <dgm:cxn modelId="{06D8092D-D2B5-4C34-AD43-BD207A24464E}" type="presParOf" srcId="{5117FF3D-5C59-4C14-967E-8D21C266A74A}" destId="{C9446867-0D6F-4FB0-B238-598D7E75C0BE}" srcOrd="1" destOrd="0" presId="urn:microsoft.com/office/officeart/2005/8/layout/pList1"/>
    <dgm:cxn modelId="{63D79543-DC2B-4BF7-A14F-DFE227FC1444}" type="presParOf" srcId="{5117FF3D-5C59-4C14-967E-8D21C266A74A}" destId="{F382A243-B5B7-4E11-A2BD-BA29907F0502}" srcOrd="2" destOrd="0" presId="urn:microsoft.com/office/officeart/2005/8/layout/pList1"/>
    <dgm:cxn modelId="{4F7707EE-DAAB-41E2-A400-245DBD514726}" type="presParOf" srcId="{F382A243-B5B7-4E11-A2BD-BA29907F0502}" destId="{9D220DC8-AC53-4318-B76F-ED881BD7594C}" srcOrd="0" destOrd="0" presId="urn:microsoft.com/office/officeart/2005/8/layout/pList1"/>
    <dgm:cxn modelId="{1BFCA421-EABC-4540-A082-0565F0EF1B3D}" type="presParOf" srcId="{F382A243-B5B7-4E11-A2BD-BA29907F0502}" destId="{0BE173FC-BB8A-4D2B-9555-06DDD480214B}" srcOrd="1" destOrd="0" presId="urn:microsoft.com/office/officeart/2005/8/layout/pList1"/>
    <dgm:cxn modelId="{07D9C796-FD07-4B7C-9ED0-8EF068F56C39}" type="presParOf" srcId="{5117FF3D-5C59-4C14-967E-8D21C266A74A}" destId="{7078FB15-0806-456B-9C8E-2139532BC80E}" srcOrd="3" destOrd="0" presId="urn:microsoft.com/office/officeart/2005/8/layout/pList1"/>
    <dgm:cxn modelId="{09E5FD9B-2972-4101-849F-10D86CF4CB94}" type="presParOf" srcId="{5117FF3D-5C59-4C14-967E-8D21C266A74A}" destId="{8B04B536-7093-4C99-88E5-2004648B390B}" srcOrd="4" destOrd="0" presId="urn:microsoft.com/office/officeart/2005/8/layout/pList1"/>
    <dgm:cxn modelId="{3DCAD2A4-820A-413D-9DDE-614FB2A5E51F}" type="presParOf" srcId="{8B04B536-7093-4C99-88E5-2004648B390B}" destId="{503C52BB-4110-45F1-9DBD-C7837E1919C7}" srcOrd="0" destOrd="0" presId="urn:microsoft.com/office/officeart/2005/8/layout/pList1"/>
    <dgm:cxn modelId="{83B0A633-F993-4C06-9E41-0FF156D405E9}" type="presParOf" srcId="{8B04B536-7093-4C99-88E5-2004648B390B}" destId="{64173521-81B3-4685-8459-862E6204E8B6}" srcOrd="1" destOrd="0" presId="urn:microsoft.com/office/officeart/2005/8/layout/pList1"/>
    <dgm:cxn modelId="{86B47FB8-0F3B-4649-B245-1CAFE6C66599}" type="presParOf" srcId="{5117FF3D-5C59-4C14-967E-8D21C266A74A}" destId="{BFEB05DD-320C-48AC-B2E8-C6205BC8A4C2}" srcOrd="5" destOrd="0" presId="urn:microsoft.com/office/officeart/2005/8/layout/pList1"/>
    <dgm:cxn modelId="{0309C232-B0B1-46C5-A8F5-A247DE8DD367}" type="presParOf" srcId="{5117FF3D-5C59-4C14-967E-8D21C266A74A}" destId="{9DCAF6D0-E2B5-46DA-93F9-FF463AF90A6D}" srcOrd="6" destOrd="0" presId="urn:microsoft.com/office/officeart/2005/8/layout/pList1"/>
    <dgm:cxn modelId="{07C04B36-34B1-4BB8-AA65-F19E394EE866}" type="presParOf" srcId="{9DCAF6D0-E2B5-46DA-93F9-FF463AF90A6D}" destId="{A20C5C66-C9BB-430E-8EC1-DFCECD4E5EC5}" srcOrd="0" destOrd="0" presId="urn:microsoft.com/office/officeart/2005/8/layout/pList1"/>
    <dgm:cxn modelId="{7FEB9D5D-7156-4769-9877-5BDE736ABF94}" type="presParOf" srcId="{9DCAF6D0-E2B5-46DA-93F9-FF463AF90A6D}" destId="{3B057686-362D-47B8-9755-E311B47317D6}"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164F27-18B3-4E8F-8985-0A13BEE4676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0F13B3C7-707C-4178-99B9-0FB8B6BA4ADA}">
      <dgm:prSet phldrT="[Text]"/>
      <dgm:spPr>
        <a:solidFill>
          <a:srgbClr val="0B4A72"/>
        </a:solidFill>
      </dgm:spPr>
      <dgm:t>
        <a:bodyPr/>
        <a:lstStyle/>
        <a:p>
          <a:r>
            <a:rPr lang="en-US" dirty="0"/>
            <a:t>P</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6108F5E-8F1D-46A5-B8C3-A134E9AE7C03}" type="parTrans" cxnId="{DE2B16A7-68F1-4666-B7EE-29D199085701}">
      <dgm:prSet/>
      <dgm:spPr/>
      <dgm:t>
        <a:bodyPr/>
        <a:lstStyle/>
        <a:p>
          <a:endParaRPr lang="en-US"/>
        </a:p>
      </dgm:t>
    </dgm:pt>
    <dgm:pt modelId="{6680E6F4-BD57-4222-A00F-1541D21B6177}" type="sibTrans" cxnId="{DE2B16A7-68F1-4666-B7EE-29D199085701}">
      <dgm:prSet/>
      <dgm:spPr>
        <a:solidFill>
          <a:srgbClr val="A3DCF7"/>
        </a:solidFill>
      </dgm:spPr>
      <dgm:t>
        <a:bodyPr/>
        <a:lstStyle/>
        <a:p>
          <a:endParaRPr lang="en-US"/>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870EE4F-095D-4B9D-899C-A8D28CA7D0AE}">
      <dgm:prSet phldrT="[Text]"/>
      <dgm:spPr>
        <a:solidFill>
          <a:srgbClr val="0073B6"/>
        </a:solidFill>
      </dgm:spPr>
      <dgm:t>
        <a:bodyPr/>
        <a:lstStyle/>
        <a:p>
          <a:r>
            <a:rPr lang="en-US" dirty="0"/>
            <a:t>D</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9E8190C-3DF2-4536-845F-85435E31F461}" type="parTrans" cxnId="{8B5D683A-B525-4CB7-8617-34CDA27F3142}">
      <dgm:prSet/>
      <dgm:spPr/>
      <dgm:t>
        <a:bodyPr/>
        <a:lstStyle/>
        <a:p>
          <a:endParaRPr lang="en-US"/>
        </a:p>
      </dgm:t>
    </dgm:pt>
    <dgm:pt modelId="{B6CBA3FA-6E4A-474C-8DB3-5C9FC2B35536}" type="sibTrans" cxnId="{8B5D683A-B525-4CB7-8617-34CDA27F3142}">
      <dgm:prSet/>
      <dgm:spPr>
        <a:solidFill>
          <a:srgbClr val="A3DCF7"/>
        </a:solidFill>
      </dgm:spPr>
      <dgm:t>
        <a:bodyPr/>
        <a:lstStyle/>
        <a:p>
          <a:endParaRPr lang="en-US"/>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EC9CB7B-DE93-4768-ADAA-D3D387DC8F87}">
      <dgm:prSet phldrT="[Text]"/>
      <dgm:spPr>
        <a:solidFill>
          <a:srgbClr val="974778"/>
        </a:solidFill>
      </dgm:spPr>
      <dgm:t>
        <a:bodyPr/>
        <a:lstStyle/>
        <a:p>
          <a:r>
            <a:rPr lang="en-US" dirty="0"/>
            <a:t>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0D776E1-C140-4CA5-ABFF-36A9801917DA}" type="parTrans" cxnId="{99B9E7FB-4651-4952-88B7-14490310C7A2}">
      <dgm:prSet/>
      <dgm:spPr/>
      <dgm:t>
        <a:bodyPr/>
        <a:lstStyle/>
        <a:p>
          <a:endParaRPr lang="en-US"/>
        </a:p>
      </dgm:t>
    </dgm:pt>
    <dgm:pt modelId="{65C7C5D6-308B-4B78-ADB7-BB51EFCC04EC}" type="sibTrans" cxnId="{99B9E7FB-4651-4952-88B7-14490310C7A2}">
      <dgm:prSet/>
      <dgm:spPr>
        <a:solidFill>
          <a:srgbClr val="A3DCF7"/>
        </a:solidFill>
      </dgm:spPr>
      <dgm:t>
        <a:bodyPr/>
        <a:lstStyle/>
        <a:p>
          <a:endParaRPr lang="en-US"/>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F5DACE6-75E3-435C-9484-21E8C6A46456}">
      <dgm:prSet phldrT="[Text]"/>
      <dgm:spPr>
        <a:solidFill>
          <a:srgbClr val="D663A6"/>
        </a:solidFill>
      </dgm:spPr>
      <dgm:t>
        <a:bodyPr/>
        <a:lstStyle/>
        <a:p>
          <a:r>
            <a:rPr lang="en-US" dirty="0"/>
            <a:t>A</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650366A-87F0-4E21-BA42-3ED202048BE6}" type="parTrans" cxnId="{E4B4B22B-7279-4AEE-92AC-094B82E001E9}">
      <dgm:prSet/>
      <dgm:spPr/>
      <dgm:t>
        <a:bodyPr/>
        <a:lstStyle/>
        <a:p>
          <a:endParaRPr lang="en-US"/>
        </a:p>
      </dgm:t>
    </dgm:pt>
    <dgm:pt modelId="{B8FEC88E-B619-45AD-BBB5-CE0202F8C6A9}" type="sibTrans" cxnId="{E4B4B22B-7279-4AEE-92AC-094B82E001E9}">
      <dgm:prSet/>
      <dgm:spPr>
        <a:solidFill>
          <a:srgbClr val="A3DCF7"/>
        </a:solidFill>
      </dgm:spPr>
      <dgm:t>
        <a:bodyPr/>
        <a:lstStyle/>
        <a:p>
          <a:endParaRPr lang="en-US"/>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75394DA-9564-41B2-9B09-8F029A846BAB}" type="pres">
      <dgm:prSet presAssocID="{D1164F27-18B3-4E8F-8985-0A13BEE4676E}" presName="cycle" presStyleCnt="0">
        <dgm:presLayoutVars>
          <dgm:dir/>
          <dgm:resizeHandles val="exact"/>
        </dgm:presLayoutVars>
      </dgm:prSet>
      <dgm:spPr/>
    </dgm:pt>
    <dgm:pt modelId="{3F8E4258-51D3-4F67-A271-4DF12A074D4C}" type="pres">
      <dgm:prSet presAssocID="{0F13B3C7-707C-4178-99B9-0FB8B6BA4ADA}" presName="node" presStyleLbl="node1" presStyleIdx="0" presStyleCnt="4">
        <dgm:presLayoutVars>
          <dgm:bulletEnabled val="1"/>
        </dgm:presLayoutVars>
      </dgm:prSet>
      <dgm:spPr/>
    </dgm:pt>
    <dgm:pt modelId="{A94865FC-62A3-4417-B48C-DB26A3B7A8AA}" type="pres">
      <dgm:prSet presAssocID="{6680E6F4-BD57-4222-A00F-1541D21B6177}" presName="sibTrans" presStyleLbl="sibTrans2D1" presStyleIdx="0" presStyleCnt="4"/>
      <dgm:spPr/>
    </dgm:pt>
    <dgm:pt modelId="{F7DA96BA-4CEF-435E-B8A9-DE414EEED32F}" type="pres">
      <dgm:prSet presAssocID="{6680E6F4-BD57-4222-A00F-1541D21B6177}" presName="connectorText" presStyleLbl="sibTrans2D1" presStyleIdx="0" presStyleCnt="4"/>
      <dgm:spPr/>
    </dgm:pt>
    <dgm:pt modelId="{55DF862A-D52B-4963-9F16-DBD3B1B638F2}" type="pres">
      <dgm:prSet presAssocID="{D870EE4F-095D-4B9D-899C-A8D28CA7D0AE}" presName="node" presStyleLbl="node1" presStyleIdx="1" presStyleCnt="4">
        <dgm:presLayoutVars>
          <dgm:bulletEnabled val="1"/>
        </dgm:presLayoutVars>
      </dgm:prSet>
      <dgm:spPr/>
    </dgm:pt>
    <dgm:pt modelId="{D74B83B6-4F23-4D0B-A9C7-1C98F32E3C4F}" type="pres">
      <dgm:prSet presAssocID="{B6CBA3FA-6E4A-474C-8DB3-5C9FC2B35536}" presName="sibTrans" presStyleLbl="sibTrans2D1" presStyleIdx="1" presStyleCnt="4"/>
      <dgm:spPr/>
    </dgm:pt>
    <dgm:pt modelId="{07C6DFDA-8A6F-4776-B649-013EC2478E62}" type="pres">
      <dgm:prSet presAssocID="{B6CBA3FA-6E4A-474C-8DB3-5C9FC2B35536}" presName="connectorText" presStyleLbl="sibTrans2D1" presStyleIdx="1" presStyleCnt="4"/>
      <dgm:spPr/>
    </dgm:pt>
    <dgm:pt modelId="{9ABBA83B-DE3B-41D7-BC67-FC680F929E6D}" type="pres">
      <dgm:prSet presAssocID="{1EC9CB7B-DE93-4768-ADAA-D3D387DC8F87}" presName="node" presStyleLbl="node1" presStyleIdx="2" presStyleCnt="4">
        <dgm:presLayoutVars>
          <dgm:bulletEnabled val="1"/>
        </dgm:presLayoutVars>
      </dgm:prSet>
      <dgm:spPr/>
    </dgm:pt>
    <dgm:pt modelId="{3DB3F808-4925-41B3-9641-512BA05890C8}" type="pres">
      <dgm:prSet presAssocID="{65C7C5D6-308B-4B78-ADB7-BB51EFCC04EC}" presName="sibTrans" presStyleLbl="sibTrans2D1" presStyleIdx="2" presStyleCnt="4"/>
      <dgm:spPr/>
    </dgm:pt>
    <dgm:pt modelId="{CB0DCC13-4AE9-46DF-85E2-A2E5A51842DD}" type="pres">
      <dgm:prSet presAssocID="{65C7C5D6-308B-4B78-ADB7-BB51EFCC04EC}" presName="connectorText" presStyleLbl="sibTrans2D1" presStyleIdx="2" presStyleCnt="4"/>
      <dgm:spPr/>
    </dgm:pt>
    <dgm:pt modelId="{E03E97C4-4AB0-439F-BD3A-1A46D32CAD13}" type="pres">
      <dgm:prSet presAssocID="{AF5DACE6-75E3-435C-9484-21E8C6A46456}" presName="node" presStyleLbl="node1" presStyleIdx="3" presStyleCnt="4">
        <dgm:presLayoutVars>
          <dgm:bulletEnabled val="1"/>
        </dgm:presLayoutVars>
      </dgm:prSet>
      <dgm:spPr/>
    </dgm:pt>
    <dgm:pt modelId="{E3B9E779-5D87-4BBF-B6F6-F9033A0095FE}" type="pres">
      <dgm:prSet presAssocID="{B8FEC88E-B619-45AD-BBB5-CE0202F8C6A9}" presName="sibTrans" presStyleLbl="sibTrans2D1" presStyleIdx="3" presStyleCnt="4"/>
      <dgm:spPr/>
    </dgm:pt>
    <dgm:pt modelId="{4F01C5F3-70D7-4413-B495-9A67CFC68D02}" type="pres">
      <dgm:prSet presAssocID="{B8FEC88E-B619-45AD-BBB5-CE0202F8C6A9}" presName="connectorText" presStyleLbl="sibTrans2D1" presStyleIdx="3" presStyleCnt="4"/>
      <dgm:spPr/>
    </dgm:pt>
  </dgm:ptLst>
  <dgm:cxnLst>
    <dgm:cxn modelId="{E4B4B22B-7279-4AEE-92AC-094B82E001E9}" srcId="{D1164F27-18B3-4E8F-8985-0A13BEE4676E}" destId="{AF5DACE6-75E3-435C-9484-21E8C6A46456}" srcOrd="3" destOrd="0" parTransId="{F650366A-87F0-4E21-BA42-3ED202048BE6}" sibTransId="{B8FEC88E-B619-45AD-BBB5-CE0202F8C6A9}"/>
    <dgm:cxn modelId="{26BDBD30-71F3-4C9E-85FC-A049403FBB81}" type="presOf" srcId="{6680E6F4-BD57-4222-A00F-1541D21B6177}" destId="{F7DA96BA-4CEF-435E-B8A9-DE414EEED32F}" srcOrd="1" destOrd="0" presId="urn:microsoft.com/office/officeart/2005/8/layout/cycle2"/>
    <dgm:cxn modelId="{8B5D683A-B525-4CB7-8617-34CDA27F3142}" srcId="{D1164F27-18B3-4E8F-8985-0A13BEE4676E}" destId="{D870EE4F-095D-4B9D-899C-A8D28CA7D0AE}" srcOrd="1" destOrd="0" parTransId="{19E8190C-3DF2-4536-845F-85435E31F461}" sibTransId="{B6CBA3FA-6E4A-474C-8DB3-5C9FC2B35536}"/>
    <dgm:cxn modelId="{0404F044-3176-4E1A-AA27-C91ACDFF9842}" type="presOf" srcId="{B6CBA3FA-6E4A-474C-8DB3-5C9FC2B35536}" destId="{07C6DFDA-8A6F-4776-B649-013EC2478E62}" srcOrd="1" destOrd="0" presId="urn:microsoft.com/office/officeart/2005/8/layout/cycle2"/>
    <dgm:cxn modelId="{0ABB3665-DE61-45B1-AC0A-4C37047B8A4A}" type="presOf" srcId="{6680E6F4-BD57-4222-A00F-1541D21B6177}" destId="{A94865FC-62A3-4417-B48C-DB26A3B7A8AA}" srcOrd="0" destOrd="0" presId="urn:microsoft.com/office/officeart/2005/8/layout/cycle2"/>
    <dgm:cxn modelId="{9E78E745-876A-4D6B-B41F-745DDE4DB01E}" type="presOf" srcId="{B8FEC88E-B619-45AD-BBB5-CE0202F8C6A9}" destId="{E3B9E779-5D87-4BBF-B6F6-F9033A0095FE}" srcOrd="0" destOrd="0" presId="urn:microsoft.com/office/officeart/2005/8/layout/cycle2"/>
    <dgm:cxn modelId="{6272E865-AD7A-45F0-9B41-17D307EC226B}" type="presOf" srcId="{65C7C5D6-308B-4B78-ADB7-BB51EFCC04EC}" destId="{CB0DCC13-4AE9-46DF-85E2-A2E5A51842DD}" srcOrd="1" destOrd="0" presId="urn:microsoft.com/office/officeart/2005/8/layout/cycle2"/>
    <dgm:cxn modelId="{A09E8E5A-5347-4B17-8F21-01656A7CA74B}" type="presOf" srcId="{0F13B3C7-707C-4178-99B9-0FB8B6BA4ADA}" destId="{3F8E4258-51D3-4F67-A271-4DF12A074D4C}" srcOrd="0" destOrd="0" presId="urn:microsoft.com/office/officeart/2005/8/layout/cycle2"/>
    <dgm:cxn modelId="{8620FD7B-E1C1-4BA9-9A63-63DB5963F310}" type="presOf" srcId="{65C7C5D6-308B-4B78-ADB7-BB51EFCC04EC}" destId="{3DB3F808-4925-41B3-9641-512BA05890C8}" srcOrd="0" destOrd="0" presId="urn:microsoft.com/office/officeart/2005/8/layout/cycle2"/>
    <dgm:cxn modelId="{D8E3339D-21B3-4000-AF40-52434D9DBC16}" type="presOf" srcId="{B6CBA3FA-6E4A-474C-8DB3-5C9FC2B35536}" destId="{D74B83B6-4F23-4D0B-A9C7-1C98F32E3C4F}" srcOrd="0" destOrd="0" presId="urn:microsoft.com/office/officeart/2005/8/layout/cycle2"/>
    <dgm:cxn modelId="{434A4AA2-0C46-43D7-B986-547D7ABEEEA0}" type="presOf" srcId="{D1164F27-18B3-4E8F-8985-0A13BEE4676E}" destId="{375394DA-9564-41B2-9B09-8F029A846BAB}" srcOrd="0" destOrd="0" presId="urn:microsoft.com/office/officeart/2005/8/layout/cycle2"/>
    <dgm:cxn modelId="{DE2B16A7-68F1-4666-B7EE-29D199085701}" srcId="{D1164F27-18B3-4E8F-8985-0A13BEE4676E}" destId="{0F13B3C7-707C-4178-99B9-0FB8B6BA4ADA}" srcOrd="0" destOrd="0" parTransId="{46108F5E-8F1D-46A5-B8C3-A134E9AE7C03}" sibTransId="{6680E6F4-BD57-4222-A00F-1541D21B6177}"/>
    <dgm:cxn modelId="{6CDC5DB9-1251-40B7-8B69-EC9389D5B54C}" type="presOf" srcId="{B8FEC88E-B619-45AD-BBB5-CE0202F8C6A9}" destId="{4F01C5F3-70D7-4413-B495-9A67CFC68D02}" srcOrd="1" destOrd="0" presId="urn:microsoft.com/office/officeart/2005/8/layout/cycle2"/>
    <dgm:cxn modelId="{39C307DC-9D91-469F-8532-83B94C02F5AD}" type="presOf" srcId="{AF5DACE6-75E3-435C-9484-21E8C6A46456}" destId="{E03E97C4-4AB0-439F-BD3A-1A46D32CAD13}" srcOrd="0" destOrd="0" presId="urn:microsoft.com/office/officeart/2005/8/layout/cycle2"/>
    <dgm:cxn modelId="{3B9824E7-7BEA-4C56-B5AD-F7418E9C598F}" type="presOf" srcId="{1EC9CB7B-DE93-4768-ADAA-D3D387DC8F87}" destId="{9ABBA83B-DE3B-41D7-BC67-FC680F929E6D}" srcOrd="0" destOrd="0" presId="urn:microsoft.com/office/officeart/2005/8/layout/cycle2"/>
    <dgm:cxn modelId="{063253F0-931B-4E63-BB28-B12540C54B2B}" type="presOf" srcId="{D870EE4F-095D-4B9D-899C-A8D28CA7D0AE}" destId="{55DF862A-D52B-4963-9F16-DBD3B1B638F2}" srcOrd="0" destOrd="0" presId="urn:microsoft.com/office/officeart/2005/8/layout/cycle2"/>
    <dgm:cxn modelId="{99B9E7FB-4651-4952-88B7-14490310C7A2}" srcId="{D1164F27-18B3-4E8F-8985-0A13BEE4676E}" destId="{1EC9CB7B-DE93-4768-ADAA-D3D387DC8F87}" srcOrd="2" destOrd="0" parTransId="{A0D776E1-C140-4CA5-ABFF-36A9801917DA}" sibTransId="{65C7C5D6-308B-4B78-ADB7-BB51EFCC04EC}"/>
    <dgm:cxn modelId="{C2B88A80-728C-442D-B6D3-D9A4717247FA}" type="presParOf" srcId="{375394DA-9564-41B2-9B09-8F029A846BAB}" destId="{3F8E4258-51D3-4F67-A271-4DF12A074D4C}" srcOrd="0" destOrd="0" presId="urn:microsoft.com/office/officeart/2005/8/layout/cycle2"/>
    <dgm:cxn modelId="{B7B68E8B-53A3-42FF-8739-C2EFC572DD6A}" type="presParOf" srcId="{375394DA-9564-41B2-9B09-8F029A846BAB}" destId="{A94865FC-62A3-4417-B48C-DB26A3B7A8AA}" srcOrd="1" destOrd="0" presId="urn:microsoft.com/office/officeart/2005/8/layout/cycle2"/>
    <dgm:cxn modelId="{436600F5-8DD9-4CCD-A570-A7822F66A401}" type="presParOf" srcId="{A94865FC-62A3-4417-B48C-DB26A3B7A8AA}" destId="{F7DA96BA-4CEF-435E-B8A9-DE414EEED32F}" srcOrd="0" destOrd="0" presId="urn:microsoft.com/office/officeart/2005/8/layout/cycle2"/>
    <dgm:cxn modelId="{9CFCA211-5FD2-4989-87A1-EC73D2895C9F}" type="presParOf" srcId="{375394DA-9564-41B2-9B09-8F029A846BAB}" destId="{55DF862A-D52B-4963-9F16-DBD3B1B638F2}" srcOrd="2" destOrd="0" presId="urn:microsoft.com/office/officeart/2005/8/layout/cycle2"/>
    <dgm:cxn modelId="{F1F645BE-A345-4B3C-AC0F-0D70FDF371FC}" type="presParOf" srcId="{375394DA-9564-41B2-9B09-8F029A846BAB}" destId="{D74B83B6-4F23-4D0B-A9C7-1C98F32E3C4F}" srcOrd="3" destOrd="0" presId="urn:microsoft.com/office/officeart/2005/8/layout/cycle2"/>
    <dgm:cxn modelId="{B04947EA-DAE1-495F-91D2-2F61615DE442}" type="presParOf" srcId="{D74B83B6-4F23-4D0B-A9C7-1C98F32E3C4F}" destId="{07C6DFDA-8A6F-4776-B649-013EC2478E62}" srcOrd="0" destOrd="0" presId="urn:microsoft.com/office/officeart/2005/8/layout/cycle2"/>
    <dgm:cxn modelId="{2EF78A88-1510-410F-853F-4BD570ADC33A}" type="presParOf" srcId="{375394DA-9564-41B2-9B09-8F029A846BAB}" destId="{9ABBA83B-DE3B-41D7-BC67-FC680F929E6D}" srcOrd="4" destOrd="0" presId="urn:microsoft.com/office/officeart/2005/8/layout/cycle2"/>
    <dgm:cxn modelId="{64DF48C6-78BF-48E4-BF71-4752EBA8127F}" type="presParOf" srcId="{375394DA-9564-41B2-9B09-8F029A846BAB}" destId="{3DB3F808-4925-41B3-9641-512BA05890C8}" srcOrd="5" destOrd="0" presId="urn:microsoft.com/office/officeart/2005/8/layout/cycle2"/>
    <dgm:cxn modelId="{51B90764-8532-4533-8EE3-3ABA1860AAFD}" type="presParOf" srcId="{3DB3F808-4925-41B3-9641-512BA05890C8}" destId="{CB0DCC13-4AE9-46DF-85E2-A2E5A51842DD}" srcOrd="0" destOrd="0" presId="urn:microsoft.com/office/officeart/2005/8/layout/cycle2"/>
    <dgm:cxn modelId="{5834FD79-4764-4B6B-8634-BAA20907CC11}" type="presParOf" srcId="{375394DA-9564-41B2-9B09-8F029A846BAB}" destId="{E03E97C4-4AB0-439F-BD3A-1A46D32CAD13}" srcOrd="6" destOrd="0" presId="urn:microsoft.com/office/officeart/2005/8/layout/cycle2"/>
    <dgm:cxn modelId="{69E5487C-51E7-4C94-80D3-4652AF3EF465}" type="presParOf" srcId="{375394DA-9564-41B2-9B09-8F029A846BAB}" destId="{E3B9E779-5D87-4BBF-B6F6-F9033A0095FE}" srcOrd="7" destOrd="0" presId="urn:microsoft.com/office/officeart/2005/8/layout/cycle2"/>
    <dgm:cxn modelId="{8EDA7C7A-BF6F-4131-86EE-743DC3A57E0E}" type="presParOf" srcId="{E3B9E779-5D87-4BBF-B6F6-F9033A0095FE}" destId="{4F01C5F3-70D7-4413-B495-9A67CFC68D0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97F50-4A68-4A0B-A90B-BD110E1C498F}">
      <dsp:nvSpPr>
        <dsp:cNvPr id="0" name=""/>
        <dsp:cNvSpPr/>
      </dsp:nvSpPr>
      <dsp:spPr>
        <a:xfrm>
          <a:off x="0" y="810424"/>
          <a:ext cx="2423498" cy="1669790"/>
        </a:xfrm>
        <a:prstGeom prst="roundRect">
          <a:avLst/>
        </a:prstGeom>
        <a:blipFill>
          <a:blip xmlns:r="http://schemas.openxmlformats.org/officeDocument/2006/relationships" r:embed="rId1"/>
          <a:srcRect/>
          <a:stretch>
            <a:fillRect l="-2000" r="-2000"/>
          </a:stretch>
        </a:blipFill>
        <a:ln w="12700" cap="flat" cmpd="sng" algn="ctr">
          <a:solidFill>
            <a:schemeClr val="bg1">
              <a:lumMod val="75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7B1F44B7-0773-4FC6-B151-72B9F7B5483A}">
      <dsp:nvSpPr>
        <dsp:cNvPr id="0" name=""/>
        <dsp:cNvSpPr/>
      </dsp:nvSpPr>
      <dsp:spPr>
        <a:xfrm>
          <a:off x="3" y="2501263"/>
          <a:ext cx="2423498" cy="1691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rgbClr val="0073B6"/>
              </a:solidFill>
            </a:rPr>
            <a:t>Birthday Committee:</a:t>
          </a:r>
          <a:r>
            <a:rPr lang="en-US" sz="1800" kern="1200" dirty="0">
              <a:solidFill>
                <a:srgbClr val="0073B6"/>
              </a:solidFill>
            </a:rPr>
            <a:t> </a:t>
          </a:r>
          <a:r>
            <a:rPr lang="en-US" sz="1600" kern="1200" dirty="0">
              <a:solidFill>
                <a:srgbClr val="0073B6"/>
              </a:solidFill>
            </a:rPr>
            <a:t>Recognizes resident birthdays</a:t>
          </a:r>
        </a:p>
      </dsp:txBody>
      <dsp:txXfrm>
        <a:off x="3" y="2501263"/>
        <a:ext cx="2423498" cy="1691286"/>
      </dsp:txXfrm>
    </dsp:sp>
    <dsp:sp modelId="{9D220DC8-AC53-4318-B76F-ED881BD7594C}">
      <dsp:nvSpPr>
        <dsp:cNvPr id="0" name=""/>
        <dsp:cNvSpPr/>
      </dsp:nvSpPr>
      <dsp:spPr>
        <a:xfrm>
          <a:off x="2659265" y="196676"/>
          <a:ext cx="2423498" cy="1669790"/>
        </a:xfrm>
        <a:prstGeom prst="roundRect">
          <a:avLst/>
        </a:prstGeom>
        <a:blipFill>
          <a:blip xmlns:r="http://schemas.openxmlformats.org/officeDocument/2006/relationships" r:embed="rId2"/>
          <a:srcRect/>
          <a:stretch>
            <a:fillRect l="-2000" r="-2000"/>
          </a:stretch>
        </a:blipFill>
        <a:ln w="12700" cap="flat" cmpd="sng" algn="ctr">
          <a:solidFill>
            <a:schemeClr val="bg1">
              <a:lumMod val="75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0BE173FC-BB8A-4D2B-9555-06DDD480214B}">
      <dsp:nvSpPr>
        <dsp:cNvPr id="0" name=""/>
        <dsp:cNvSpPr/>
      </dsp:nvSpPr>
      <dsp:spPr>
        <a:xfrm>
          <a:off x="2708437" y="1874292"/>
          <a:ext cx="2332472" cy="2764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rgbClr val="0073B6"/>
              </a:solidFill>
            </a:rPr>
            <a:t>Hospitality Committee:</a:t>
          </a:r>
          <a:r>
            <a:rPr lang="en-US" sz="1800" kern="1200" dirty="0">
              <a:solidFill>
                <a:srgbClr val="0073B6"/>
              </a:solidFill>
            </a:rPr>
            <a:t> </a:t>
          </a:r>
          <a:r>
            <a:rPr lang="en-US" sz="1600" kern="1200" dirty="0">
              <a:solidFill>
                <a:srgbClr val="0073B6"/>
              </a:solidFill>
            </a:rPr>
            <a:t>Welcomes new residents, helps them settle in and meet other residents and staff. May also welcome guests. </a:t>
          </a:r>
        </a:p>
      </dsp:txBody>
      <dsp:txXfrm>
        <a:off x="2708437" y="1874292"/>
        <a:ext cx="2332472" cy="2764158"/>
      </dsp:txXfrm>
    </dsp:sp>
    <dsp:sp modelId="{503C52BB-4110-45F1-9DBD-C7837E1919C7}">
      <dsp:nvSpPr>
        <dsp:cNvPr id="0" name=""/>
        <dsp:cNvSpPr/>
      </dsp:nvSpPr>
      <dsp:spPr>
        <a:xfrm>
          <a:off x="5287748" y="810426"/>
          <a:ext cx="2423498" cy="1669790"/>
        </a:xfrm>
        <a:prstGeom prst="roundRect">
          <a:avLst/>
        </a:prstGeom>
        <a:blipFill>
          <a:blip xmlns:r="http://schemas.openxmlformats.org/officeDocument/2006/relationships" r:embed="rId3"/>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173521-81B3-4685-8459-862E6204E8B6}">
      <dsp:nvSpPr>
        <dsp:cNvPr id="0" name=""/>
        <dsp:cNvSpPr/>
      </dsp:nvSpPr>
      <dsp:spPr>
        <a:xfrm>
          <a:off x="5301853" y="2474242"/>
          <a:ext cx="2423498" cy="214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rgbClr val="0073B6"/>
              </a:solidFill>
            </a:rPr>
            <a:t>Sunshine Committee</a:t>
          </a:r>
          <a:r>
            <a:rPr lang="en-US" sz="1600" b="1" kern="1200" dirty="0">
              <a:solidFill>
                <a:srgbClr val="0073B6"/>
              </a:solidFill>
            </a:rPr>
            <a:t>:</a:t>
          </a:r>
          <a:r>
            <a:rPr lang="en-US" sz="1600" kern="1200" dirty="0">
              <a:solidFill>
                <a:srgbClr val="0073B6"/>
              </a:solidFill>
            </a:rPr>
            <a:t> </a:t>
          </a:r>
          <a:br>
            <a:rPr lang="en-US" sz="1600" kern="1200" dirty="0">
              <a:solidFill>
                <a:srgbClr val="0073B6"/>
              </a:solidFill>
            </a:rPr>
          </a:br>
          <a:r>
            <a:rPr lang="en-US" sz="1600" kern="1200" dirty="0">
              <a:solidFill>
                <a:srgbClr val="0073B6"/>
              </a:solidFill>
            </a:rPr>
            <a:t>Reaches out to those who are sick or in the hospital. Sends get well or sympathy cards.</a:t>
          </a:r>
        </a:p>
      </dsp:txBody>
      <dsp:txXfrm>
        <a:off x="5301853" y="2474242"/>
        <a:ext cx="2423498" cy="2142454"/>
      </dsp:txXfrm>
    </dsp:sp>
    <dsp:sp modelId="{A20C5C66-C9BB-430E-8EC1-DFCECD4E5EC5}">
      <dsp:nvSpPr>
        <dsp:cNvPr id="0" name=""/>
        <dsp:cNvSpPr/>
      </dsp:nvSpPr>
      <dsp:spPr>
        <a:xfrm>
          <a:off x="7903459" y="308020"/>
          <a:ext cx="2423498" cy="1669790"/>
        </a:xfrm>
        <a:prstGeom prst="roundRect">
          <a:avLst/>
        </a:prstGeom>
        <a:blipFill>
          <a:blip xmlns:r="http://schemas.openxmlformats.org/officeDocument/2006/relationships" r:embed="rId4"/>
          <a:srcRect/>
          <a:stretch>
            <a:fillRect l="-2000" r="-2000"/>
          </a:stretch>
        </a:blipFill>
        <a:ln w="12700" cap="flat" cmpd="sng" algn="ctr">
          <a:solidFill>
            <a:schemeClr val="bg1">
              <a:lumMod val="75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3B057686-362D-47B8-9755-E311B47317D6}">
      <dsp:nvSpPr>
        <dsp:cNvPr id="0" name=""/>
        <dsp:cNvSpPr/>
      </dsp:nvSpPr>
      <dsp:spPr>
        <a:xfrm>
          <a:off x="7981859" y="1986030"/>
          <a:ext cx="2423498" cy="2146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rgbClr val="0070C0"/>
              </a:solidFill>
            </a:rPr>
            <a:t>Volunteer Service Committee: </a:t>
          </a:r>
          <a:br>
            <a:rPr lang="en-US" sz="1800" b="1" kern="1200" dirty="0">
              <a:solidFill>
                <a:srgbClr val="0070C0"/>
              </a:solidFill>
            </a:rPr>
          </a:br>
          <a:r>
            <a:rPr lang="en-US" sz="1600" b="0" kern="1200" dirty="0">
              <a:solidFill>
                <a:srgbClr val="0070C0"/>
              </a:solidFill>
            </a:rPr>
            <a:t>Offers volunteer services in the home, such as water plants, organize activities, etc., or collects </a:t>
          </a:r>
          <a:r>
            <a:rPr lang="en-US" sz="1600" b="0" kern="1200" dirty="0">
              <a:solidFill>
                <a:srgbClr val="0073B6"/>
              </a:solidFill>
            </a:rPr>
            <a:t>donations</a:t>
          </a:r>
          <a:r>
            <a:rPr lang="en-US" sz="1600" b="0" kern="1200" dirty="0">
              <a:solidFill>
                <a:srgbClr val="0070C0"/>
              </a:solidFill>
            </a:rPr>
            <a:t> for local charities.</a:t>
          </a:r>
          <a:endParaRPr lang="en-US" sz="1800" b="1" kern="1200" dirty="0">
            <a:solidFill>
              <a:srgbClr val="0070C0"/>
            </a:solidFill>
          </a:endParaRPr>
        </a:p>
      </dsp:txBody>
      <dsp:txXfrm>
        <a:off x="7981859" y="1986030"/>
        <a:ext cx="2423498" cy="2146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E4258-51D3-4F67-A271-4DF12A074D4C}">
      <dsp:nvSpPr>
        <dsp:cNvPr id="0" name=""/>
        <dsp:cNvSpPr/>
      </dsp:nvSpPr>
      <dsp:spPr>
        <a:xfrm>
          <a:off x="1246362" y="726"/>
          <a:ext cx="804079" cy="804079"/>
        </a:xfrm>
        <a:prstGeom prst="ellipse">
          <a:avLst/>
        </a:prstGeom>
        <a:solidFill>
          <a:srgbClr val="0B4A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P</a:t>
          </a:r>
        </a:p>
      </dsp:txBody>
      <dsp:txXfrm>
        <a:off x="1364117" y="118481"/>
        <a:ext cx="568569" cy="568569"/>
      </dsp:txXfrm>
    </dsp:sp>
    <dsp:sp modelId="{A94865FC-62A3-4417-B48C-DB26A3B7A8AA}">
      <dsp:nvSpPr>
        <dsp:cNvPr id="0" name=""/>
        <dsp:cNvSpPr/>
      </dsp:nvSpPr>
      <dsp:spPr>
        <a:xfrm rot="2700000">
          <a:off x="1964059" y="689391"/>
          <a:ext cx="213314" cy="271376"/>
        </a:xfrm>
        <a:prstGeom prst="rightArrow">
          <a:avLst>
            <a:gd name="adj1" fmla="val 60000"/>
            <a:gd name="adj2" fmla="val 50000"/>
          </a:avLst>
        </a:prstGeom>
        <a:solidFill>
          <a:srgbClr val="A3DCF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973431" y="721041"/>
        <a:ext cx="149320" cy="162826"/>
      </dsp:txXfrm>
    </dsp:sp>
    <dsp:sp modelId="{55DF862A-D52B-4963-9F16-DBD3B1B638F2}">
      <dsp:nvSpPr>
        <dsp:cNvPr id="0" name=""/>
        <dsp:cNvSpPr/>
      </dsp:nvSpPr>
      <dsp:spPr>
        <a:xfrm>
          <a:off x="2099529" y="853892"/>
          <a:ext cx="804079" cy="804079"/>
        </a:xfrm>
        <a:prstGeom prst="ellipse">
          <a:avLst/>
        </a:prstGeom>
        <a:solidFill>
          <a:srgbClr val="0073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D</a:t>
          </a:r>
        </a:p>
      </dsp:txBody>
      <dsp:txXfrm>
        <a:off x="2217284" y="971647"/>
        <a:ext cx="568569" cy="568569"/>
      </dsp:txXfrm>
    </dsp:sp>
    <dsp:sp modelId="{D74B83B6-4F23-4D0B-A9C7-1C98F32E3C4F}">
      <dsp:nvSpPr>
        <dsp:cNvPr id="0" name=""/>
        <dsp:cNvSpPr/>
      </dsp:nvSpPr>
      <dsp:spPr>
        <a:xfrm rot="8100000">
          <a:off x="1972597" y="1542557"/>
          <a:ext cx="213314" cy="271376"/>
        </a:xfrm>
        <a:prstGeom prst="rightArrow">
          <a:avLst>
            <a:gd name="adj1" fmla="val 60000"/>
            <a:gd name="adj2" fmla="val 50000"/>
          </a:avLst>
        </a:prstGeom>
        <a:solidFill>
          <a:srgbClr val="A3DCF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2027219" y="1574207"/>
        <a:ext cx="149320" cy="162826"/>
      </dsp:txXfrm>
    </dsp:sp>
    <dsp:sp modelId="{9ABBA83B-DE3B-41D7-BC67-FC680F929E6D}">
      <dsp:nvSpPr>
        <dsp:cNvPr id="0" name=""/>
        <dsp:cNvSpPr/>
      </dsp:nvSpPr>
      <dsp:spPr>
        <a:xfrm>
          <a:off x="1246362" y="1707058"/>
          <a:ext cx="804079" cy="804079"/>
        </a:xfrm>
        <a:prstGeom prst="ellipse">
          <a:avLst/>
        </a:prstGeom>
        <a:solidFill>
          <a:srgbClr val="9747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S</a:t>
          </a:r>
        </a:p>
      </dsp:txBody>
      <dsp:txXfrm>
        <a:off x="1364117" y="1824813"/>
        <a:ext cx="568569" cy="568569"/>
      </dsp:txXfrm>
    </dsp:sp>
    <dsp:sp modelId="{3DB3F808-4925-41B3-9641-512BA05890C8}">
      <dsp:nvSpPr>
        <dsp:cNvPr id="0" name=""/>
        <dsp:cNvSpPr/>
      </dsp:nvSpPr>
      <dsp:spPr>
        <a:xfrm rot="13500000">
          <a:off x="1119431" y="1551095"/>
          <a:ext cx="213314" cy="271376"/>
        </a:xfrm>
        <a:prstGeom prst="rightArrow">
          <a:avLst>
            <a:gd name="adj1" fmla="val 60000"/>
            <a:gd name="adj2" fmla="val 50000"/>
          </a:avLst>
        </a:prstGeom>
        <a:solidFill>
          <a:srgbClr val="A3DCF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1174053" y="1627995"/>
        <a:ext cx="149320" cy="162826"/>
      </dsp:txXfrm>
    </dsp:sp>
    <dsp:sp modelId="{E03E97C4-4AB0-439F-BD3A-1A46D32CAD13}">
      <dsp:nvSpPr>
        <dsp:cNvPr id="0" name=""/>
        <dsp:cNvSpPr/>
      </dsp:nvSpPr>
      <dsp:spPr>
        <a:xfrm>
          <a:off x="393196" y="853892"/>
          <a:ext cx="804079" cy="804079"/>
        </a:xfrm>
        <a:prstGeom prst="ellipse">
          <a:avLst/>
        </a:prstGeom>
        <a:solidFill>
          <a:srgbClr val="D663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A</a:t>
          </a:r>
        </a:p>
      </dsp:txBody>
      <dsp:txXfrm>
        <a:off x="510951" y="971647"/>
        <a:ext cx="568569" cy="568569"/>
      </dsp:txXfrm>
    </dsp:sp>
    <dsp:sp modelId="{E3B9E779-5D87-4BBF-B6F6-F9033A0095FE}">
      <dsp:nvSpPr>
        <dsp:cNvPr id="0" name=""/>
        <dsp:cNvSpPr/>
      </dsp:nvSpPr>
      <dsp:spPr>
        <a:xfrm rot="18900000">
          <a:off x="1110893" y="697929"/>
          <a:ext cx="213314" cy="271376"/>
        </a:xfrm>
        <a:prstGeom prst="rightArrow">
          <a:avLst>
            <a:gd name="adj1" fmla="val 60000"/>
            <a:gd name="adj2" fmla="val 50000"/>
          </a:avLst>
        </a:prstGeom>
        <a:solidFill>
          <a:srgbClr val="A3DCF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120265" y="774829"/>
        <a:ext cx="149320" cy="162826"/>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17AB3-F7C9-4DAA-AA05-F131CC73113F}" type="datetimeFigureOut">
              <a:t>8/22/2023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56F8A-61F8-409D-A9B6-04C9C28B8E02}" type="slidenum">
              <a:t>‹#›</a:t>
            </a:fld>
            <a:endParaRPr lang="en-US"/>
          </a:p>
        </p:txBody>
      </p:sp>
    </p:spTree>
    <p:extLst>
      <p:ext uri="{BB962C8B-B14F-4D97-AF65-F5344CB8AC3E}">
        <p14:creationId xmlns:p14="http://schemas.microsoft.com/office/powerpoint/2010/main" val="2803369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0675" y="276225"/>
            <a:ext cx="2132013" cy="1198563"/>
          </a:xfrm>
          <a:prstGeom prst="rect">
            <a:avLst/>
          </a:prstGeom>
          <a:noFill/>
          <a:ln w="12700">
            <a:solidFill>
              <a:prstClr val="black"/>
            </a:solidFill>
          </a:ln>
        </p:spPr>
      </p:sp>
      <p:sp>
        <p:nvSpPr>
          <p:cNvPr id="3" name="Notes Placeholder 2"/>
          <p:cNvSpPr>
            <a:spLocks noGrp="1"/>
          </p:cNvSpPr>
          <p:nvPr>
            <p:ph type="body" idx="1"/>
          </p:nvPr>
        </p:nvSpPr>
        <p:spPr>
          <a:xfrm>
            <a:off x="539434" y="1700585"/>
            <a:ext cx="7684796" cy="4245888"/>
          </a:xfrm>
          <a:prstGeom prst="rect">
            <a:avLst/>
          </a:prstGeom>
        </p:spPr>
        <p:txBody>
          <a:bodyPr lIns="92282" tIns="46141" rIns="92282" bIns="46141"/>
          <a:lstStyle/>
          <a:p>
            <a:endParaRPr lang="en-US">
              <a:solidFill>
                <a:srgbClr val="0073B6"/>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63802467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22.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5.png"/><Relationship Id="rId1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30.jpe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29.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22.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22.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5.png"/><Relationship Id="rId1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2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29.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22.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B9D886-94ED-4671-B502-076535244772}"/>
              </a:ext>
              <a:ext uri="{C183D7F6-B498-43B3-948B-1728B52AA6E4}">
                <adec:decorative xmlns:adec="http://schemas.microsoft.com/office/drawing/2017/decorative" val="1"/>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9" name="Group 18" descr="H.Q.I.N. Logo.">
            <a:extLst>
              <a:ext uri="{FF2B5EF4-FFF2-40B4-BE49-F238E27FC236}">
                <a16:creationId xmlns:a16="http://schemas.microsoft.com/office/drawing/2014/main" id="{2511B3CF-0BCE-4AFF-83BD-D2D3C9F3007A}"/>
              </a:ext>
            </a:extLst>
          </p:cNvPr>
          <p:cNvGrpSpPr/>
          <p:nvPr userDrawn="1"/>
        </p:nvGrpSpPr>
        <p:grpSpPr>
          <a:xfrm>
            <a:off x="3610396" y="2447074"/>
            <a:ext cx="4971209" cy="1963852"/>
            <a:chOff x="5876802" y="3070673"/>
            <a:chExt cx="2496254" cy="986133"/>
          </a:xfrm>
        </p:grpSpPr>
        <p:pic>
          <p:nvPicPr>
            <p:cNvPr id="5" name="Picture 4">
              <a:extLst>
                <a:ext uri="{FF2B5EF4-FFF2-40B4-BE49-F238E27FC236}">
                  <a16:creationId xmlns:a16="http://schemas.microsoft.com/office/drawing/2014/main" id="{2F630839-A2A7-4952-9334-F8F294D204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6" name="Picture 5" descr="A close up of a logo&#10;&#10;Description automatically generated">
              <a:extLst>
                <a:ext uri="{FF2B5EF4-FFF2-40B4-BE49-F238E27FC236}">
                  <a16:creationId xmlns:a16="http://schemas.microsoft.com/office/drawing/2014/main" id="{BE6EAD3A-55F6-40F6-A564-CE91CBCA82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7" name="Picture 6">
              <a:extLst>
                <a:ext uri="{FF2B5EF4-FFF2-40B4-BE49-F238E27FC236}">
                  <a16:creationId xmlns:a16="http://schemas.microsoft.com/office/drawing/2014/main" id="{E5B83B73-C001-4507-BCC5-8CF3BB05FF0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8" name="Picture 7">
              <a:extLst>
                <a:ext uri="{FF2B5EF4-FFF2-40B4-BE49-F238E27FC236}">
                  <a16:creationId xmlns:a16="http://schemas.microsoft.com/office/drawing/2014/main" id="{C5D07D1F-AF35-42A7-B6E6-1B2B88094E9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9" name="Picture 8" descr="A close up of a logo&#10;&#10;Description automatically generated">
              <a:extLst>
                <a:ext uri="{FF2B5EF4-FFF2-40B4-BE49-F238E27FC236}">
                  <a16:creationId xmlns:a16="http://schemas.microsoft.com/office/drawing/2014/main" id="{05D439D7-CCA7-4730-A56C-B5408AED61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0" name="Picture 9">
              <a:extLst>
                <a:ext uri="{FF2B5EF4-FFF2-40B4-BE49-F238E27FC236}">
                  <a16:creationId xmlns:a16="http://schemas.microsoft.com/office/drawing/2014/main" id="{2678719A-07DE-4085-B64A-C12EA1F8297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1" name="Picture 10">
              <a:extLst>
                <a:ext uri="{FF2B5EF4-FFF2-40B4-BE49-F238E27FC236}">
                  <a16:creationId xmlns:a16="http://schemas.microsoft.com/office/drawing/2014/main" id="{E4376862-9C95-4A54-BBA5-3E655B6970E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2" name="Picture 11">
              <a:extLst>
                <a:ext uri="{FF2B5EF4-FFF2-40B4-BE49-F238E27FC236}">
                  <a16:creationId xmlns:a16="http://schemas.microsoft.com/office/drawing/2014/main" id="{EEA690B4-675C-44E0-B9B1-2960B5FC189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3" name="Picture 12">
              <a:extLst>
                <a:ext uri="{FF2B5EF4-FFF2-40B4-BE49-F238E27FC236}">
                  <a16:creationId xmlns:a16="http://schemas.microsoft.com/office/drawing/2014/main" id="{0E4F9D74-257B-4290-9C16-5D09A39C811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4" name="Picture 13">
              <a:extLst>
                <a:ext uri="{FF2B5EF4-FFF2-40B4-BE49-F238E27FC236}">
                  <a16:creationId xmlns:a16="http://schemas.microsoft.com/office/drawing/2014/main" id="{1B1AA6AE-05CE-4E9D-8663-46D22B5CFF8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pic>
        <p:nvPicPr>
          <p:cNvPr id="22" name="Picture 21">
            <a:extLst>
              <a:ext uri="{FF2B5EF4-FFF2-40B4-BE49-F238E27FC236}">
                <a16:creationId xmlns:a16="http://schemas.microsoft.com/office/drawing/2014/main" id="{3AAF841D-14A3-481D-BD46-A211ABF20DC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865519" y="6135800"/>
            <a:ext cx="1856852" cy="486113"/>
          </a:xfrm>
          <a:prstGeom prst="rect">
            <a:avLst/>
          </a:prstGeom>
        </p:spPr>
      </p:pic>
    </p:spTree>
    <p:extLst>
      <p:ext uri="{BB962C8B-B14F-4D97-AF65-F5344CB8AC3E}">
        <p14:creationId xmlns:p14="http://schemas.microsoft.com/office/powerpoint/2010/main" val="15724442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ACC90-1467-41F9-A368-0ADDFE7217E1}"/>
              </a:ext>
              <a:ext uri="{C183D7F6-B498-43B3-948B-1728B52AA6E4}">
                <adec:decorative xmlns:adec="http://schemas.microsoft.com/office/drawing/2017/decorative" val="1"/>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2" descr="Quality Improvement Organizations Program Logo">
            <a:extLst>
              <a:ext uri="{FF2B5EF4-FFF2-40B4-BE49-F238E27FC236}">
                <a16:creationId xmlns:a16="http://schemas.microsoft.com/office/drawing/2014/main" id="{80892943-B072-4D7C-9F0F-CA3671EC5B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9630" y="6090066"/>
            <a:ext cx="1856852" cy="486113"/>
          </a:xfrm>
          <a:prstGeom prst="rect">
            <a:avLst/>
          </a:prstGeom>
        </p:spPr>
      </p:pic>
      <p:sp>
        <p:nvSpPr>
          <p:cNvPr id="8" name="Title 6">
            <a:extLst>
              <a:ext uri="{FF2B5EF4-FFF2-40B4-BE49-F238E27FC236}">
                <a16:creationId xmlns:a16="http://schemas.microsoft.com/office/drawing/2014/main" id="{CE936A60-23E0-4906-89AF-F16F67FFC2FE}"/>
              </a:ext>
            </a:extLst>
          </p:cNvPr>
          <p:cNvSpPr txBox="1">
            <a:spLocks noGrp="1"/>
          </p:cNvSpPr>
          <p:nvPr>
            <p:ph type="title" idx="4294967295"/>
          </p:nvPr>
        </p:nvSpPr>
        <p:spPr>
          <a:xfrm>
            <a:off x="564088" y="755651"/>
            <a:ext cx="11063816" cy="11197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685748" rtl="0" eaLnBrk="1" latinLnBrk="0" hangingPunct="1">
              <a:lnSpc>
                <a:spcPct val="90000"/>
              </a:lnSpc>
              <a:spcBef>
                <a:spcPct val="0"/>
              </a:spcBef>
              <a:buFont typeface="Arial" pitchFamily="34" charset="0"/>
              <a:buNone/>
              <a:defRPr sz="3001" kern="1200">
                <a:solidFill>
                  <a:schemeClr val="accent1"/>
                </a:solidFill>
                <a:latin typeface="+mj-lt"/>
                <a:ea typeface="+mj-ea"/>
                <a:cs typeface="+mj-cs"/>
              </a:defRPr>
            </a:lvl1pPr>
          </a:lstStyle>
          <a:p>
            <a:pPr marL="0" marR="0" lvl="0" indent="0" algn="ctr" defTabSz="685748" rtl="0" eaLnBrk="1" fontAlgn="auto" latinLnBrk="0" hangingPunct="1">
              <a:lnSpc>
                <a:spcPct val="90000"/>
              </a:lnSpc>
              <a:spcBef>
                <a:spcPct val="0"/>
              </a:spcBef>
              <a:spcAft>
                <a:spcPts val="0"/>
              </a:spcAft>
              <a:buClrTx/>
              <a:buSzTx/>
              <a:buFont typeface="Arial" pitchFamily="34" charset="0"/>
              <a:buNone/>
              <a:tabLst/>
              <a:defRPr/>
            </a:pPr>
            <a:r>
              <a:rPr kumimoji="0" lang="en-US" sz="5067" b="0" i="0" u="none" strike="noStrike" kern="1200" cap="none" spc="0" normalizeH="0" baseline="0" noProof="0">
                <a:ln>
                  <a:noFill/>
                </a:ln>
                <a:solidFill>
                  <a:srgbClr val="0073B6"/>
                </a:solidFill>
                <a:effectLst/>
                <a:uLnTx/>
                <a:uFillTx/>
                <a:latin typeface="Nirmala UI" panose="020B0502040204020203" pitchFamily="34" charset="0"/>
                <a:ea typeface="+mj-ea"/>
                <a:cs typeface="Nirmala UI" panose="020B0502040204020203" pitchFamily="34" charset="0"/>
              </a:rPr>
              <a:t>Click to edit Master title style</a:t>
            </a:r>
            <a:endParaRPr kumimoji="0" lang="en-US" sz="1600" b="0" i="0" u="none" strike="noStrike" kern="1200" cap="none" spc="0" normalizeH="0" baseline="0" noProof="0">
              <a:ln>
                <a:noFill/>
              </a:ln>
              <a:solidFill>
                <a:srgbClr val="0073B6"/>
              </a:solidFill>
              <a:effectLst/>
              <a:uLnTx/>
              <a:uFillTx/>
              <a:latin typeface="Nirmala UI" panose="020B0502040204020203" pitchFamily="34" charset="0"/>
              <a:ea typeface="+mj-ea"/>
              <a:cs typeface="Nirmala UI" panose="020B0502040204020203" pitchFamily="34" charset="0"/>
            </a:endParaRPr>
          </a:p>
        </p:txBody>
      </p:sp>
      <p:pic>
        <p:nvPicPr>
          <p:cNvPr id="9" name="Picture 8" descr="HQIN Social Media Icons.">
            <a:extLst>
              <a:ext uri="{FF2B5EF4-FFF2-40B4-BE49-F238E27FC236}">
                <a16:creationId xmlns:a16="http://schemas.microsoft.com/office/drawing/2014/main" id="{A15DD8DE-2087-4BB3-A7A1-4B3EC2C19AC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26585" y="2731877"/>
            <a:ext cx="3138824" cy="433264"/>
          </a:xfrm>
          <a:prstGeom prst="rect">
            <a:avLst/>
          </a:prstGeom>
        </p:spPr>
      </p:pic>
      <p:sp>
        <p:nvSpPr>
          <p:cNvPr id="10" name="Title 6">
            <a:extLst>
              <a:ext uri="{FF2B5EF4-FFF2-40B4-BE49-F238E27FC236}">
                <a16:creationId xmlns:a16="http://schemas.microsoft.com/office/drawing/2014/main" id="{1EF886F2-4CBA-413A-BE6D-430928D2615F}"/>
              </a:ext>
            </a:extLst>
          </p:cNvPr>
          <p:cNvSpPr txBox="1">
            <a:spLocks/>
          </p:cNvSpPr>
          <p:nvPr userDrawn="1"/>
        </p:nvSpPr>
        <p:spPr>
          <a:xfrm>
            <a:off x="3615807" y="3750018"/>
            <a:ext cx="4960380" cy="858999"/>
          </a:xfrm>
          <a:prstGeom prst="rect">
            <a:avLst/>
          </a:prstGeom>
        </p:spPr>
        <p:txBody>
          <a:bodyPr/>
          <a:lstStyle>
            <a:lvl1pPr marL="0" indent="0" algn="l" defTabSz="514324" rtl="0" eaLnBrk="1" latinLnBrk="0" hangingPunct="1">
              <a:lnSpc>
                <a:spcPct val="90000"/>
              </a:lnSpc>
              <a:spcBef>
                <a:spcPct val="0"/>
              </a:spcBef>
              <a:buFont typeface="Arial" pitchFamily="34" charset="0"/>
              <a:buNone/>
              <a:defRPr sz="2251" kern="1200">
                <a:solidFill>
                  <a:schemeClr val="accent1"/>
                </a:solidFill>
                <a:latin typeface="+mj-lt"/>
                <a:ea typeface="+mj-ea"/>
                <a:cs typeface="+mj-cs"/>
              </a:defRPr>
            </a:lvl1pPr>
          </a:lstStyle>
          <a:p>
            <a:pPr algn="ctr">
              <a:lnSpc>
                <a:spcPct val="100000"/>
              </a:lnSpc>
              <a:spcAft>
                <a:spcPts val="267"/>
              </a:spcAft>
            </a:pPr>
            <a:r>
              <a:rPr lang="en-US" sz="2133" b="1">
                <a:solidFill>
                  <a:srgbClr val="0073B6"/>
                </a:solidFill>
                <a:latin typeface="Nirmala UI" panose="020B0502040204020203" pitchFamily="34" charset="0"/>
                <a:cs typeface="Nirmala UI" panose="020B0502040204020203" pitchFamily="34" charset="0"/>
              </a:rPr>
              <a:t>@HQINetwork</a:t>
            </a:r>
            <a:endParaRPr lang="en-US" sz="2133">
              <a:solidFill>
                <a:srgbClr val="0073B6"/>
              </a:solidFill>
              <a:latin typeface="Nirmala UI" panose="020B0502040204020203" pitchFamily="34" charset="0"/>
              <a:cs typeface="Nirmala UI" panose="020B0502040204020203" pitchFamily="34" charset="0"/>
            </a:endParaRPr>
          </a:p>
          <a:p>
            <a:pPr algn="ctr">
              <a:lnSpc>
                <a:spcPct val="150000"/>
              </a:lnSpc>
              <a:spcAft>
                <a:spcPts val="267"/>
              </a:spcAft>
            </a:pPr>
            <a:r>
              <a:rPr lang="en-US" sz="2133" b="1">
                <a:solidFill>
                  <a:srgbClr val="0073B6"/>
                </a:solidFill>
                <a:latin typeface="Nirmala UI" panose="020B0502040204020203" pitchFamily="34" charset="0"/>
                <a:cs typeface="Nirmala UI" panose="020B0502040204020203" pitchFamily="34" charset="0"/>
              </a:rPr>
              <a:t>Health Quality Innovation Network</a:t>
            </a:r>
            <a:endParaRPr lang="en-US" sz="2133">
              <a:solidFill>
                <a:srgbClr val="0073B6"/>
              </a:solidFill>
              <a:latin typeface="Nirmala UI" panose="020B0502040204020203" pitchFamily="34" charset="0"/>
              <a:cs typeface="Nirmala UI" panose="020B0502040204020203" pitchFamily="34" charset="0"/>
            </a:endParaRPr>
          </a:p>
          <a:p>
            <a:pPr>
              <a:lnSpc>
                <a:spcPct val="100000"/>
              </a:lnSpc>
              <a:spcAft>
                <a:spcPts val="267"/>
              </a:spcAft>
            </a:pPr>
            <a:endParaRPr lang="en-US" sz="2133">
              <a:solidFill>
                <a:srgbClr val="006CB6"/>
              </a:solidFill>
              <a:latin typeface="Nirmala UI" panose="020B0502040204020203" pitchFamily="34" charset="0"/>
              <a:cs typeface="Nirmala UI" panose="020B0502040204020203" pitchFamily="34" charset="0"/>
            </a:endParaRPr>
          </a:p>
        </p:txBody>
      </p:sp>
      <p:grpSp>
        <p:nvGrpSpPr>
          <p:cNvPr id="11" name="Group 10">
            <a:extLst>
              <a:ext uri="{FF2B5EF4-FFF2-40B4-BE49-F238E27FC236}">
                <a16:creationId xmlns:a16="http://schemas.microsoft.com/office/drawing/2014/main" id="{A02A1CA4-C4AD-4F86-A836-57EED64EA440}"/>
              </a:ext>
              <a:ext uri="{C183D7F6-B498-43B3-948B-1728B52AA6E4}">
                <adec:decorative xmlns:adec="http://schemas.microsoft.com/office/drawing/2017/decorative" val="1"/>
              </a:ext>
            </a:extLst>
          </p:cNvPr>
          <p:cNvGrpSpPr/>
          <p:nvPr userDrawn="1"/>
        </p:nvGrpSpPr>
        <p:grpSpPr>
          <a:xfrm>
            <a:off x="10482875" y="6122282"/>
            <a:ext cx="1265832" cy="530831"/>
            <a:chOff x="7092145" y="5347298"/>
            <a:chExt cx="4437790" cy="1753124"/>
          </a:xfrm>
        </p:grpSpPr>
        <p:pic>
          <p:nvPicPr>
            <p:cNvPr id="12" name="Picture 11">
              <a:extLst>
                <a:ext uri="{FF2B5EF4-FFF2-40B4-BE49-F238E27FC236}">
                  <a16:creationId xmlns:a16="http://schemas.microsoft.com/office/drawing/2014/main" id="{C9DF6985-9470-4992-A28A-AAA549BF54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3" name="Picture 12" descr="A close up of a logo&#10;&#10;Description automatically generated">
              <a:extLst>
                <a:ext uri="{FF2B5EF4-FFF2-40B4-BE49-F238E27FC236}">
                  <a16:creationId xmlns:a16="http://schemas.microsoft.com/office/drawing/2014/main" id="{35A456A8-E68C-4093-B77F-3CC890D3B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4" name="Picture 13">
              <a:extLst>
                <a:ext uri="{FF2B5EF4-FFF2-40B4-BE49-F238E27FC236}">
                  <a16:creationId xmlns:a16="http://schemas.microsoft.com/office/drawing/2014/main" id="{89CCCD4D-C69D-430A-A1ED-EABE7A810E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9" name="Picture 18">
              <a:extLst>
                <a:ext uri="{FF2B5EF4-FFF2-40B4-BE49-F238E27FC236}">
                  <a16:creationId xmlns:a16="http://schemas.microsoft.com/office/drawing/2014/main" id="{C9C0C917-5518-4D83-BAFC-7928C1280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20" name="Picture 19" descr="A close up of a logo&#10;&#10;Description automatically generated">
              <a:extLst>
                <a:ext uri="{FF2B5EF4-FFF2-40B4-BE49-F238E27FC236}">
                  <a16:creationId xmlns:a16="http://schemas.microsoft.com/office/drawing/2014/main" id="{810FE27A-1B33-4703-9704-6E187DA8A1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21" name="Picture 20">
              <a:extLst>
                <a:ext uri="{FF2B5EF4-FFF2-40B4-BE49-F238E27FC236}">
                  <a16:creationId xmlns:a16="http://schemas.microsoft.com/office/drawing/2014/main" id="{22C685BB-B535-43A0-B9F1-4810A69F72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22" name="Picture 21">
              <a:extLst>
                <a:ext uri="{FF2B5EF4-FFF2-40B4-BE49-F238E27FC236}">
                  <a16:creationId xmlns:a16="http://schemas.microsoft.com/office/drawing/2014/main" id="{4510C9B7-3144-4F22-9542-47EAC8496A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23" name="Picture 22">
              <a:extLst>
                <a:ext uri="{FF2B5EF4-FFF2-40B4-BE49-F238E27FC236}">
                  <a16:creationId xmlns:a16="http://schemas.microsoft.com/office/drawing/2014/main" id="{FE9E1CF5-71CC-4E59-B253-7B16C7B9738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4" name="Picture 23">
              <a:extLst>
                <a:ext uri="{FF2B5EF4-FFF2-40B4-BE49-F238E27FC236}">
                  <a16:creationId xmlns:a16="http://schemas.microsoft.com/office/drawing/2014/main" id="{5FAF86FB-3393-4168-91AB-9453D4BA94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5" name="Picture 24">
              <a:extLst>
                <a:ext uri="{FF2B5EF4-FFF2-40B4-BE49-F238E27FC236}">
                  <a16:creationId xmlns:a16="http://schemas.microsoft.com/office/drawing/2014/main" id="{F0F3B485-3632-41F7-9CA3-A2752094A0F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Tree>
    <p:extLst>
      <p:ext uri="{BB962C8B-B14F-4D97-AF65-F5344CB8AC3E}">
        <p14:creationId xmlns:p14="http://schemas.microsoft.com/office/powerpoint/2010/main" val="1022683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tandard Text or Lis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hasCustomPrompt="1"/>
          </p:nvPr>
        </p:nvSpPr>
        <p:spPr>
          <a:xfrm>
            <a:off x="877824" y="1548383"/>
            <a:ext cx="10431536" cy="4303643"/>
          </a:xfrm>
        </p:spPr>
        <p:txBody>
          <a:bodyPr>
            <a:noAutofit/>
          </a:bodyPr>
          <a:lstStyle>
            <a:lvl1pPr marL="0" indent="0">
              <a:spcBef>
                <a:spcPts val="0"/>
              </a:spcBef>
              <a:buNone/>
              <a:defRPr sz="2667" spc="0" baseline="0">
                <a:solidFill>
                  <a:srgbClr val="0073B6"/>
                </a:solidFill>
                <a:latin typeface="Nirmala UI" panose="020B0502040204020203" pitchFamily="34" charset="0"/>
                <a:cs typeface="Nirmala UI" panose="020B0502040204020203" pitchFamily="34" charset="0"/>
              </a:defRPr>
            </a:lvl1pPr>
          </a:lstStyle>
          <a:p>
            <a:pPr lvl="0"/>
            <a:r>
              <a:rPr lang="en-US"/>
              <a:t>Place text or numbered list here</a:t>
            </a:r>
          </a:p>
        </p:txBody>
      </p:sp>
      <p:grpSp>
        <p:nvGrpSpPr>
          <p:cNvPr id="9" name="Group 8">
            <a:extLst>
              <a:ext uri="{FF2B5EF4-FFF2-40B4-BE49-F238E27FC236}">
                <a16:creationId xmlns:a16="http://schemas.microsoft.com/office/drawing/2014/main" id="{39490D9D-743A-4A3B-A9ED-DFA41BFFB557}"/>
              </a:ext>
            </a:extLst>
          </p:cNvPr>
          <p:cNvGrpSpPr/>
          <p:nvPr userDrawn="1"/>
        </p:nvGrpSpPr>
        <p:grpSpPr>
          <a:xfrm>
            <a:off x="318493" y="369602"/>
            <a:ext cx="9500209" cy="293868"/>
            <a:chOff x="238870" y="277201"/>
            <a:chExt cx="8956648" cy="220401"/>
          </a:xfrm>
        </p:grpSpPr>
        <p:sp>
          <p:nvSpPr>
            <p:cNvPr id="11" name="Rectangle 10">
              <a:extLst>
                <a:ext uri="{FF2B5EF4-FFF2-40B4-BE49-F238E27FC236}">
                  <a16:creationId xmlns:a16="http://schemas.microsoft.com/office/drawing/2014/main" id="{BBAF13DE-44D1-4774-94EF-D0E0AD16518F}"/>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Isosceles Triangle 11">
              <a:extLst>
                <a:ext uri="{FF2B5EF4-FFF2-40B4-BE49-F238E27FC236}">
                  <a16:creationId xmlns:a16="http://schemas.microsoft.com/office/drawing/2014/main" id="{01D5BECE-63FD-4CF2-833E-94E7731FAD29}"/>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679182574"/>
      </p:ext>
    </p:extLst>
  </p:cSld>
  <p:clrMapOvr>
    <a:masterClrMapping/>
  </p:clrMapOvr>
  <p:extLst>
    <p:ext uri="{DCECCB84-F9BA-43D5-87BE-67443E8EF086}">
      <p15:sldGuideLst xmlns:p15="http://schemas.microsoft.com/office/powerpoint/2012/main">
        <p15:guide id="1" orient="horz" pos="1392" userDrawn="1">
          <p15:clr>
            <a:srgbClr val="FBAE40"/>
          </p15:clr>
        </p15:guide>
        <p15:guide id="2" pos="41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n't use this">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1263808"/>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DON’T USE THIS SLIDE</a:t>
            </a:r>
          </a:p>
        </p:txBody>
      </p:sp>
      <p:sp>
        <p:nvSpPr>
          <p:cNvPr id="12" name="Content Placeholder 11">
            <a:extLst>
              <a:ext uri="{FF2B5EF4-FFF2-40B4-BE49-F238E27FC236}">
                <a16:creationId xmlns:a16="http://schemas.microsoft.com/office/drawing/2014/main" id="{4C158FB9-FC52-4BA6-9490-79AFCA57DD13}"/>
              </a:ext>
            </a:extLst>
          </p:cNvPr>
          <p:cNvSpPr>
            <a:spLocks noGrp="1"/>
          </p:cNvSpPr>
          <p:nvPr>
            <p:ph sz="quarter" idx="14" hasCustomPrompt="1"/>
          </p:nvPr>
        </p:nvSpPr>
        <p:spPr>
          <a:xfrm>
            <a:off x="532271" y="1997133"/>
            <a:ext cx="9863013" cy="3776579"/>
          </a:xfrm>
        </p:spPr>
        <p:txBody>
          <a:bodyPr>
            <a:noAutofit/>
          </a:bodyPr>
          <a:lstStyle>
            <a:lvl1pPr marL="0" marR="0" indent="0" algn="l" defTabSz="914377" rtl="0" eaLnBrk="1" fontAlgn="auto" latinLnBrk="0" hangingPunct="1">
              <a:lnSpc>
                <a:spcPct val="100000"/>
              </a:lnSpc>
              <a:spcBef>
                <a:spcPts val="0"/>
              </a:spcBef>
              <a:spcAft>
                <a:spcPts val="0"/>
              </a:spcAft>
              <a:buClr>
                <a:srgbClr val="006CB6"/>
              </a:buClr>
              <a:buSzTx/>
              <a:buFont typeface="+mj-lt"/>
              <a:buNone/>
              <a:tabLst/>
              <a:defRPr sz="2133" b="0" i="0">
                <a:solidFill>
                  <a:srgbClr val="0073B6"/>
                </a:solidFill>
              </a:defRPr>
            </a:lvl1pPr>
          </a:lstStyle>
          <a:p>
            <a:pPr marL="457189" indent="-457189">
              <a:spcBef>
                <a:spcPts val="800"/>
              </a:spcBef>
              <a:buClr>
                <a:srgbClr val="006CB6"/>
              </a:buClr>
              <a:buFont typeface="+mj-lt"/>
              <a:buAutoNum type="arabicPeriod"/>
            </a:pPr>
            <a:r>
              <a:rPr lang="en-US" sz="3733">
                <a:solidFill>
                  <a:srgbClr val="006CB6"/>
                </a:solidFill>
                <a:latin typeface="Nirmala UI" panose="020B0502040204020203" pitchFamily="34" charset="0"/>
                <a:cs typeface="Nirmala UI" panose="020B0502040204020203" pitchFamily="34" charset="0"/>
              </a:rPr>
              <a:t>DO NOT USE</a:t>
            </a:r>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10DAB2CC-E082-4A90-B521-35AE5120E197}" type="slidenum">
              <a:rPr lang="en-US" smtClean="0"/>
              <a:pPr/>
              <a:t>‹#›</a:t>
            </a:fld>
            <a:endParaRPr lang="en-US"/>
          </a:p>
        </p:txBody>
      </p:sp>
      <p:grpSp>
        <p:nvGrpSpPr>
          <p:cNvPr id="9" name="Group 8">
            <a:extLst>
              <a:ext uri="{FF2B5EF4-FFF2-40B4-BE49-F238E27FC236}">
                <a16:creationId xmlns:a16="http://schemas.microsoft.com/office/drawing/2014/main" id="{8CEC527A-71D9-4A6B-B0B6-3941A59B3205}"/>
              </a:ext>
            </a:extLst>
          </p:cNvPr>
          <p:cNvGrpSpPr/>
          <p:nvPr userDrawn="1"/>
        </p:nvGrpSpPr>
        <p:grpSpPr>
          <a:xfrm>
            <a:off x="318493" y="369602"/>
            <a:ext cx="9500209" cy="293868"/>
            <a:chOff x="238870" y="277201"/>
            <a:chExt cx="8956648" cy="220401"/>
          </a:xfrm>
        </p:grpSpPr>
        <p:sp>
          <p:nvSpPr>
            <p:cNvPr id="10" name="Rectangle 9">
              <a:extLst>
                <a:ext uri="{FF2B5EF4-FFF2-40B4-BE49-F238E27FC236}">
                  <a16:creationId xmlns:a16="http://schemas.microsoft.com/office/drawing/2014/main" id="{AD8A9F26-674D-44D7-9AF5-67821ED4C11E}"/>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Isosceles Triangle 10">
              <a:extLst>
                <a:ext uri="{FF2B5EF4-FFF2-40B4-BE49-F238E27FC236}">
                  <a16:creationId xmlns:a16="http://schemas.microsoft.com/office/drawing/2014/main" id="{4E51A850-E0A2-434E-BE02-968A202AA4FF}"/>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319366218"/>
      </p:ext>
    </p:extLst>
  </p:cSld>
  <p:clrMapOvr>
    <a:masterClrMapping/>
  </p:clrMapOvr>
  <p:extLst>
    <p:ext uri="{DCECCB84-F9BA-43D5-87BE-67443E8EF086}">
      <p15:sldGuideLst xmlns:p15="http://schemas.microsoft.com/office/powerpoint/2012/main">
        <p15:guide id="1" orient="horz" pos="1392" userDrawn="1">
          <p15:clr>
            <a:srgbClr val="FBAE40"/>
          </p15:clr>
        </p15:guide>
        <p15:guide id="2" pos="41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B9D886-94ED-4671-B502-076535244772}"/>
              </a:ext>
              <a:ext uri="{C183D7F6-B498-43B3-948B-1728B52AA6E4}">
                <adec:decorative xmlns:adec="http://schemas.microsoft.com/office/drawing/2017/decorative" val="1"/>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9" name="Group 18" descr="H.Q.I.N. Logo.">
            <a:extLst>
              <a:ext uri="{FF2B5EF4-FFF2-40B4-BE49-F238E27FC236}">
                <a16:creationId xmlns:a16="http://schemas.microsoft.com/office/drawing/2014/main" id="{2511B3CF-0BCE-4AFF-83BD-D2D3C9F3007A}"/>
              </a:ext>
            </a:extLst>
          </p:cNvPr>
          <p:cNvGrpSpPr/>
          <p:nvPr userDrawn="1"/>
        </p:nvGrpSpPr>
        <p:grpSpPr>
          <a:xfrm>
            <a:off x="3610396" y="2447074"/>
            <a:ext cx="4971209" cy="1963852"/>
            <a:chOff x="5876802" y="3070673"/>
            <a:chExt cx="2496254" cy="986133"/>
          </a:xfrm>
        </p:grpSpPr>
        <p:pic>
          <p:nvPicPr>
            <p:cNvPr id="5" name="Picture 4">
              <a:extLst>
                <a:ext uri="{FF2B5EF4-FFF2-40B4-BE49-F238E27FC236}">
                  <a16:creationId xmlns:a16="http://schemas.microsoft.com/office/drawing/2014/main" id="{2F630839-A2A7-4952-9334-F8F294D204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6" name="Picture 5" descr="A close up of a logo&#10;&#10;Description automatically generated">
              <a:extLst>
                <a:ext uri="{FF2B5EF4-FFF2-40B4-BE49-F238E27FC236}">
                  <a16:creationId xmlns:a16="http://schemas.microsoft.com/office/drawing/2014/main" id="{BE6EAD3A-55F6-40F6-A564-CE91CBCA82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7" name="Picture 6">
              <a:extLst>
                <a:ext uri="{FF2B5EF4-FFF2-40B4-BE49-F238E27FC236}">
                  <a16:creationId xmlns:a16="http://schemas.microsoft.com/office/drawing/2014/main" id="{E5B83B73-C001-4507-BCC5-8CF3BB05FF0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8" name="Picture 7">
              <a:extLst>
                <a:ext uri="{FF2B5EF4-FFF2-40B4-BE49-F238E27FC236}">
                  <a16:creationId xmlns:a16="http://schemas.microsoft.com/office/drawing/2014/main" id="{C5D07D1F-AF35-42A7-B6E6-1B2B88094E9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9" name="Picture 8" descr="A close up of a logo&#10;&#10;Description automatically generated">
              <a:extLst>
                <a:ext uri="{FF2B5EF4-FFF2-40B4-BE49-F238E27FC236}">
                  <a16:creationId xmlns:a16="http://schemas.microsoft.com/office/drawing/2014/main" id="{05D439D7-CCA7-4730-A56C-B5408AED61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0" name="Picture 9">
              <a:extLst>
                <a:ext uri="{FF2B5EF4-FFF2-40B4-BE49-F238E27FC236}">
                  <a16:creationId xmlns:a16="http://schemas.microsoft.com/office/drawing/2014/main" id="{2678719A-07DE-4085-B64A-C12EA1F8297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1" name="Picture 10">
              <a:extLst>
                <a:ext uri="{FF2B5EF4-FFF2-40B4-BE49-F238E27FC236}">
                  <a16:creationId xmlns:a16="http://schemas.microsoft.com/office/drawing/2014/main" id="{E4376862-9C95-4A54-BBA5-3E655B6970E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2" name="Picture 11">
              <a:extLst>
                <a:ext uri="{FF2B5EF4-FFF2-40B4-BE49-F238E27FC236}">
                  <a16:creationId xmlns:a16="http://schemas.microsoft.com/office/drawing/2014/main" id="{EEA690B4-675C-44E0-B9B1-2960B5FC189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3" name="Picture 12">
              <a:extLst>
                <a:ext uri="{FF2B5EF4-FFF2-40B4-BE49-F238E27FC236}">
                  <a16:creationId xmlns:a16="http://schemas.microsoft.com/office/drawing/2014/main" id="{0E4F9D74-257B-4290-9C16-5D09A39C811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4" name="Picture 13">
              <a:extLst>
                <a:ext uri="{FF2B5EF4-FFF2-40B4-BE49-F238E27FC236}">
                  <a16:creationId xmlns:a16="http://schemas.microsoft.com/office/drawing/2014/main" id="{1B1AA6AE-05CE-4E9D-8663-46D22B5CFF8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pic>
        <p:nvPicPr>
          <p:cNvPr id="22" name="Picture 21">
            <a:extLst>
              <a:ext uri="{FF2B5EF4-FFF2-40B4-BE49-F238E27FC236}">
                <a16:creationId xmlns:a16="http://schemas.microsoft.com/office/drawing/2014/main" id="{3AAF841D-14A3-481D-BD46-A211ABF20DC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865519" y="6135800"/>
            <a:ext cx="1856852" cy="486113"/>
          </a:xfrm>
          <a:prstGeom prst="rect">
            <a:avLst/>
          </a:prstGeom>
        </p:spPr>
      </p:pic>
    </p:spTree>
    <p:extLst>
      <p:ext uri="{BB962C8B-B14F-4D97-AF65-F5344CB8AC3E}">
        <p14:creationId xmlns:p14="http://schemas.microsoft.com/office/powerpoint/2010/main" val="15724442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QIN Map">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215696" y="6478274"/>
            <a:ext cx="633153" cy="366183"/>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grpSp>
        <p:nvGrpSpPr>
          <p:cNvPr id="5" name="Group 4">
            <a:extLst>
              <a:ext uri="{FF2B5EF4-FFF2-40B4-BE49-F238E27FC236}">
                <a16:creationId xmlns:a16="http://schemas.microsoft.com/office/drawing/2014/main" id="{1FAA395E-31FF-47E8-82CF-B1FF273B9D38}"/>
              </a:ext>
            </a:extLst>
          </p:cNvPr>
          <p:cNvGrpSpPr/>
          <p:nvPr userDrawn="1"/>
        </p:nvGrpSpPr>
        <p:grpSpPr>
          <a:xfrm>
            <a:off x="318493" y="369602"/>
            <a:ext cx="9500209" cy="293868"/>
            <a:chOff x="238870" y="277201"/>
            <a:chExt cx="8956648" cy="220401"/>
          </a:xfrm>
        </p:grpSpPr>
        <p:sp>
          <p:nvSpPr>
            <p:cNvPr id="6" name="Rectangle 5">
              <a:extLst>
                <a:ext uri="{FF2B5EF4-FFF2-40B4-BE49-F238E27FC236}">
                  <a16:creationId xmlns:a16="http://schemas.microsoft.com/office/drawing/2014/main" id="{ECA32EBF-24D0-4C07-BE26-27215B86A8C9}"/>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Isosceles Triangle 6">
              <a:extLst>
                <a:ext uri="{FF2B5EF4-FFF2-40B4-BE49-F238E27FC236}">
                  <a16:creationId xmlns:a16="http://schemas.microsoft.com/office/drawing/2014/main" id="{601B1FEA-BE56-4617-A1BC-31DF24B76AC4}"/>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0" y="403743"/>
            <a:ext cx="8776888"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grpSp>
        <p:nvGrpSpPr>
          <p:cNvPr id="11" name="Group 10" descr="Corporate logos of Health Quality Innovators, The Carolinas Center for Medical Excellence, Kansas Foundation for Medical Care, and Kansas Healthcare Collaborative">
            <a:extLst>
              <a:ext uri="{FF2B5EF4-FFF2-40B4-BE49-F238E27FC236}">
                <a16:creationId xmlns:a16="http://schemas.microsoft.com/office/drawing/2014/main" id="{BC44A95F-0DF8-4663-88CD-EFAA15D7E66F}"/>
              </a:ext>
            </a:extLst>
          </p:cNvPr>
          <p:cNvGrpSpPr/>
          <p:nvPr userDrawn="1"/>
        </p:nvGrpSpPr>
        <p:grpSpPr>
          <a:xfrm>
            <a:off x="2321264" y="5077273"/>
            <a:ext cx="7544657" cy="790488"/>
            <a:chOff x="899734" y="3534759"/>
            <a:chExt cx="7799795" cy="817220"/>
          </a:xfrm>
        </p:grpSpPr>
        <p:pic>
          <p:nvPicPr>
            <p:cNvPr id="12" name="Picture 11" descr="Health Quality Innovators, The Carolinas Center for Medical Excellence, Kansas Foundation for Medical Care and Kanas Healthcare Collaborative logos.&#10;">
              <a:extLst>
                <a:ext uri="{FF2B5EF4-FFF2-40B4-BE49-F238E27FC236}">
                  <a16:creationId xmlns:a16="http://schemas.microsoft.com/office/drawing/2014/main" id="{7735F0B3-CD74-4B00-987F-F7F0D4D241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734" y="3534759"/>
              <a:ext cx="1206775" cy="817220"/>
            </a:xfrm>
            <a:prstGeom prst="rect">
              <a:avLst/>
            </a:prstGeom>
          </p:spPr>
        </p:pic>
        <p:pic>
          <p:nvPicPr>
            <p:cNvPr id="13" name="Picture 12" descr="The Carolinas Center for Medical Excellence logo">
              <a:extLst>
                <a:ext uri="{FF2B5EF4-FFF2-40B4-BE49-F238E27FC236}">
                  <a16:creationId xmlns:a16="http://schemas.microsoft.com/office/drawing/2014/main" id="{F3BC6B8A-F801-480D-9143-FFD007357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7819" y="3662354"/>
              <a:ext cx="2336336" cy="562029"/>
            </a:xfrm>
            <a:prstGeom prst="rect">
              <a:avLst/>
            </a:prstGeom>
          </p:spPr>
        </p:pic>
        <p:pic>
          <p:nvPicPr>
            <p:cNvPr id="15" name="Picture 14" descr="Kansas Healthcare Collaborative logo">
              <a:extLst>
                <a:ext uri="{FF2B5EF4-FFF2-40B4-BE49-F238E27FC236}">
                  <a16:creationId xmlns:a16="http://schemas.microsoft.com/office/drawing/2014/main" id="{F2E98D63-52C0-4091-9129-016144826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238" y="3658983"/>
              <a:ext cx="1499291" cy="627884"/>
            </a:xfrm>
            <a:prstGeom prst="rect">
              <a:avLst/>
            </a:prstGeom>
          </p:spPr>
        </p:pic>
      </p:grpSp>
      <p:grpSp>
        <p:nvGrpSpPr>
          <p:cNvPr id="27" name="Group 26" descr="Map of Health Quality Innovation Network service area. Virginia and Missouri serviced by Health Quality Innovators (HQI); South Carolina serviced by CCME; Kansas serviced by Kansas Healthcare Collaborative (KHC) and Kansas Foundation for Medical Care (KFMC).">
            <a:extLst>
              <a:ext uri="{FF2B5EF4-FFF2-40B4-BE49-F238E27FC236}">
                <a16:creationId xmlns:a16="http://schemas.microsoft.com/office/drawing/2014/main" id="{F6A0DEB8-AD09-4839-A355-118F67577BCD}"/>
              </a:ext>
            </a:extLst>
          </p:cNvPr>
          <p:cNvGrpSpPr/>
          <p:nvPr userDrawn="1"/>
        </p:nvGrpSpPr>
        <p:grpSpPr>
          <a:xfrm>
            <a:off x="2254489" y="1306590"/>
            <a:ext cx="7512843" cy="3690036"/>
            <a:chOff x="2240741" y="1427607"/>
            <a:chExt cx="4658906" cy="2288286"/>
          </a:xfrm>
        </p:grpSpPr>
        <p:pic>
          <p:nvPicPr>
            <p:cNvPr id="2" name="Picture 5" descr="Map of the Health Quality Innovation Network (H.Q.I.N.) with Kansas, Missouri, South Carolina and Virginia highlighted to show the states that are included in the H.Q.I.N. service area.">
              <a:extLst>
                <a:ext uri="{FF2B5EF4-FFF2-40B4-BE49-F238E27FC236}">
                  <a16:creationId xmlns:a16="http://schemas.microsoft.com/office/drawing/2014/main" id="{D07E84CB-C0EB-4CF4-BC39-736E24ECD0B4}"/>
                </a:ext>
              </a:extLst>
            </p:cNvPr>
            <p:cNvPicPr>
              <a:picLocks noChangeAspect="1"/>
            </p:cNvPicPr>
            <p:nvPr userDrawn="1"/>
          </p:nvPicPr>
          <p:blipFill>
            <a:blip r:embed="rId5"/>
            <a:stretch>
              <a:fillRect/>
            </a:stretch>
          </p:blipFill>
          <p:spPr>
            <a:xfrm>
              <a:off x="2240741" y="1427607"/>
              <a:ext cx="4658906" cy="2288286"/>
            </a:xfrm>
            <a:prstGeom prst="rect">
              <a:avLst/>
            </a:prstGeom>
          </p:spPr>
        </p:pic>
        <p:sp>
          <p:nvSpPr>
            <p:cNvPr id="18" name="TextBox 17">
              <a:extLst>
                <a:ext uri="{FF2B5EF4-FFF2-40B4-BE49-F238E27FC236}">
                  <a16:creationId xmlns:a16="http://schemas.microsoft.com/office/drawing/2014/main" id="{5ABD3E5E-94B0-40A8-ACE9-3A2F6C96CAD8}"/>
                </a:ext>
                <a:ext uri="{C183D7F6-B498-43B3-948B-1728B52AA6E4}">
                  <adec:decorative xmlns:adec="http://schemas.microsoft.com/office/drawing/2017/decorative" val="1"/>
                </a:ext>
              </a:extLst>
            </p:cNvPr>
            <p:cNvSpPr txBox="1"/>
            <p:nvPr userDrawn="1"/>
          </p:nvSpPr>
          <p:spPr>
            <a:xfrm>
              <a:off x="5996632" y="2208949"/>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HQI</a:t>
              </a:r>
            </a:p>
          </p:txBody>
        </p:sp>
        <p:sp>
          <p:nvSpPr>
            <p:cNvPr id="20" name="TextBox 19">
              <a:extLst>
                <a:ext uri="{FF2B5EF4-FFF2-40B4-BE49-F238E27FC236}">
                  <a16:creationId xmlns:a16="http://schemas.microsoft.com/office/drawing/2014/main" id="{55699CAB-A399-4CC4-B5CE-F2FBDFF875E7}"/>
                </a:ext>
                <a:ext uri="{C183D7F6-B498-43B3-948B-1728B52AA6E4}">
                  <adec:decorative xmlns:adec="http://schemas.microsoft.com/office/drawing/2017/decorative" val="1"/>
                </a:ext>
              </a:extLst>
            </p:cNvPr>
            <p:cNvSpPr txBox="1"/>
            <p:nvPr userDrawn="1"/>
          </p:nvSpPr>
          <p:spPr>
            <a:xfrm>
              <a:off x="3722982" y="2340756"/>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HQI</a:t>
              </a:r>
            </a:p>
          </p:txBody>
        </p:sp>
        <p:sp>
          <p:nvSpPr>
            <p:cNvPr id="22" name="TextBox 21">
              <a:extLst>
                <a:ext uri="{FF2B5EF4-FFF2-40B4-BE49-F238E27FC236}">
                  <a16:creationId xmlns:a16="http://schemas.microsoft.com/office/drawing/2014/main" id="{81B6E54B-4772-479A-900E-0378F3C4B8FC}"/>
                </a:ext>
                <a:ext uri="{C183D7F6-B498-43B3-948B-1728B52AA6E4}">
                  <adec:decorative xmlns:adec="http://schemas.microsoft.com/office/drawing/2017/decorative" val="1"/>
                </a:ext>
              </a:extLst>
            </p:cNvPr>
            <p:cNvSpPr txBox="1"/>
            <p:nvPr userDrawn="1"/>
          </p:nvSpPr>
          <p:spPr>
            <a:xfrm>
              <a:off x="5733014" y="3106879"/>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CCME</a:t>
              </a:r>
            </a:p>
          </p:txBody>
        </p:sp>
        <p:sp>
          <p:nvSpPr>
            <p:cNvPr id="24" name="TextBox 23">
              <a:extLst>
                <a:ext uri="{FF2B5EF4-FFF2-40B4-BE49-F238E27FC236}">
                  <a16:creationId xmlns:a16="http://schemas.microsoft.com/office/drawing/2014/main" id="{C17294AD-97C2-479D-AEF8-E19B035B8ABC}"/>
                </a:ext>
                <a:ext uri="{C183D7F6-B498-43B3-948B-1728B52AA6E4}">
                  <adec:decorative xmlns:adec="http://schemas.microsoft.com/office/drawing/2017/decorative" val="1"/>
                </a:ext>
              </a:extLst>
            </p:cNvPr>
            <p:cNvSpPr txBox="1"/>
            <p:nvPr userDrawn="1"/>
          </p:nvSpPr>
          <p:spPr>
            <a:xfrm>
              <a:off x="2767398" y="2349003"/>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KHC</a:t>
              </a:r>
            </a:p>
          </p:txBody>
        </p:sp>
        <p:sp>
          <p:nvSpPr>
            <p:cNvPr id="26" name="TextBox 25">
              <a:extLst>
                <a:ext uri="{FF2B5EF4-FFF2-40B4-BE49-F238E27FC236}">
                  <a16:creationId xmlns:a16="http://schemas.microsoft.com/office/drawing/2014/main" id="{AE8C2FA2-5F92-4F35-A668-594274E02AD9}"/>
                </a:ext>
                <a:ext uri="{C183D7F6-B498-43B3-948B-1728B52AA6E4}">
                  <adec:decorative xmlns:adec="http://schemas.microsoft.com/office/drawing/2017/decorative" val="1"/>
                </a:ext>
              </a:extLst>
            </p:cNvPr>
            <p:cNvSpPr txBox="1"/>
            <p:nvPr userDrawn="1"/>
          </p:nvSpPr>
          <p:spPr>
            <a:xfrm>
              <a:off x="2713848" y="2517879"/>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KFMC</a:t>
              </a:r>
            </a:p>
          </p:txBody>
        </p:sp>
      </p:grpSp>
      <p:pic>
        <p:nvPicPr>
          <p:cNvPr id="19" name="Picture 18">
            <a:extLst>
              <a:ext uri="{FF2B5EF4-FFF2-40B4-BE49-F238E27FC236}">
                <a16:creationId xmlns:a16="http://schemas.microsoft.com/office/drawing/2014/main" id="{9ACE3950-135A-4F8D-8F34-9766BCC9DDE3}"/>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6225532" y="4880050"/>
            <a:ext cx="1975517" cy="1184932"/>
          </a:xfrm>
          <a:prstGeom prst="rect">
            <a:avLst/>
          </a:prstGeom>
        </p:spPr>
      </p:pic>
    </p:spTree>
    <p:extLst>
      <p:ext uri="{BB962C8B-B14F-4D97-AF65-F5344CB8AC3E}">
        <p14:creationId xmlns:p14="http://schemas.microsoft.com/office/powerpoint/2010/main" val="2575492983"/>
      </p:ext>
    </p:extLst>
  </p:cSld>
  <p:clrMapOvr>
    <a:masterClrMapping/>
  </p:clrMapOvr>
  <p:extLst>
    <p:ext uri="{DCECCB84-F9BA-43D5-87BE-67443E8EF086}">
      <p15:sldGuideLst xmlns:p15="http://schemas.microsoft.com/office/powerpoint/2012/main">
        <p15:guide id="1" orient="horz" pos="1392" userDrawn="1">
          <p15:clr>
            <a:srgbClr val="FBAE40"/>
          </p15:clr>
        </p15:guide>
        <p15:guide id="2" pos="41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oom Webina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215696" y="6478274"/>
            <a:ext cx="633153" cy="366183"/>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877824" y="1548383"/>
            <a:ext cx="10431536" cy="4303643"/>
          </a:xfrm>
        </p:spPr>
        <p:txBody>
          <a:bodyPr>
            <a:noAutofit/>
          </a:bodyPr>
          <a:lstStyle>
            <a:lvl1pPr marL="0" indent="0">
              <a:spcBef>
                <a:spcPts val="0"/>
              </a:spcBef>
              <a:buNone/>
              <a:defRPr sz="2667"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pic>
        <p:nvPicPr>
          <p:cNvPr id="9" name="Picture 2" descr="Screenshot of the webinar icons. Chat icon for posting questions or sharing ideas; raise hand icon for verbally asking a question; Q&amp;A icon to ask a question.">
            <a:extLst>
              <a:ext uri="{FF2B5EF4-FFF2-40B4-BE49-F238E27FC236}">
                <a16:creationId xmlns:a16="http://schemas.microsoft.com/office/drawing/2014/main" id="{F57C0DB7-2154-4543-951E-A5C5409F0B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849" y="1208548"/>
            <a:ext cx="10431537" cy="91276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746A85D-2895-42FD-A082-E1ACA44BD230}"/>
              </a:ext>
            </a:extLst>
          </p:cNvPr>
          <p:cNvGrpSpPr/>
          <p:nvPr userDrawn="1"/>
        </p:nvGrpSpPr>
        <p:grpSpPr>
          <a:xfrm>
            <a:off x="318493" y="369602"/>
            <a:ext cx="9500209" cy="293868"/>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560058605"/>
      </p:ext>
    </p:extLst>
  </p:cSld>
  <p:clrMapOvr>
    <a:masterClrMapping/>
  </p:clrMapOvr>
  <p:extLst>
    <p:ext uri="{DCECCB84-F9BA-43D5-87BE-67443E8EF086}">
      <p15:sldGuideLst xmlns:p15="http://schemas.microsoft.com/office/powerpoint/2012/main">
        <p15:guide id="1" orient="horz" pos="1392" userDrawn="1">
          <p15:clr>
            <a:srgbClr val="FBAE40"/>
          </p15:clr>
        </p15:guide>
        <p15:guide id="2" pos="41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QIN Map">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215696" y="6478274"/>
            <a:ext cx="633153" cy="366183"/>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grpSp>
        <p:nvGrpSpPr>
          <p:cNvPr id="5" name="Group 4">
            <a:extLst>
              <a:ext uri="{FF2B5EF4-FFF2-40B4-BE49-F238E27FC236}">
                <a16:creationId xmlns:a16="http://schemas.microsoft.com/office/drawing/2014/main" id="{1FAA395E-31FF-47E8-82CF-B1FF273B9D38}"/>
              </a:ext>
            </a:extLst>
          </p:cNvPr>
          <p:cNvGrpSpPr/>
          <p:nvPr userDrawn="1"/>
        </p:nvGrpSpPr>
        <p:grpSpPr>
          <a:xfrm>
            <a:off x="318493" y="369602"/>
            <a:ext cx="9500209" cy="293868"/>
            <a:chOff x="238870" y="277201"/>
            <a:chExt cx="8956648" cy="220401"/>
          </a:xfrm>
        </p:grpSpPr>
        <p:sp>
          <p:nvSpPr>
            <p:cNvPr id="6" name="Rectangle 5">
              <a:extLst>
                <a:ext uri="{FF2B5EF4-FFF2-40B4-BE49-F238E27FC236}">
                  <a16:creationId xmlns:a16="http://schemas.microsoft.com/office/drawing/2014/main" id="{ECA32EBF-24D0-4C07-BE26-27215B86A8C9}"/>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Isosceles Triangle 6">
              <a:extLst>
                <a:ext uri="{FF2B5EF4-FFF2-40B4-BE49-F238E27FC236}">
                  <a16:creationId xmlns:a16="http://schemas.microsoft.com/office/drawing/2014/main" id="{601B1FEA-BE56-4617-A1BC-31DF24B76AC4}"/>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0" y="403743"/>
            <a:ext cx="8776888"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grpSp>
        <p:nvGrpSpPr>
          <p:cNvPr id="11" name="Group 10" descr="Corporate logos of Health Quality Innovators, The Carolinas Center for Medical Excellence, Kansas Foundation for Medical Care, and Kansas Healthcare Collaborative">
            <a:extLst>
              <a:ext uri="{FF2B5EF4-FFF2-40B4-BE49-F238E27FC236}">
                <a16:creationId xmlns:a16="http://schemas.microsoft.com/office/drawing/2014/main" id="{BC44A95F-0DF8-4663-88CD-EFAA15D7E66F}"/>
              </a:ext>
            </a:extLst>
          </p:cNvPr>
          <p:cNvGrpSpPr/>
          <p:nvPr userDrawn="1"/>
        </p:nvGrpSpPr>
        <p:grpSpPr>
          <a:xfrm>
            <a:off x="2321264" y="5077273"/>
            <a:ext cx="7544657" cy="790488"/>
            <a:chOff x="899734" y="3534759"/>
            <a:chExt cx="7799795" cy="817220"/>
          </a:xfrm>
        </p:grpSpPr>
        <p:pic>
          <p:nvPicPr>
            <p:cNvPr id="12" name="Picture 11" descr="Health Quality Innovators, The Carolinas Center for Medical Excellence, Kansas Foundation for Medical Care and Kanas Healthcare Collaborative logos.&#10;">
              <a:extLst>
                <a:ext uri="{FF2B5EF4-FFF2-40B4-BE49-F238E27FC236}">
                  <a16:creationId xmlns:a16="http://schemas.microsoft.com/office/drawing/2014/main" id="{7735F0B3-CD74-4B00-987F-F7F0D4D24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734" y="3534759"/>
              <a:ext cx="1206775" cy="817220"/>
            </a:xfrm>
            <a:prstGeom prst="rect">
              <a:avLst/>
            </a:prstGeom>
          </p:spPr>
        </p:pic>
        <p:pic>
          <p:nvPicPr>
            <p:cNvPr id="13" name="Picture 12" descr="The Carolinas Center for Medical Excellence logo">
              <a:extLst>
                <a:ext uri="{FF2B5EF4-FFF2-40B4-BE49-F238E27FC236}">
                  <a16:creationId xmlns:a16="http://schemas.microsoft.com/office/drawing/2014/main" id="{F3BC6B8A-F801-480D-9143-FFD007357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7819" y="3662354"/>
              <a:ext cx="2336336" cy="562029"/>
            </a:xfrm>
            <a:prstGeom prst="rect">
              <a:avLst/>
            </a:prstGeom>
          </p:spPr>
        </p:pic>
        <p:pic>
          <p:nvPicPr>
            <p:cNvPr id="15" name="Picture 14" descr="Kansas Healthcare Collaborative logo">
              <a:extLst>
                <a:ext uri="{FF2B5EF4-FFF2-40B4-BE49-F238E27FC236}">
                  <a16:creationId xmlns:a16="http://schemas.microsoft.com/office/drawing/2014/main" id="{F2E98D63-52C0-4091-9129-0161448269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238" y="3658983"/>
              <a:ext cx="1499291" cy="627884"/>
            </a:xfrm>
            <a:prstGeom prst="rect">
              <a:avLst/>
            </a:prstGeom>
          </p:spPr>
        </p:pic>
      </p:grpSp>
      <p:grpSp>
        <p:nvGrpSpPr>
          <p:cNvPr id="27" name="Group 26" descr="Map of Health Quality Innovation Network service area. Virginia and Missouri serviced by Health Quality Innovators (HQI); South Carolina serviced by CCME; Kansas serviced by Kansas Healthcare Collaborative (KHC) and Kansas Foundation for Medical Care (KFMC).">
            <a:extLst>
              <a:ext uri="{FF2B5EF4-FFF2-40B4-BE49-F238E27FC236}">
                <a16:creationId xmlns:a16="http://schemas.microsoft.com/office/drawing/2014/main" id="{F6A0DEB8-AD09-4839-A355-118F67577BCD}"/>
              </a:ext>
            </a:extLst>
          </p:cNvPr>
          <p:cNvGrpSpPr/>
          <p:nvPr userDrawn="1"/>
        </p:nvGrpSpPr>
        <p:grpSpPr>
          <a:xfrm>
            <a:off x="2254489" y="1306590"/>
            <a:ext cx="7512843" cy="3690036"/>
            <a:chOff x="2240741" y="1427607"/>
            <a:chExt cx="4658906" cy="2288286"/>
          </a:xfrm>
        </p:grpSpPr>
        <p:pic>
          <p:nvPicPr>
            <p:cNvPr id="2" name="Picture 5" descr="Map of the Health Quality Innovation Network (H.Q.I.N.) with Kansas, Missouri, South Carolina and Virginia highlighted to show the states that are included in the H.Q.I.N. service area.">
              <a:extLst>
                <a:ext uri="{FF2B5EF4-FFF2-40B4-BE49-F238E27FC236}">
                  <a16:creationId xmlns:a16="http://schemas.microsoft.com/office/drawing/2014/main" id="{D07E84CB-C0EB-4CF4-BC39-736E24ECD0B4}"/>
                </a:ext>
              </a:extLst>
            </p:cNvPr>
            <p:cNvPicPr>
              <a:picLocks noChangeAspect="1"/>
            </p:cNvPicPr>
            <p:nvPr userDrawn="1"/>
          </p:nvPicPr>
          <p:blipFill>
            <a:blip r:embed="rId6"/>
            <a:stretch>
              <a:fillRect/>
            </a:stretch>
          </p:blipFill>
          <p:spPr>
            <a:xfrm>
              <a:off x="2240741" y="1427607"/>
              <a:ext cx="4658906" cy="2288286"/>
            </a:xfrm>
            <a:prstGeom prst="rect">
              <a:avLst/>
            </a:prstGeom>
          </p:spPr>
        </p:pic>
        <p:sp>
          <p:nvSpPr>
            <p:cNvPr id="18" name="TextBox 17">
              <a:extLst>
                <a:ext uri="{FF2B5EF4-FFF2-40B4-BE49-F238E27FC236}">
                  <a16:creationId xmlns:a16="http://schemas.microsoft.com/office/drawing/2014/main" id="{5ABD3E5E-94B0-40A8-ACE9-3A2F6C96CAD8}"/>
                </a:ext>
                <a:ext uri="{C183D7F6-B498-43B3-948B-1728B52AA6E4}">
                  <adec:decorative xmlns:adec="http://schemas.microsoft.com/office/drawing/2017/decorative" val="1"/>
                </a:ext>
              </a:extLst>
            </p:cNvPr>
            <p:cNvSpPr txBox="1"/>
            <p:nvPr userDrawn="1"/>
          </p:nvSpPr>
          <p:spPr>
            <a:xfrm>
              <a:off x="5996632" y="2208949"/>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HQI</a:t>
              </a:r>
            </a:p>
          </p:txBody>
        </p:sp>
        <p:sp>
          <p:nvSpPr>
            <p:cNvPr id="20" name="TextBox 19">
              <a:extLst>
                <a:ext uri="{FF2B5EF4-FFF2-40B4-BE49-F238E27FC236}">
                  <a16:creationId xmlns:a16="http://schemas.microsoft.com/office/drawing/2014/main" id="{55699CAB-A399-4CC4-B5CE-F2FBDFF875E7}"/>
                </a:ext>
                <a:ext uri="{C183D7F6-B498-43B3-948B-1728B52AA6E4}">
                  <adec:decorative xmlns:adec="http://schemas.microsoft.com/office/drawing/2017/decorative" val="1"/>
                </a:ext>
              </a:extLst>
            </p:cNvPr>
            <p:cNvSpPr txBox="1"/>
            <p:nvPr userDrawn="1"/>
          </p:nvSpPr>
          <p:spPr>
            <a:xfrm>
              <a:off x="3722982" y="2340756"/>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HQI</a:t>
              </a:r>
            </a:p>
          </p:txBody>
        </p:sp>
        <p:sp>
          <p:nvSpPr>
            <p:cNvPr id="22" name="TextBox 21">
              <a:extLst>
                <a:ext uri="{FF2B5EF4-FFF2-40B4-BE49-F238E27FC236}">
                  <a16:creationId xmlns:a16="http://schemas.microsoft.com/office/drawing/2014/main" id="{81B6E54B-4772-479A-900E-0378F3C4B8FC}"/>
                </a:ext>
                <a:ext uri="{C183D7F6-B498-43B3-948B-1728B52AA6E4}">
                  <adec:decorative xmlns:adec="http://schemas.microsoft.com/office/drawing/2017/decorative" val="1"/>
                </a:ext>
              </a:extLst>
            </p:cNvPr>
            <p:cNvSpPr txBox="1"/>
            <p:nvPr userDrawn="1"/>
          </p:nvSpPr>
          <p:spPr>
            <a:xfrm>
              <a:off x="5733014" y="3106879"/>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CCME</a:t>
              </a:r>
            </a:p>
          </p:txBody>
        </p:sp>
        <p:sp>
          <p:nvSpPr>
            <p:cNvPr id="24" name="TextBox 23">
              <a:extLst>
                <a:ext uri="{FF2B5EF4-FFF2-40B4-BE49-F238E27FC236}">
                  <a16:creationId xmlns:a16="http://schemas.microsoft.com/office/drawing/2014/main" id="{C17294AD-97C2-479D-AEF8-E19B035B8ABC}"/>
                </a:ext>
                <a:ext uri="{C183D7F6-B498-43B3-948B-1728B52AA6E4}">
                  <adec:decorative xmlns:adec="http://schemas.microsoft.com/office/drawing/2017/decorative" val="1"/>
                </a:ext>
              </a:extLst>
            </p:cNvPr>
            <p:cNvSpPr txBox="1"/>
            <p:nvPr userDrawn="1"/>
          </p:nvSpPr>
          <p:spPr>
            <a:xfrm>
              <a:off x="2767398" y="2349003"/>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KHC</a:t>
              </a:r>
            </a:p>
          </p:txBody>
        </p:sp>
        <p:sp>
          <p:nvSpPr>
            <p:cNvPr id="26" name="TextBox 25">
              <a:extLst>
                <a:ext uri="{FF2B5EF4-FFF2-40B4-BE49-F238E27FC236}">
                  <a16:creationId xmlns:a16="http://schemas.microsoft.com/office/drawing/2014/main" id="{AE8C2FA2-5F92-4F35-A668-594274E02AD9}"/>
                </a:ext>
                <a:ext uri="{C183D7F6-B498-43B3-948B-1728B52AA6E4}">
                  <adec:decorative xmlns:adec="http://schemas.microsoft.com/office/drawing/2017/decorative" val="1"/>
                </a:ext>
              </a:extLst>
            </p:cNvPr>
            <p:cNvSpPr txBox="1"/>
            <p:nvPr userDrawn="1"/>
          </p:nvSpPr>
          <p:spPr>
            <a:xfrm>
              <a:off x="2713848" y="2517879"/>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KFMC</a:t>
              </a:r>
            </a:p>
          </p:txBody>
        </p:sp>
      </p:grpSp>
      <p:pic>
        <p:nvPicPr>
          <p:cNvPr id="19" name="Picture 18" descr="KFMC logo">
            <a:extLst>
              <a:ext uri="{FF2B5EF4-FFF2-40B4-BE49-F238E27FC236}">
                <a16:creationId xmlns:a16="http://schemas.microsoft.com/office/drawing/2014/main" id="{9ACE3950-135A-4F8D-8F34-9766BCC9DDE3}"/>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6225532" y="4880050"/>
            <a:ext cx="1975517" cy="1184932"/>
          </a:xfrm>
          <a:prstGeom prst="rect">
            <a:avLst/>
          </a:prstGeom>
        </p:spPr>
      </p:pic>
    </p:spTree>
    <p:custDataLst>
      <p:tags r:id="rId1"/>
    </p:custDataLst>
    <p:extLst>
      <p:ext uri="{BB962C8B-B14F-4D97-AF65-F5344CB8AC3E}">
        <p14:creationId xmlns:p14="http://schemas.microsoft.com/office/powerpoint/2010/main" val="2575492983"/>
      </p:ext>
    </p:extLst>
  </p:cSld>
  <p:clrMapOvr>
    <a:masterClrMapping/>
  </p:clrMapOvr>
  <p:extLst>
    <p:ext uri="{DCECCB84-F9BA-43D5-87BE-67443E8EF086}">
      <p15:sldGuideLst xmlns:p15="http://schemas.microsoft.com/office/powerpoint/2012/main">
        <p15:guide id="1" orient="horz" pos="1392" userDrawn="1">
          <p15:clr>
            <a:srgbClr val="FBAE40"/>
          </p15:clr>
        </p15:guide>
        <p15:guide id="2" pos="41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oom Webina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215696" y="6478274"/>
            <a:ext cx="633153" cy="366183"/>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877824" y="1548383"/>
            <a:ext cx="10431536" cy="4303643"/>
          </a:xfrm>
        </p:spPr>
        <p:txBody>
          <a:bodyPr>
            <a:noAutofit/>
          </a:bodyPr>
          <a:lstStyle>
            <a:lvl1pPr marL="0" indent="0">
              <a:spcBef>
                <a:spcPts val="0"/>
              </a:spcBef>
              <a:buNone/>
              <a:defRPr sz="2667"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grpSp>
        <p:nvGrpSpPr>
          <p:cNvPr id="11" name="Group 10">
            <a:extLst>
              <a:ext uri="{FF2B5EF4-FFF2-40B4-BE49-F238E27FC236}">
                <a16:creationId xmlns:a16="http://schemas.microsoft.com/office/drawing/2014/main" id="{9746A85D-2895-42FD-A082-E1ACA44BD230}"/>
              </a:ext>
            </a:extLst>
          </p:cNvPr>
          <p:cNvGrpSpPr/>
          <p:nvPr userDrawn="1"/>
        </p:nvGrpSpPr>
        <p:grpSpPr>
          <a:xfrm>
            <a:off x="318493" y="369602"/>
            <a:ext cx="9500209" cy="293868"/>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custDataLst>
      <p:tags r:id="rId1"/>
    </p:custDataLst>
    <p:extLst>
      <p:ext uri="{BB962C8B-B14F-4D97-AF65-F5344CB8AC3E}">
        <p14:creationId xmlns:p14="http://schemas.microsoft.com/office/powerpoint/2010/main" val="3560058605"/>
      </p:ext>
    </p:extLst>
  </p:cSld>
  <p:clrMapOvr>
    <a:masterClrMapping/>
  </p:clrMapOvr>
  <p:extLst>
    <p:ext uri="{DCECCB84-F9BA-43D5-87BE-67443E8EF086}">
      <p15:sldGuideLst xmlns:p15="http://schemas.microsoft.com/office/powerpoint/2012/main">
        <p15:guide id="1" orient="horz" pos="1392" userDrawn="1">
          <p15:clr>
            <a:srgbClr val="FBAE40"/>
          </p15:clr>
        </p15:guide>
        <p15:guide id="2" pos="41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Logistic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215696" y="6478274"/>
            <a:ext cx="633153" cy="366183"/>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877824" y="1548383"/>
            <a:ext cx="10431536" cy="4303643"/>
          </a:xfrm>
        </p:spPr>
        <p:txBody>
          <a:bodyPr>
            <a:noAutofit/>
          </a:bodyPr>
          <a:lstStyle>
            <a:lvl1pPr marL="0" indent="0">
              <a:spcBef>
                <a:spcPts val="0"/>
              </a:spcBef>
              <a:buNone/>
              <a:defRPr sz="2667"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grpSp>
        <p:nvGrpSpPr>
          <p:cNvPr id="11" name="Group 10">
            <a:extLst>
              <a:ext uri="{FF2B5EF4-FFF2-40B4-BE49-F238E27FC236}">
                <a16:creationId xmlns:a16="http://schemas.microsoft.com/office/drawing/2014/main" id="{9746A85D-2895-42FD-A082-E1ACA44BD230}"/>
              </a:ext>
            </a:extLst>
          </p:cNvPr>
          <p:cNvGrpSpPr/>
          <p:nvPr userDrawn="1"/>
        </p:nvGrpSpPr>
        <p:grpSpPr>
          <a:xfrm>
            <a:off x="318493" y="369602"/>
            <a:ext cx="9500209" cy="293868"/>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2" name="Picture 1" descr="Screen shot of Zoom meeting controls; mute, start video, participants, chat, share screen, record, leave.">
            <a:extLst>
              <a:ext uri="{FF2B5EF4-FFF2-40B4-BE49-F238E27FC236}">
                <a16:creationId xmlns:a16="http://schemas.microsoft.com/office/drawing/2014/main" id="{855A33DA-5115-4920-8C18-649CCA606F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7824" y="1480557"/>
            <a:ext cx="10431536" cy="69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840619"/>
      </p:ext>
    </p:extLst>
  </p:cSld>
  <p:clrMapOvr>
    <a:masterClrMapping/>
  </p:clrMapOvr>
  <p:extLst>
    <p:ext uri="{DCECCB84-F9BA-43D5-87BE-67443E8EF086}">
      <p15:sldGuideLst xmlns:p15="http://schemas.microsoft.com/office/powerpoint/2012/main">
        <p15:guide id="1" orient="horz" pos="1392" userDrawn="1">
          <p15:clr>
            <a:srgbClr val="FBAE40"/>
          </p15:clr>
        </p15:guide>
        <p15:guide id="2" pos="41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Footer-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215696" y="6478274"/>
            <a:ext cx="633153" cy="366183"/>
          </a:xfrm>
          <a:prstGeom prst="rect">
            <a:avLst/>
          </a:prstGeom>
        </p:spPr>
        <p:txBody>
          <a:bodyPr/>
          <a:lstStyle/>
          <a:p>
            <a:fld id="{10DAB2CC-E082-4A90-B521-35AE5120E197}" type="slidenum">
              <a:rPr lang="en-US" smtClean="0"/>
              <a:t>‹#›</a:t>
            </a:fld>
            <a:endParaRPr lang="en-US"/>
          </a:p>
        </p:txBody>
      </p:sp>
    </p:spTree>
    <p:extLst>
      <p:ext uri="{BB962C8B-B14F-4D97-AF65-F5344CB8AC3E}">
        <p14:creationId xmlns:p14="http://schemas.microsoft.com/office/powerpoint/2010/main" val="2400684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QIN Map">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10DAB2CC-E082-4A90-B521-35AE5120E197}" type="slidenum">
              <a:rPr lang="en-US" smtClean="0"/>
              <a:pPr/>
              <a:t>‹#›</a:t>
            </a:fld>
            <a:endParaRPr lang="en-US"/>
          </a:p>
        </p:txBody>
      </p:sp>
      <p:grpSp>
        <p:nvGrpSpPr>
          <p:cNvPr id="5" name="Group 4">
            <a:extLst>
              <a:ext uri="{FF2B5EF4-FFF2-40B4-BE49-F238E27FC236}">
                <a16:creationId xmlns:a16="http://schemas.microsoft.com/office/drawing/2014/main" id="{1FAA395E-31FF-47E8-82CF-B1FF273B9D38}"/>
              </a:ext>
            </a:extLst>
          </p:cNvPr>
          <p:cNvGrpSpPr/>
          <p:nvPr userDrawn="1"/>
        </p:nvGrpSpPr>
        <p:grpSpPr>
          <a:xfrm>
            <a:off x="318493" y="369602"/>
            <a:ext cx="9500209" cy="293868"/>
            <a:chOff x="238870" y="277201"/>
            <a:chExt cx="8956648" cy="220401"/>
          </a:xfrm>
        </p:grpSpPr>
        <p:sp>
          <p:nvSpPr>
            <p:cNvPr id="6" name="Rectangle 5">
              <a:extLst>
                <a:ext uri="{FF2B5EF4-FFF2-40B4-BE49-F238E27FC236}">
                  <a16:creationId xmlns:a16="http://schemas.microsoft.com/office/drawing/2014/main" id="{ECA32EBF-24D0-4C07-BE26-27215B86A8C9}"/>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Isosceles Triangle 6">
              <a:extLst>
                <a:ext uri="{FF2B5EF4-FFF2-40B4-BE49-F238E27FC236}">
                  <a16:creationId xmlns:a16="http://schemas.microsoft.com/office/drawing/2014/main" id="{601B1FEA-BE56-4617-A1BC-31DF24B76AC4}"/>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0" y="403743"/>
            <a:ext cx="8776888"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grpSp>
        <p:nvGrpSpPr>
          <p:cNvPr id="11" name="Group 10" descr="Corporate logos of Health Quality Innovators, The Carolinas Center for Medical Excellence, Kansas Foundation for Medical Care, and Kansas Healthcare Collaborative">
            <a:extLst>
              <a:ext uri="{FF2B5EF4-FFF2-40B4-BE49-F238E27FC236}">
                <a16:creationId xmlns:a16="http://schemas.microsoft.com/office/drawing/2014/main" id="{BC44A95F-0DF8-4663-88CD-EFAA15D7E66F}"/>
              </a:ext>
            </a:extLst>
          </p:cNvPr>
          <p:cNvGrpSpPr/>
          <p:nvPr userDrawn="1"/>
        </p:nvGrpSpPr>
        <p:grpSpPr>
          <a:xfrm>
            <a:off x="2321264" y="5077273"/>
            <a:ext cx="7544657" cy="790488"/>
            <a:chOff x="899734" y="3534759"/>
            <a:chExt cx="7799795" cy="817220"/>
          </a:xfrm>
        </p:grpSpPr>
        <p:pic>
          <p:nvPicPr>
            <p:cNvPr id="12" name="Picture 11" descr="Health Quality Innovators, The Carolinas Center for Medical Excellence, Kansas Foundation for Medical Care and Kanas Healthcare Collaborative logos.&#10;">
              <a:extLst>
                <a:ext uri="{FF2B5EF4-FFF2-40B4-BE49-F238E27FC236}">
                  <a16:creationId xmlns:a16="http://schemas.microsoft.com/office/drawing/2014/main" id="{7735F0B3-CD74-4B00-987F-F7F0D4D24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734" y="3534759"/>
              <a:ext cx="1206775" cy="817220"/>
            </a:xfrm>
            <a:prstGeom prst="rect">
              <a:avLst/>
            </a:prstGeom>
          </p:spPr>
        </p:pic>
        <p:pic>
          <p:nvPicPr>
            <p:cNvPr id="13" name="Picture 12" descr="The Carolinas Center for Medical Excellence logo">
              <a:extLst>
                <a:ext uri="{FF2B5EF4-FFF2-40B4-BE49-F238E27FC236}">
                  <a16:creationId xmlns:a16="http://schemas.microsoft.com/office/drawing/2014/main" id="{F3BC6B8A-F801-480D-9143-FFD007357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7819" y="3662354"/>
              <a:ext cx="2336336" cy="562029"/>
            </a:xfrm>
            <a:prstGeom prst="rect">
              <a:avLst/>
            </a:prstGeom>
          </p:spPr>
        </p:pic>
        <p:pic>
          <p:nvPicPr>
            <p:cNvPr id="15" name="Picture 14" descr="Kansas Healthcare Collaborative logo">
              <a:extLst>
                <a:ext uri="{FF2B5EF4-FFF2-40B4-BE49-F238E27FC236}">
                  <a16:creationId xmlns:a16="http://schemas.microsoft.com/office/drawing/2014/main" id="{F2E98D63-52C0-4091-9129-0161448269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238" y="3658983"/>
              <a:ext cx="1499291" cy="627884"/>
            </a:xfrm>
            <a:prstGeom prst="rect">
              <a:avLst/>
            </a:prstGeom>
          </p:spPr>
        </p:pic>
      </p:grpSp>
      <p:grpSp>
        <p:nvGrpSpPr>
          <p:cNvPr id="27" name="Group 26" descr="Map of Health Quality Innovation Network service area. Virginia and Missouri serviced by Health Quality Innovators (HQI); South Carolina serviced by CCME; Kansas serviced by Kansas Healthcare Collaborative (KHC) and Kansas Foundation for Medical Care (KFMC).">
            <a:extLst>
              <a:ext uri="{FF2B5EF4-FFF2-40B4-BE49-F238E27FC236}">
                <a16:creationId xmlns:a16="http://schemas.microsoft.com/office/drawing/2014/main" id="{F6A0DEB8-AD09-4839-A355-118F67577BCD}"/>
              </a:ext>
            </a:extLst>
          </p:cNvPr>
          <p:cNvGrpSpPr/>
          <p:nvPr userDrawn="1"/>
        </p:nvGrpSpPr>
        <p:grpSpPr>
          <a:xfrm>
            <a:off x="2254489" y="1306590"/>
            <a:ext cx="7512843" cy="3690036"/>
            <a:chOff x="2240741" y="1427607"/>
            <a:chExt cx="4658906" cy="2288286"/>
          </a:xfrm>
        </p:grpSpPr>
        <p:pic>
          <p:nvPicPr>
            <p:cNvPr id="2" name="Picture 5" descr="Map of the Health Quality Innovation Network (H.Q.I.N.) with Kansas, Missouri, South Carolina and Virginia highlighted to show the states that are included in the H.Q.I.N. service area.">
              <a:extLst>
                <a:ext uri="{FF2B5EF4-FFF2-40B4-BE49-F238E27FC236}">
                  <a16:creationId xmlns:a16="http://schemas.microsoft.com/office/drawing/2014/main" id="{D07E84CB-C0EB-4CF4-BC39-736E24ECD0B4}"/>
                </a:ext>
              </a:extLst>
            </p:cNvPr>
            <p:cNvPicPr>
              <a:picLocks noChangeAspect="1"/>
            </p:cNvPicPr>
            <p:nvPr userDrawn="1"/>
          </p:nvPicPr>
          <p:blipFill>
            <a:blip r:embed="rId6"/>
            <a:stretch>
              <a:fillRect/>
            </a:stretch>
          </p:blipFill>
          <p:spPr>
            <a:xfrm>
              <a:off x="2240741" y="1427607"/>
              <a:ext cx="4658906" cy="2288286"/>
            </a:xfrm>
            <a:prstGeom prst="rect">
              <a:avLst/>
            </a:prstGeom>
          </p:spPr>
        </p:pic>
        <p:sp>
          <p:nvSpPr>
            <p:cNvPr id="18" name="TextBox 17">
              <a:extLst>
                <a:ext uri="{FF2B5EF4-FFF2-40B4-BE49-F238E27FC236}">
                  <a16:creationId xmlns:a16="http://schemas.microsoft.com/office/drawing/2014/main" id="{5ABD3E5E-94B0-40A8-ACE9-3A2F6C96CAD8}"/>
                </a:ext>
                <a:ext uri="{C183D7F6-B498-43B3-948B-1728B52AA6E4}">
                  <adec:decorative xmlns:adec="http://schemas.microsoft.com/office/drawing/2017/decorative" val="1"/>
                </a:ext>
              </a:extLst>
            </p:cNvPr>
            <p:cNvSpPr txBox="1"/>
            <p:nvPr userDrawn="1"/>
          </p:nvSpPr>
          <p:spPr>
            <a:xfrm>
              <a:off x="5996632" y="2208949"/>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HQI</a:t>
              </a:r>
            </a:p>
          </p:txBody>
        </p:sp>
        <p:sp>
          <p:nvSpPr>
            <p:cNvPr id="20" name="TextBox 19">
              <a:extLst>
                <a:ext uri="{FF2B5EF4-FFF2-40B4-BE49-F238E27FC236}">
                  <a16:creationId xmlns:a16="http://schemas.microsoft.com/office/drawing/2014/main" id="{55699CAB-A399-4CC4-B5CE-F2FBDFF875E7}"/>
                </a:ext>
                <a:ext uri="{C183D7F6-B498-43B3-948B-1728B52AA6E4}">
                  <adec:decorative xmlns:adec="http://schemas.microsoft.com/office/drawing/2017/decorative" val="1"/>
                </a:ext>
              </a:extLst>
            </p:cNvPr>
            <p:cNvSpPr txBox="1"/>
            <p:nvPr userDrawn="1"/>
          </p:nvSpPr>
          <p:spPr>
            <a:xfrm>
              <a:off x="3722982" y="2340756"/>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HQI</a:t>
              </a:r>
            </a:p>
          </p:txBody>
        </p:sp>
        <p:sp>
          <p:nvSpPr>
            <p:cNvPr id="22" name="TextBox 21">
              <a:extLst>
                <a:ext uri="{FF2B5EF4-FFF2-40B4-BE49-F238E27FC236}">
                  <a16:creationId xmlns:a16="http://schemas.microsoft.com/office/drawing/2014/main" id="{81B6E54B-4772-479A-900E-0378F3C4B8FC}"/>
                </a:ext>
                <a:ext uri="{C183D7F6-B498-43B3-948B-1728B52AA6E4}">
                  <adec:decorative xmlns:adec="http://schemas.microsoft.com/office/drawing/2017/decorative" val="1"/>
                </a:ext>
              </a:extLst>
            </p:cNvPr>
            <p:cNvSpPr txBox="1"/>
            <p:nvPr userDrawn="1"/>
          </p:nvSpPr>
          <p:spPr>
            <a:xfrm>
              <a:off x="5733014" y="3106879"/>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CCME</a:t>
              </a:r>
            </a:p>
          </p:txBody>
        </p:sp>
        <p:sp>
          <p:nvSpPr>
            <p:cNvPr id="24" name="TextBox 23">
              <a:extLst>
                <a:ext uri="{FF2B5EF4-FFF2-40B4-BE49-F238E27FC236}">
                  <a16:creationId xmlns:a16="http://schemas.microsoft.com/office/drawing/2014/main" id="{C17294AD-97C2-479D-AEF8-E19B035B8ABC}"/>
                </a:ext>
                <a:ext uri="{C183D7F6-B498-43B3-948B-1728B52AA6E4}">
                  <adec:decorative xmlns:adec="http://schemas.microsoft.com/office/drawing/2017/decorative" val="1"/>
                </a:ext>
              </a:extLst>
            </p:cNvPr>
            <p:cNvSpPr txBox="1"/>
            <p:nvPr userDrawn="1"/>
          </p:nvSpPr>
          <p:spPr>
            <a:xfrm>
              <a:off x="2767398" y="2349003"/>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KHC</a:t>
              </a:r>
            </a:p>
          </p:txBody>
        </p:sp>
        <p:sp>
          <p:nvSpPr>
            <p:cNvPr id="26" name="TextBox 25">
              <a:extLst>
                <a:ext uri="{FF2B5EF4-FFF2-40B4-BE49-F238E27FC236}">
                  <a16:creationId xmlns:a16="http://schemas.microsoft.com/office/drawing/2014/main" id="{AE8C2FA2-5F92-4F35-A668-594274E02AD9}"/>
                </a:ext>
                <a:ext uri="{C183D7F6-B498-43B3-948B-1728B52AA6E4}">
                  <adec:decorative xmlns:adec="http://schemas.microsoft.com/office/drawing/2017/decorative" val="1"/>
                </a:ext>
              </a:extLst>
            </p:cNvPr>
            <p:cNvSpPr txBox="1"/>
            <p:nvPr userDrawn="1"/>
          </p:nvSpPr>
          <p:spPr>
            <a:xfrm>
              <a:off x="2713848" y="2517879"/>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KFMC</a:t>
              </a:r>
            </a:p>
          </p:txBody>
        </p:sp>
      </p:grpSp>
      <p:pic>
        <p:nvPicPr>
          <p:cNvPr id="19" name="Picture 18" descr="KFMC logo">
            <a:extLst>
              <a:ext uri="{FF2B5EF4-FFF2-40B4-BE49-F238E27FC236}">
                <a16:creationId xmlns:a16="http://schemas.microsoft.com/office/drawing/2014/main" id="{9ACE3950-135A-4F8D-8F34-9766BCC9DDE3}"/>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6225532" y="4880050"/>
            <a:ext cx="1975517" cy="1184932"/>
          </a:xfrm>
          <a:prstGeom prst="rect">
            <a:avLst/>
          </a:prstGeom>
        </p:spPr>
      </p:pic>
    </p:spTree>
    <p:custDataLst>
      <p:tags r:id="rId1"/>
    </p:custDataLst>
    <p:extLst>
      <p:ext uri="{BB962C8B-B14F-4D97-AF65-F5344CB8AC3E}">
        <p14:creationId xmlns:p14="http://schemas.microsoft.com/office/powerpoint/2010/main" val="2575492983"/>
      </p:ext>
    </p:extLst>
  </p:cSld>
  <p:clrMapOvr>
    <a:masterClrMapping/>
  </p:clrMapOvr>
  <p:extLst>
    <p:ext uri="{DCECCB84-F9BA-43D5-87BE-67443E8EF086}">
      <p15:sldGuideLst xmlns:p15="http://schemas.microsoft.com/office/powerpoint/2012/main">
        <p15:guide id="1" orient="horz" pos="1392" userDrawn="1">
          <p15:clr>
            <a:srgbClr val="FBAE40"/>
          </p15:clr>
        </p15:guide>
        <p15:guide id="2" pos="41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38F644-DB03-4EF6-BFD2-7B9C0DB7CB7E}"/>
              </a:ext>
            </a:extLst>
          </p:cNvPr>
          <p:cNvSpPr>
            <a:spLocks noGrp="1"/>
          </p:cNvSpPr>
          <p:nvPr>
            <p:ph type="ftr" sz="quarter" idx="11"/>
          </p:nvPr>
        </p:nvSpPr>
        <p:spPr>
          <a:xfrm>
            <a:off x="934904" y="6478274"/>
            <a:ext cx="4114800" cy="366183"/>
          </a:xfrm>
          <a:prstGeom prst="rect">
            <a:avLst/>
          </a:prstGeom>
        </p:spPr>
        <p:txBody>
          <a:bodyPr/>
          <a:lstStyle/>
          <a:p>
            <a:endParaRPr lang="en-US"/>
          </a:p>
        </p:txBody>
      </p:sp>
      <p:sp>
        <p:nvSpPr>
          <p:cNvPr id="5" name="Rectangle 4">
            <a:extLst>
              <a:ext uri="{FF2B5EF4-FFF2-40B4-BE49-F238E27FC236}">
                <a16:creationId xmlns:a16="http://schemas.microsoft.com/office/drawing/2014/main" id="{AFFC4A9E-E9F7-42EB-8C6D-E928D3A87840}"/>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215696" y="6478274"/>
            <a:ext cx="633153" cy="366183"/>
          </a:xfrm>
          <a:prstGeom prst="rect">
            <a:avLst/>
          </a:prstGeom>
        </p:spPr>
        <p:txBody>
          <a:bodyPr/>
          <a:lstStyle/>
          <a:p>
            <a:fld id="{10DAB2CC-E082-4A90-B521-35AE5120E197}" type="slidenum">
              <a:rPr lang="en-US" smtClean="0"/>
              <a:t>‹#›</a:t>
            </a:fld>
            <a:endParaRPr lang="en-US"/>
          </a:p>
        </p:txBody>
      </p:sp>
    </p:spTree>
    <p:extLst>
      <p:ext uri="{BB962C8B-B14F-4D97-AF65-F5344CB8AC3E}">
        <p14:creationId xmlns:p14="http://schemas.microsoft.com/office/powerpoint/2010/main" val="3835364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778435-0220-4D13-AFB0-A503C53D1B7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3370C34B-E929-4CB6-B24A-AB302E13DC93}"/>
              </a:ext>
              <a:ext uri="{C183D7F6-B498-43B3-948B-1728B52AA6E4}">
                <adec:decorative xmlns:adec="http://schemas.microsoft.com/office/drawing/2017/decorative" val="1"/>
              </a:ext>
            </a:extLst>
          </p:cNvPr>
          <p:cNvSpPr/>
          <p:nvPr/>
        </p:nvSpPr>
        <p:spPr>
          <a:xfrm>
            <a:off x="4152749" y="0"/>
            <a:ext cx="68281" cy="6864096"/>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752F0C3E-B2C2-4F1A-9E59-3A12C252A921}"/>
              </a:ext>
              <a:ext uri="{C183D7F6-B498-43B3-948B-1728B52AA6E4}">
                <adec:decorative xmlns:adec="http://schemas.microsoft.com/office/drawing/2017/decorative" val="1"/>
              </a:ext>
            </a:extLst>
          </p:cNvPr>
          <p:cNvSpPr/>
          <p:nvPr userDrawn="1"/>
        </p:nvSpPr>
        <p:spPr>
          <a:xfrm flipH="1" flipV="1">
            <a:off x="1" y="-29496"/>
            <a:ext cx="4152748" cy="6888480"/>
          </a:xfrm>
          <a:prstGeom prst="rect">
            <a:avLst/>
          </a:prstGeom>
          <a:blipFill>
            <a:blip r:embed="rId2" cstate="print">
              <a:extLst>
                <a:ext uri="{28A0092B-C50C-407E-A947-70E740481C1C}">
                  <a14:useLocalDpi xmlns:a14="http://schemas.microsoft.com/office/drawing/2010/main" val="0"/>
                </a:ext>
              </a:extLst>
            </a:blip>
            <a:srcRect/>
            <a:stretch>
              <a:fillRect l="-193589" t="-156" r="-1305" b="1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5" name="Group 4" descr="H.Q.I.N. Logo">
            <a:extLst>
              <a:ext uri="{FF2B5EF4-FFF2-40B4-BE49-F238E27FC236}">
                <a16:creationId xmlns:a16="http://schemas.microsoft.com/office/drawing/2014/main" id="{E4201AE3-1BB6-4243-BDF3-10493910658E}"/>
              </a:ext>
            </a:extLst>
          </p:cNvPr>
          <p:cNvGrpSpPr/>
          <p:nvPr userDrawn="1"/>
        </p:nvGrpSpPr>
        <p:grpSpPr>
          <a:xfrm>
            <a:off x="541811" y="4659357"/>
            <a:ext cx="3061020" cy="1254507"/>
            <a:chOff x="5876802" y="3070673"/>
            <a:chExt cx="2496254" cy="986133"/>
          </a:xfrm>
        </p:grpSpPr>
        <p:pic>
          <p:nvPicPr>
            <p:cNvPr id="6" name="Picture 5">
              <a:extLst>
                <a:ext uri="{FF2B5EF4-FFF2-40B4-BE49-F238E27FC236}">
                  <a16:creationId xmlns:a16="http://schemas.microsoft.com/office/drawing/2014/main" id="{589D209E-57C5-4F39-98F9-D1FEFDDF35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7" name="Picture 6" descr="A close up of a logo&#10;&#10;Description automatically generated">
              <a:extLst>
                <a:ext uri="{FF2B5EF4-FFF2-40B4-BE49-F238E27FC236}">
                  <a16:creationId xmlns:a16="http://schemas.microsoft.com/office/drawing/2014/main" id="{7DC44C7A-CC9B-4480-8BEE-9127433018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8" name="Picture 7">
              <a:extLst>
                <a:ext uri="{FF2B5EF4-FFF2-40B4-BE49-F238E27FC236}">
                  <a16:creationId xmlns:a16="http://schemas.microsoft.com/office/drawing/2014/main" id="{1814931D-23E1-4B35-9BB9-D96039A81B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9" name="Picture 8">
              <a:extLst>
                <a:ext uri="{FF2B5EF4-FFF2-40B4-BE49-F238E27FC236}">
                  <a16:creationId xmlns:a16="http://schemas.microsoft.com/office/drawing/2014/main" id="{830B533D-92F7-4E38-906B-BB61267B37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10" name="Picture 9" descr="A close up of a logo&#10;&#10;Description automatically generated">
              <a:extLst>
                <a:ext uri="{FF2B5EF4-FFF2-40B4-BE49-F238E27FC236}">
                  <a16:creationId xmlns:a16="http://schemas.microsoft.com/office/drawing/2014/main" id="{6341E0BF-7029-400A-A645-4E87227DC19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1" name="Picture 10">
              <a:extLst>
                <a:ext uri="{FF2B5EF4-FFF2-40B4-BE49-F238E27FC236}">
                  <a16:creationId xmlns:a16="http://schemas.microsoft.com/office/drawing/2014/main" id="{EEE2B436-BF8F-41E1-999F-1D709A3281B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2" name="Picture 11">
              <a:extLst>
                <a:ext uri="{FF2B5EF4-FFF2-40B4-BE49-F238E27FC236}">
                  <a16:creationId xmlns:a16="http://schemas.microsoft.com/office/drawing/2014/main" id="{109B8B1D-A332-4F08-8851-7DB51602271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3" name="Picture 12">
              <a:extLst>
                <a:ext uri="{FF2B5EF4-FFF2-40B4-BE49-F238E27FC236}">
                  <a16:creationId xmlns:a16="http://schemas.microsoft.com/office/drawing/2014/main" id="{5C4343D3-6745-4549-98B2-3B6F09AA5F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4" name="Picture 13">
              <a:extLst>
                <a:ext uri="{FF2B5EF4-FFF2-40B4-BE49-F238E27FC236}">
                  <a16:creationId xmlns:a16="http://schemas.microsoft.com/office/drawing/2014/main" id="{5D7664B6-201B-41B2-9F5F-C69F1AB9BB4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5" name="Picture 14">
              <a:extLst>
                <a:ext uri="{FF2B5EF4-FFF2-40B4-BE49-F238E27FC236}">
                  <a16:creationId xmlns:a16="http://schemas.microsoft.com/office/drawing/2014/main" id="{21C9807B-5AB0-4370-B4ED-C2416CAE16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sp>
        <p:nvSpPr>
          <p:cNvPr id="20" name="Content Placeholder 7">
            <a:extLst>
              <a:ext uri="{FF2B5EF4-FFF2-40B4-BE49-F238E27FC236}">
                <a16:creationId xmlns:a16="http://schemas.microsoft.com/office/drawing/2014/main" id="{92C7229D-519A-4A16-AC89-E5DD214636B8}"/>
              </a:ext>
            </a:extLst>
          </p:cNvPr>
          <p:cNvSpPr>
            <a:spLocks noGrp="1"/>
          </p:cNvSpPr>
          <p:nvPr>
            <p:ph sz="quarter" idx="13" hasCustomPrompt="1"/>
          </p:nvPr>
        </p:nvSpPr>
        <p:spPr>
          <a:xfrm>
            <a:off x="4593340" y="3699160"/>
            <a:ext cx="7052341" cy="1832811"/>
          </a:xfrm>
        </p:spPr>
        <p:txBody>
          <a:bodyPr>
            <a:noAutofit/>
          </a:bodyPr>
          <a:lstStyle>
            <a:lvl1pPr marL="0" indent="0">
              <a:spcBef>
                <a:spcPts val="0"/>
              </a:spcBef>
              <a:buNone/>
              <a:defRPr sz="5867" spc="0" baseline="0">
                <a:solidFill>
                  <a:srgbClr val="0073B6"/>
                </a:solidFill>
                <a:latin typeface="Nirmala UI" panose="020B0502040204020203" pitchFamily="34" charset="0"/>
                <a:cs typeface="Nirmala UI" panose="020B0502040204020203" pitchFamily="34" charset="0"/>
              </a:defRPr>
            </a:lvl1pPr>
          </a:lstStyle>
          <a:p>
            <a:pPr lvl="0"/>
            <a:r>
              <a:rPr lang="en-US"/>
              <a:t>SECTION HEADER</a:t>
            </a:r>
          </a:p>
          <a:p>
            <a:pPr lvl="0"/>
            <a:r>
              <a:rPr lang="en-US"/>
              <a:t>GOES HERE</a:t>
            </a:r>
          </a:p>
        </p:txBody>
      </p:sp>
      <p:sp>
        <p:nvSpPr>
          <p:cNvPr id="18" name="Content Placeholder 7">
            <a:extLst>
              <a:ext uri="{FF2B5EF4-FFF2-40B4-BE49-F238E27FC236}">
                <a16:creationId xmlns:a16="http://schemas.microsoft.com/office/drawing/2014/main" id="{7CDA88F8-2C86-4E96-BFAC-D21E725669E7}"/>
              </a:ext>
            </a:extLst>
          </p:cNvPr>
          <p:cNvSpPr>
            <a:spLocks noGrp="1"/>
          </p:cNvSpPr>
          <p:nvPr>
            <p:ph sz="quarter" idx="14" hasCustomPrompt="1"/>
          </p:nvPr>
        </p:nvSpPr>
        <p:spPr>
          <a:xfrm>
            <a:off x="4593340" y="5602569"/>
            <a:ext cx="5416725" cy="867619"/>
          </a:xfrm>
        </p:spPr>
        <p:txBody>
          <a:bodyPr>
            <a:noAutofit/>
          </a:bodyPr>
          <a:lstStyle>
            <a:lvl1pPr marL="0" indent="0">
              <a:spcBef>
                <a:spcPts val="0"/>
              </a:spcBef>
              <a:buNone/>
              <a:defRPr sz="1867" spc="0" baseline="0">
                <a:solidFill>
                  <a:srgbClr val="0073B6"/>
                </a:solidFill>
                <a:latin typeface="Nirmala UI" panose="020B0502040204020203" pitchFamily="34" charset="0"/>
                <a:cs typeface="Nirmala UI" panose="020B0502040204020203" pitchFamily="34" charset="0"/>
              </a:defRPr>
            </a:lvl1pPr>
          </a:lstStyle>
          <a:p>
            <a:pPr lvl="0"/>
            <a:r>
              <a:rPr lang="en-US"/>
              <a:t>Month, Day, Year</a:t>
            </a:r>
          </a:p>
        </p:txBody>
      </p:sp>
      <p:pic>
        <p:nvPicPr>
          <p:cNvPr id="2" name="Picture 1" descr="Quality Improvement Organizations Program Logo">
            <a:extLst>
              <a:ext uri="{FF2B5EF4-FFF2-40B4-BE49-F238E27FC236}">
                <a16:creationId xmlns:a16="http://schemas.microsoft.com/office/drawing/2014/main" id="{7E316ECB-B379-433F-92B1-5DD97652EEC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865519" y="6135800"/>
            <a:ext cx="1856852" cy="486113"/>
          </a:xfrm>
          <a:prstGeom prst="rect">
            <a:avLst/>
          </a:prstGeom>
        </p:spPr>
      </p:pic>
    </p:spTree>
    <p:extLst>
      <p:ext uri="{BB962C8B-B14F-4D97-AF65-F5344CB8AC3E}">
        <p14:creationId xmlns:p14="http://schemas.microsoft.com/office/powerpoint/2010/main" val="1151105576"/>
      </p:ext>
    </p:extLst>
  </p:cSld>
  <p:clrMapOvr>
    <a:masterClrMapping/>
  </p:clrMapOvr>
  <p:extLst>
    <p:ext uri="{DCECCB84-F9BA-43D5-87BE-67443E8EF086}">
      <p15:sldGuideLst xmlns:p15="http://schemas.microsoft.com/office/powerpoint/2012/main">
        <p15:guide id="1" orient="horz" pos="3696" userDrawn="1">
          <p15:clr>
            <a:srgbClr val="FBAE40"/>
          </p15:clr>
        </p15:guide>
        <p15:guide id="2" pos="345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ACC90-1467-41F9-A368-0ADDFE7217E1}"/>
              </a:ext>
              <a:ext uri="{C183D7F6-B498-43B3-948B-1728B52AA6E4}">
                <adec:decorative xmlns:adec="http://schemas.microsoft.com/office/drawing/2017/decorative" val="1"/>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descr="Quality Improvement Organizations Program Logo">
            <a:extLst>
              <a:ext uri="{FF2B5EF4-FFF2-40B4-BE49-F238E27FC236}">
                <a16:creationId xmlns:a16="http://schemas.microsoft.com/office/drawing/2014/main" id="{33EF4970-9F64-49BA-A8F8-0C72E5F73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9630" y="6090066"/>
            <a:ext cx="1856852" cy="486113"/>
          </a:xfrm>
          <a:prstGeom prst="rect">
            <a:avLst/>
          </a:prstGeom>
        </p:spPr>
      </p:pic>
      <p:grpSp>
        <p:nvGrpSpPr>
          <p:cNvPr id="8" name="Group 7">
            <a:extLst>
              <a:ext uri="{FF2B5EF4-FFF2-40B4-BE49-F238E27FC236}">
                <a16:creationId xmlns:a16="http://schemas.microsoft.com/office/drawing/2014/main" id="{A9EB3395-C522-45AD-ACDC-F716A47639AF}"/>
              </a:ext>
              <a:ext uri="{C183D7F6-B498-43B3-948B-1728B52AA6E4}">
                <adec:decorative xmlns:adec="http://schemas.microsoft.com/office/drawing/2017/decorative" val="1"/>
              </a:ext>
            </a:extLst>
          </p:cNvPr>
          <p:cNvGrpSpPr/>
          <p:nvPr userDrawn="1"/>
        </p:nvGrpSpPr>
        <p:grpSpPr>
          <a:xfrm>
            <a:off x="10482875" y="6122282"/>
            <a:ext cx="1265832" cy="530831"/>
            <a:chOff x="7092145" y="5347298"/>
            <a:chExt cx="4437790" cy="1753124"/>
          </a:xfrm>
        </p:grpSpPr>
        <p:pic>
          <p:nvPicPr>
            <p:cNvPr id="9" name="Picture 8">
              <a:extLst>
                <a:ext uri="{FF2B5EF4-FFF2-40B4-BE49-F238E27FC236}">
                  <a16:creationId xmlns:a16="http://schemas.microsoft.com/office/drawing/2014/main" id="{15BAC01C-8859-482E-80AB-DEF440E6F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0" name="Picture 9" descr="A close up of a logo&#10;&#10;Description automatically generated">
              <a:extLst>
                <a:ext uri="{FF2B5EF4-FFF2-40B4-BE49-F238E27FC236}">
                  <a16:creationId xmlns:a16="http://schemas.microsoft.com/office/drawing/2014/main" id="{17F68C81-783A-4B57-A691-BC75631EA5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1" name="Picture 10">
              <a:extLst>
                <a:ext uri="{FF2B5EF4-FFF2-40B4-BE49-F238E27FC236}">
                  <a16:creationId xmlns:a16="http://schemas.microsoft.com/office/drawing/2014/main" id="{B65672F8-4B6A-463C-9887-BAAEF39DAE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2" name="Picture 11">
              <a:extLst>
                <a:ext uri="{FF2B5EF4-FFF2-40B4-BE49-F238E27FC236}">
                  <a16:creationId xmlns:a16="http://schemas.microsoft.com/office/drawing/2014/main" id="{995B7250-267A-413B-A860-502F7313B8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13" name="Picture 12" descr="A close up of a logo&#10;&#10;Description automatically generated">
              <a:extLst>
                <a:ext uri="{FF2B5EF4-FFF2-40B4-BE49-F238E27FC236}">
                  <a16:creationId xmlns:a16="http://schemas.microsoft.com/office/drawing/2014/main" id="{4F1ED325-651C-4E56-89FC-253BDEA7D8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14" name="Picture 13">
              <a:extLst>
                <a:ext uri="{FF2B5EF4-FFF2-40B4-BE49-F238E27FC236}">
                  <a16:creationId xmlns:a16="http://schemas.microsoft.com/office/drawing/2014/main" id="{DFAE9367-18A3-4102-85CE-5FEF384370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19" name="Picture 18">
              <a:extLst>
                <a:ext uri="{FF2B5EF4-FFF2-40B4-BE49-F238E27FC236}">
                  <a16:creationId xmlns:a16="http://schemas.microsoft.com/office/drawing/2014/main" id="{BE6D1729-A5EB-4165-A3DD-9354F74C13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20" name="Picture 19">
              <a:extLst>
                <a:ext uri="{FF2B5EF4-FFF2-40B4-BE49-F238E27FC236}">
                  <a16:creationId xmlns:a16="http://schemas.microsoft.com/office/drawing/2014/main" id="{7053A029-D4EC-42E0-81F9-C3F2E72187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1" name="Picture 20">
              <a:extLst>
                <a:ext uri="{FF2B5EF4-FFF2-40B4-BE49-F238E27FC236}">
                  <a16:creationId xmlns:a16="http://schemas.microsoft.com/office/drawing/2014/main" id="{3A11E02E-8E44-4BC9-9EDD-1FB8F57FDF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2" name="Picture 21">
              <a:extLst>
                <a:ext uri="{FF2B5EF4-FFF2-40B4-BE49-F238E27FC236}">
                  <a16:creationId xmlns:a16="http://schemas.microsoft.com/office/drawing/2014/main" id="{3C1BB5F8-ECD6-4AA1-ADF0-E919CCCE92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Tree>
    <p:extLst>
      <p:ext uri="{BB962C8B-B14F-4D97-AF65-F5344CB8AC3E}">
        <p14:creationId xmlns:p14="http://schemas.microsoft.com/office/powerpoint/2010/main" val="3154484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ACC90-1467-41F9-A368-0ADDFE7217E1}"/>
              </a:ext>
              <a:ext uri="{C183D7F6-B498-43B3-948B-1728B52AA6E4}">
                <adec:decorative xmlns:adec="http://schemas.microsoft.com/office/drawing/2017/decorative" val="1"/>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2" descr="Quality Improvement Organizations Program Logo">
            <a:extLst>
              <a:ext uri="{FF2B5EF4-FFF2-40B4-BE49-F238E27FC236}">
                <a16:creationId xmlns:a16="http://schemas.microsoft.com/office/drawing/2014/main" id="{80892943-B072-4D7C-9F0F-CA3671EC5B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9630" y="6090066"/>
            <a:ext cx="1856852" cy="486113"/>
          </a:xfrm>
          <a:prstGeom prst="rect">
            <a:avLst/>
          </a:prstGeom>
        </p:spPr>
      </p:pic>
      <p:sp>
        <p:nvSpPr>
          <p:cNvPr id="8" name="Title 6">
            <a:extLst>
              <a:ext uri="{FF2B5EF4-FFF2-40B4-BE49-F238E27FC236}">
                <a16:creationId xmlns:a16="http://schemas.microsoft.com/office/drawing/2014/main" id="{CE936A60-23E0-4906-89AF-F16F67FFC2FE}"/>
              </a:ext>
            </a:extLst>
          </p:cNvPr>
          <p:cNvSpPr txBox="1">
            <a:spLocks noGrp="1"/>
          </p:cNvSpPr>
          <p:nvPr>
            <p:ph type="title" idx="4294967295"/>
          </p:nvPr>
        </p:nvSpPr>
        <p:spPr>
          <a:xfrm>
            <a:off x="564088" y="755651"/>
            <a:ext cx="11063816" cy="11197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685748" rtl="0" eaLnBrk="1" latinLnBrk="0" hangingPunct="1">
              <a:lnSpc>
                <a:spcPct val="90000"/>
              </a:lnSpc>
              <a:spcBef>
                <a:spcPct val="0"/>
              </a:spcBef>
              <a:buFont typeface="Arial" pitchFamily="34" charset="0"/>
              <a:buNone/>
              <a:defRPr sz="3001" kern="1200">
                <a:solidFill>
                  <a:schemeClr val="accent1"/>
                </a:solidFill>
                <a:latin typeface="+mj-lt"/>
                <a:ea typeface="+mj-ea"/>
                <a:cs typeface="+mj-cs"/>
              </a:defRPr>
            </a:lvl1pPr>
          </a:lstStyle>
          <a:p>
            <a:pPr marL="0" marR="0" lvl="0" indent="0" algn="ctr" defTabSz="685748" rtl="0" eaLnBrk="1" fontAlgn="auto" latinLnBrk="0" hangingPunct="1">
              <a:lnSpc>
                <a:spcPct val="90000"/>
              </a:lnSpc>
              <a:spcBef>
                <a:spcPct val="0"/>
              </a:spcBef>
              <a:spcAft>
                <a:spcPts val="0"/>
              </a:spcAft>
              <a:buClrTx/>
              <a:buSzTx/>
              <a:buFont typeface="Arial" pitchFamily="34" charset="0"/>
              <a:buNone/>
              <a:tabLst/>
              <a:defRPr/>
            </a:pPr>
            <a:r>
              <a:rPr kumimoji="0" lang="en-US" sz="5067" b="0" i="0" u="none" strike="noStrike" kern="1200" cap="none" spc="0" normalizeH="0" baseline="0" noProof="0">
                <a:ln>
                  <a:noFill/>
                </a:ln>
                <a:solidFill>
                  <a:srgbClr val="0073B6"/>
                </a:solidFill>
                <a:effectLst/>
                <a:uLnTx/>
                <a:uFillTx/>
                <a:latin typeface="Nirmala UI" panose="020B0502040204020203" pitchFamily="34" charset="0"/>
                <a:ea typeface="+mj-ea"/>
                <a:cs typeface="Nirmala UI" panose="020B0502040204020203" pitchFamily="34" charset="0"/>
              </a:rPr>
              <a:t>Click to edit Master title style</a:t>
            </a:r>
            <a:endParaRPr kumimoji="0" lang="en-US" sz="1600" b="0" i="0" u="none" strike="noStrike" kern="1200" cap="none" spc="0" normalizeH="0" baseline="0" noProof="0">
              <a:ln>
                <a:noFill/>
              </a:ln>
              <a:solidFill>
                <a:srgbClr val="0073B6"/>
              </a:solidFill>
              <a:effectLst/>
              <a:uLnTx/>
              <a:uFillTx/>
              <a:latin typeface="Nirmala UI" panose="020B0502040204020203" pitchFamily="34" charset="0"/>
              <a:ea typeface="+mj-ea"/>
              <a:cs typeface="Nirmala UI" panose="020B0502040204020203" pitchFamily="34" charset="0"/>
            </a:endParaRPr>
          </a:p>
        </p:txBody>
      </p:sp>
      <p:pic>
        <p:nvPicPr>
          <p:cNvPr id="9" name="Picture 8" descr="HQIN Social Media Icons.">
            <a:extLst>
              <a:ext uri="{FF2B5EF4-FFF2-40B4-BE49-F238E27FC236}">
                <a16:creationId xmlns:a16="http://schemas.microsoft.com/office/drawing/2014/main" id="{A15DD8DE-2087-4BB3-A7A1-4B3EC2C19AC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26585" y="2731877"/>
            <a:ext cx="3138824" cy="433264"/>
          </a:xfrm>
          <a:prstGeom prst="rect">
            <a:avLst/>
          </a:prstGeom>
        </p:spPr>
      </p:pic>
      <p:sp>
        <p:nvSpPr>
          <p:cNvPr id="10" name="Title 6">
            <a:extLst>
              <a:ext uri="{FF2B5EF4-FFF2-40B4-BE49-F238E27FC236}">
                <a16:creationId xmlns:a16="http://schemas.microsoft.com/office/drawing/2014/main" id="{1EF886F2-4CBA-413A-BE6D-430928D2615F}"/>
              </a:ext>
            </a:extLst>
          </p:cNvPr>
          <p:cNvSpPr txBox="1">
            <a:spLocks/>
          </p:cNvSpPr>
          <p:nvPr userDrawn="1"/>
        </p:nvSpPr>
        <p:spPr>
          <a:xfrm>
            <a:off x="3615807" y="3750018"/>
            <a:ext cx="4960380" cy="858999"/>
          </a:xfrm>
          <a:prstGeom prst="rect">
            <a:avLst/>
          </a:prstGeom>
        </p:spPr>
        <p:txBody>
          <a:bodyPr/>
          <a:lstStyle>
            <a:lvl1pPr marL="0" indent="0" algn="l" defTabSz="514324" rtl="0" eaLnBrk="1" latinLnBrk="0" hangingPunct="1">
              <a:lnSpc>
                <a:spcPct val="90000"/>
              </a:lnSpc>
              <a:spcBef>
                <a:spcPct val="0"/>
              </a:spcBef>
              <a:buFont typeface="Arial" pitchFamily="34" charset="0"/>
              <a:buNone/>
              <a:defRPr sz="2251" kern="1200">
                <a:solidFill>
                  <a:schemeClr val="accent1"/>
                </a:solidFill>
                <a:latin typeface="+mj-lt"/>
                <a:ea typeface="+mj-ea"/>
                <a:cs typeface="+mj-cs"/>
              </a:defRPr>
            </a:lvl1pPr>
          </a:lstStyle>
          <a:p>
            <a:pPr algn="ctr">
              <a:lnSpc>
                <a:spcPct val="100000"/>
              </a:lnSpc>
              <a:spcAft>
                <a:spcPts val="267"/>
              </a:spcAft>
            </a:pPr>
            <a:r>
              <a:rPr lang="en-US" sz="2133" b="1">
                <a:solidFill>
                  <a:srgbClr val="0073B6"/>
                </a:solidFill>
                <a:latin typeface="Nirmala UI" panose="020B0502040204020203" pitchFamily="34" charset="0"/>
                <a:cs typeface="Nirmala UI" panose="020B0502040204020203" pitchFamily="34" charset="0"/>
              </a:rPr>
              <a:t>@HQINetwork</a:t>
            </a:r>
            <a:endParaRPr lang="en-US" sz="2133">
              <a:solidFill>
                <a:srgbClr val="0073B6"/>
              </a:solidFill>
              <a:latin typeface="Nirmala UI" panose="020B0502040204020203" pitchFamily="34" charset="0"/>
              <a:cs typeface="Nirmala UI" panose="020B0502040204020203" pitchFamily="34" charset="0"/>
            </a:endParaRPr>
          </a:p>
          <a:p>
            <a:pPr algn="ctr">
              <a:lnSpc>
                <a:spcPct val="150000"/>
              </a:lnSpc>
              <a:spcAft>
                <a:spcPts val="267"/>
              </a:spcAft>
            </a:pPr>
            <a:r>
              <a:rPr lang="en-US" sz="2133" b="1">
                <a:solidFill>
                  <a:srgbClr val="0073B6"/>
                </a:solidFill>
                <a:latin typeface="Nirmala UI" panose="020B0502040204020203" pitchFamily="34" charset="0"/>
                <a:cs typeface="Nirmala UI" panose="020B0502040204020203" pitchFamily="34" charset="0"/>
              </a:rPr>
              <a:t>Health Quality Innovation Network</a:t>
            </a:r>
            <a:endParaRPr lang="en-US" sz="2133">
              <a:solidFill>
                <a:srgbClr val="0073B6"/>
              </a:solidFill>
              <a:latin typeface="Nirmala UI" panose="020B0502040204020203" pitchFamily="34" charset="0"/>
              <a:cs typeface="Nirmala UI" panose="020B0502040204020203" pitchFamily="34" charset="0"/>
            </a:endParaRPr>
          </a:p>
          <a:p>
            <a:pPr>
              <a:lnSpc>
                <a:spcPct val="100000"/>
              </a:lnSpc>
              <a:spcAft>
                <a:spcPts val="267"/>
              </a:spcAft>
            </a:pPr>
            <a:endParaRPr lang="en-US" sz="2133">
              <a:solidFill>
                <a:srgbClr val="006CB6"/>
              </a:solidFill>
              <a:latin typeface="Nirmala UI" panose="020B0502040204020203" pitchFamily="34" charset="0"/>
              <a:cs typeface="Nirmala UI" panose="020B0502040204020203" pitchFamily="34" charset="0"/>
            </a:endParaRPr>
          </a:p>
        </p:txBody>
      </p:sp>
      <p:grpSp>
        <p:nvGrpSpPr>
          <p:cNvPr id="11" name="Group 10">
            <a:extLst>
              <a:ext uri="{FF2B5EF4-FFF2-40B4-BE49-F238E27FC236}">
                <a16:creationId xmlns:a16="http://schemas.microsoft.com/office/drawing/2014/main" id="{A02A1CA4-C4AD-4F86-A836-57EED64EA440}"/>
              </a:ext>
              <a:ext uri="{C183D7F6-B498-43B3-948B-1728B52AA6E4}">
                <adec:decorative xmlns:adec="http://schemas.microsoft.com/office/drawing/2017/decorative" val="1"/>
              </a:ext>
            </a:extLst>
          </p:cNvPr>
          <p:cNvGrpSpPr/>
          <p:nvPr userDrawn="1"/>
        </p:nvGrpSpPr>
        <p:grpSpPr>
          <a:xfrm>
            <a:off x="10482875" y="6122282"/>
            <a:ext cx="1265832" cy="530831"/>
            <a:chOff x="7092145" y="5347298"/>
            <a:chExt cx="4437790" cy="1753124"/>
          </a:xfrm>
        </p:grpSpPr>
        <p:pic>
          <p:nvPicPr>
            <p:cNvPr id="12" name="Picture 11">
              <a:extLst>
                <a:ext uri="{FF2B5EF4-FFF2-40B4-BE49-F238E27FC236}">
                  <a16:creationId xmlns:a16="http://schemas.microsoft.com/office/drawing/2014/main" id="{C9DF6985-9470-4992-A28A-AAA549BF54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3" name="Picture 12" descr="A close up of a logo&#10;&#10;Description automatically generated">
              <a:extLst>
                <a:ext uri="{FF2B5EF4-FFF2-40B4-BE49-F238E27FC236}">
                  <a16:creationId xmlns:a16="http://schemas.microsoft.com/office/drawing/2014/main" id="{35A456A8-E68C-4093-B77F-3CC890D3B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4" name="Picture 13">
              <a:extLst>
                <a:ext uri="{FF2B5EF4-FFF2-40B4-BE49-F238E27FC236}">
                  <a16:creationId xmlns:a16="http://schemas.microsoft.com/office/drawing/2014/main" id="{89CCCD4D-C69D-430A-A1ED-EABE7A810E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9" name="Picture 18">
              <a:extLst>
                <a:ext uri="{FF2B5EF4-FFF2-40B4-BE49-F238E27FC236}">
                  <a16:creationId xmlns:a16="http://schemas.microsoft.com/office/drawing/2014/main" id="{C9C0C917-5518-4D83-BAFC-7928C1280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20" name="Picture 19" descr="A close up of a logo&#10;&#10;Description automatically generated">
              <a:extLst>
                <a:ext uri="{FF2B5EF4-FFF2-40B4-BE49-F238E27FC236}">
                  <a16:creationId xmlns:a16="http://schemas.microsoft.com/office/drawing/2014/main" id="{810FE27A-1B33-4703-9704-6E187DA8A1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21" name="Picture 20">
              <a:extLst>
                <a:ext uri="{FF2B5EF4-FFF2-40B4-BE49-F238E27FC236}">
                  <a16:creationId xmlns:a16="http://schemas.microsoft.com/office/drawing/2014/main" id="{22C685BB-B535-43A0-B9F1-4810A69F72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22" name="Picture 21">
              <a:extLst>
                <a:ext uri="{FF2B5EF4-FFF2-40B4-BE49-F238E27FC236}">
                  <a16:creationId xmlns:a16="http://schemas.microsoft.com/office/drawing/2014/main" id="{4510C9B7-3144-4F22-9542-47EAC8496A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23" name="Picture 22">
              <a:extLst>
                <a:ext uri="{FF2B5EF4-FFF2-40B4-BE49-F238E27FC236}">
                  <a16:creationId xmlns:a16="http://schemas.microsoft.com/office/drawing/2014/main" id="{FE9E1CF5-71CC-4E59-B253-7B16C7B9738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4" name="Picture 23">
              <a:extLst>
                <a:ext uri="{FF2B5EF4-FFF2-40B4-BE49-F238E27FC236}">
                  <a16:creationId xmlns:a16="http://schemas.microsoft.com/office/drawing/2014/main" id="{5FAF86FB-3393-4168-91AB-9453D4BA94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5" name="Picture 24">
              <a:extLst>
                <a:ext uri="{FF2B5EF4-FFF2-40B4-BE49-F238E27FC236}">
                  <a16:creationId xmlns:a16="http://schemas.microsoft.com/office/drawing/2014/main" id="{F0F3B485-3632-41F7-9CA3-A2752094A0F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Tree>
    <p:extLst>
      <p:ext uri="{BB962C8B-B14F-4D97-AF65-F5344CB8AC3E}">
        <p14:creationId xmlns:p14="http://schemas.microsoft.com/office/powerpoint/2010/main" val="1022683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tandard Text or Lis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hasCustomPrompt="1"/>
          </p:nvPr>
        </p:nvSpPr>
        <p:spPr>
          <a:xfrm>
            <a:off x="877824" y="1548383"/>
            <a:ext cx="10431536" cy="4303643"/>
          </a:xfrm>
        </p:spPr>
        <p:txBody>
          <a:bodyPr>
            <a:noAutofit/>
          </a:bodyPr>
          <a:lstStyle>
            <a:lvl1pPr marL="0" indent="0">
              <a:spcBef>
                <a:spcPts val="0"/>
              </a:spcBef>
              <a:buNone/>
              <a:defRPr sz="2667" spc="0" baseline="0">
                <a:solidFill>
                  <a:srgbClr val="0073B6"/>
                </a:solidFill>
                <a:latin typeface="Nirmala UI" panose="020B0502040204020203" pitchFamily="34" charset="0"/>
                <a:cs typeface="Nirmala UI" panose="020B0502040204020203" pitchFamily="34" charset="0"/>
              </a:defRPr>
            </a:lvl1pPr>
          </a:lstStyle>
          <a:p>
            <a:pPr lvl="0"/>
            <a:r>
              <a:rPr lang="en-US"/>
              <a:t>Place text or numbered list here</a:t>
            </a:r>
          </a:p>
        </p:txBody>
      </p:sp>
      <p:grpSp>
        <p:nvGrpSpPr>
          <p:cNvPr id="9" name="Group 8">
            <a:extLst>
              <a:ext uri="{FF2B5EF4-FFF2-40B4-BE49-F238E27FC236}">
                <a16:creationId xmlns:a16="http://schemas.microsoft.com/office/drawing/2014/main" id="{39490D9D-743A-4A3B-A9ED-DFA41BFFB557}"/>
              </a:ext>
            </a:extLst>
          </p:cNvPr>
          <p:cNvGrpSpPr/>
          <p:nvPr userDrawn="1"/>
        </p:nvGrpSpPr>
        <p:grpSpPr>
          <a:xfrm>
            <a:off x="318493" y="369602"/>
            <a:ext cx="9615337" cy="366183"/>
            <a:chOff x="238870" y="277201"/>
            <a:chExt cx="8956648" cy="220401"/>
          </a:xfrm>
        </p:grpSpPr>
        <p:sp>
          <p:nvSpPr>
            <p:cNvPr id="11" name="Rectangle 10">
              <a:extLst>
                <a:ext uri="{FF2B5EF4-FFF2-40B4-BE49-F238E27FC236}">
                  <a16:creationId xmlns:a16="http://schemas.microsoft.com/office/drawing/2014/main" id="{BBAF13DE-44D1-4774-94EF-D0E0AD16518F}"/>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Isosceles Triangle 11">
              <a:extLst>
                <a:ext uri="{FF2B5EF4-FFF2-40B4-BE49-F238E27FC236}">
                  <a16:creationId xmlns:a16="http://schemas.microsoft.com/office/drawing/2014/main" id="{01D5BECE-63FD-4CF2-833E-94E7731FAD29}"/>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679182574"/>
      </p:ext>
    </p:extLst>
  </p:cSld>
  <p:clrMapOvr>
    <a:masterClrMapping/>
  </p:clrMapOvr>
  <p:extLst>
    <p:ext uri="{DCECCB84-F9BA-43D5-87BE-67443E8EF086}">
      <p15:sldGuideLst xmlns:p15="http://schemas.microsoft.com/office/powerpoint/2012/main">
        <p15:guide id="1" orient="horz" pos="1392" userDrawn="1">
          <p15:clr>
            <a:srgbClr val="FBAE40"/>
          </p15:clr>
        </p15:guide>
        <p15:guide id="2" pos="41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on't use this">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1263808"/>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DON’T USE THIS SLIDE</a:t>
            </a:r>
          </a:p>
        </p:txBody>
      </p:sp>
      <p:sp>
        <p:nvSpPr>
          <p:cNvPr id="12" name="Content Placeholder 11">
            <a:extLst>
              <a:ext uri="{FF2B5EF4-FFF2-40B4-BE49-F238E27FC236}">
                <a16:creationId xmlns:a16="http://schemas.microsoft.com/office/drawing/2014/main" id="{4C158FB9-FC52-4BA6-9490-79AFCA57DD13}"/>
              </a:ext>
            </a:extLst>
          </p:cNvPr>
          <p:cNvSpPr>
            <a:spLocks noGrp="1"/>
          </p:cNvSpPr>
          <p:nvPr>
            <p:ph sz="quarter" idx="14" hasCustomPrompt="1"/>
          </p:nvPr>
        </p:nvSpPr>
        <p:spPr>
          <a:xfrm>
            <a:off x="532271" y="1997133"/>
            <a:ext cx="9863013" cy="3776579"/>
          </a:xfrm>
        </p:spPr>
        <p:txBody>
          <a:bodyPr>
            <a:noAutofit/>
          </a:bodyPr>
          <a:lstStyle>
            <a:lvl1pPr marL="0" marR="0" indent="0" algn="l" defTabSz="914377" rtl="0" eaLnBrk="1" fontAlgn="auto" latinLnBrk="0" hangingPunct="1">
              <a:lnSpc>
                <a:spcPct val="100000"/>
              </a:lnSpc>
              <a:spcBef>
                <a:spcPts val="0"/>
              </a:spcBef>
              <a:spcAft>
                <a:spcPts val="0"/>
              </a:spcAft>
              <a:buClr>
                <a:srgbClr val="006CB6"/>
              </a:buClr>
              <a:buSzTx/>
              <a:buFont typeface="+mj-lt"/>
              <a:buNone/>
              <a:tabLst/>
              <a:defRPr sz="2133" b="0" i="0">
                <a:solidFill>
                  <a:srgbClr val="0073B6"/>
                </a:solidFill>
              </a:defRPr>
            </a:lvl1pPr>
          </a:lstStyle>
          <a:p>
            <a:pPr marL="457189" indent="-457189">
              <a:spcBef>
                <a:spcPts val="800"/>
              </a:spcBef>
              <a:buClr>
                <a:srgbClr val="006CB6"/>
              </a:buClr>
              <a:buFont typeface="+mj-lt"/>
              <a:buAutoNum type="arabicPeriod"/>
            </a:pPr>
            <a:r>
              <a:rPr lang="en-US" sz="3733">
                <a:solidFill>
                  <a:srgbClr val="006CB6"/>
                </a:solidFill>
                <a:latin typeface="Nirmala UI" panose="020B0502040204020203" pitchFamily="34" charset="0"/>
                <a:cs typeface="Nirmala UI" panose="020B0502040204020203" pitchFamily="34" charset="0"/>
              </a:rPr>
              <a:t>DO NOT USE</a:t>
            </a:r>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215696" y="6478274"/>
            <a:ext cx="633153" cy="366183"/>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grpSp>
        <p:nvGrpSpPr>
          <p:cNvPr id="9" name="Group 8">
            <a:extLst>
              <a:ext uri="{FF2B5EF4-FFF2-40B4-BE49-F238E27FC236}">
                <a16:creationId xmlns:a16="http://schemas.microsoft.com/office/drawing/2014/main" id="{8CEC527A-71D9-4A6B-B0B6-3941A59B3205}"/>
              </a:ext>
            </a:extLst>
          </p:cNvPr>
          <p:cNvGrpSpPr/>
          <p:nvPr userDrawn="1"/>
        </p:nvGrpSpPr>
        <p:grpSpPr>
          <a:xfrm>
            <a:off x="318493" y="369602"/>
            <a:ext cx="9500209" cy="293868"/>
            <a:chOff x="238870" y="277201"/>
            <a:chExt cx="8956648" cy="220401"/>
          </a:xfrm>
        </p:grpSpPr>
        <p:sp>
          <p:nvSpPr>
            <p:cNvPr id="10" name="Rectangle 9">
              <a:extLst>
                <a:ext uri="{FF2B5EF4-FFF2-40B4-BE49-F238E27FC236}">
                  <a16:creationId xmlns:a16="http://schemas.microsoft.com/office/drawing/2014/main" id="{AD8A9F26-674D-44D7-9AF5-67821ED4C11E}"/>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Isosceles Triangle 10">
              <a:extLst>
                <a:ext uri="{FF2B5EF4-FFF2-40B4-BE49-F238E27FC236}">
                  <a16:creationId xmlns:a16="http://schemas.microsoft.com/office/drawing/2014/main" id="{4E51A850-E0A2-434E-BE02-968A202AA4FF}"/>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319366218"/>
      </p:ext>
    </p:extLst>
  </p:cSld>
  <p:clrMapOvr>
    <a:masterClrMapping/>
  </p:clrMapOvr>
  <p:extLst>
    <p:ext uri="{DCECCB84-F9BA-43D5-87BE-67443E8EF086}">
      <p15:sldGuideLst xmlns:p15="http://schemas.microsoft.com/office/powerpoint/2012/main">
        <p15:guide id="1" orient="horz" pos="1392" userDrawn="1">
          <p15:clr>
            <a:srgbClr val="FBAE40"/>
          </p15:clr>
        </p15:guide>
        <p15:guide id="2" pos="4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oom Webina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877824" y="1548383"/>
            <a:ext cx="10431536" cy="4303643"/>
          </a:xfrm>
        </p:spPr>
        <p:txBody>
          <a:bodyPr>
            <a:noAutofit/>
          </a:bodyPr>
          <a:lstStyle>
            <a:lvl1pPr marL="0" indent="0">
              <a:spcBef>
                <a:spcPts val="0"/>
              </a:spcBef>
              <a:buNone/>
              <a:defRPr sz="2667"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grpSp>
        <p:nvGrpSpPr>
          <p:cNvPr id="11" name="Group 10">
            <a:extLst>
              <a:ext uri="{FF2B5EF4-FFF2-40B4-BE49-F238E27FC236}">
                <a16:creationId xmlns:a16="http://schemas.microsoft.com/office/drawing/2014/main" id="{9746A85D-2895-42FD-A082-E1ACA44BD230}"/>
              </a:ext>
            </a:extLst>
          </p:cNvPr>
          <p:cNvGrpSpPr/>
          <p:nvPr userDrawn="1"/>
        </p:nvGrpSpPr>
        <p:grpSpPr>
          <a:xfrm>
            <a:off x="318493" y="369602"/>
            <a:ext cx="9500209" cy="293868"/>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custDataLst>
      <p:tags r:id="rId1"/>
    </p:custDataLst>
    <p:extLst>
      <p:ext uri="{BB962C8B-B14F-4D97-AF65-F5344CB8AC3E}">
        <p14:creationId xmlns:p14="http://schemas.microsoft.com/office/powerpoint/2010/main" val="3560058605"/>
      </p:ext>
    </p:extLst>
  </p:cSld>
  <p:clrMapOvr>
    <a:masterClrMapping/>
  </p:clrMapOvr>
  <p:extLst>
    <p:ext uri="{DCECCB84-F9BA-43D5-87BE-67443E8EF086}">
      <p15:sldGuideLst xmlns:p15="http://schemas.microsoft.com/office/powerpoint/2012/main">
        <p15:guide id="1" orient="horz" pos="1392" userDrawn="1">
          <p15:clr>
            <a:srgbClr val="FBAE40"/>
          </p15:clr>
        </p15:guide>
        <p15:guide id="2" pos="4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ogistic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877824" y="1548383"/>
            <a:ext cx="10431536" cy="4303643"/>
          </a:xfrm>
        </p:spPr>
        <p:txBody>
          <a:bodyPr>
            <a:noAutofit/>
          </a:bodyPr>
          <a:lstStyle>
            <a:lvl1pPr marL="0" indent="0">
              <a:spcBef>
                <a:spcPts val="0"/>
              </a:spcBef>
              <a:buNone/>
              <a:defRPr sz="2667"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grpSp>
        <p:nvGrpSpPr>
          <p:cNvPr id="11" name="Group 10">
            <a:extLst>
              <a:ext uri="{FF2B5EF4-FFF2-40B4-BE49-F238E27FC236}">
                <a16:creationId xmlns:a16="http://schemas.microsoft.com/office/drawing/2014/main" id="{9746A85D-2895-42FD-A082-E1ACA44BD230}"/>
              </a:ext>
            </a:extLst>
          </p:cNvPr>
          <p:cNvGrpSpPr/>
          <p:nvPr userDrawn="1"/>
        </p:nvGrpSpPr>
        <p:grpSpPr>
          <a:xfrm>
            <a:off x="318493" y="369602"/>
            <a:ext cx="9500209" cy="293868"/>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2" name="Picture 1" descr="Screen shot of Zoom meeting controls; mute, start video, participants, chat, share screen, record, leave.">
            <a:extLst>
              <a:ext uri="{FF2B5EF4-FFF2-40B4-BE49-F238E27FC236}">
                <a16:creationId xmlns:a16="http://schemas.microsoft.com/office/drawing/2014/main" id="{855A33DA-5115-4920-8C18-649CCA606F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7824" y="1480557"/>
            <a:ext cx="10431536" cy="69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840619"/>
      </p:ext>
    </p:extLst>
  </p:cSld>
  <p:clrMapOvr>
    <a:masterClrMapping/>
  </p:clrMapOvr>
  <p:extLst>
    <p:ext uri="{DCECCB84-F9BA-43D5-87BE-67443E8EF086}">
      <p15:sldGuideLst xmlns:p15="http://schemas.microsoft.com/office/powerpoint/2012/main">
        <p15:guide id="1" orient="horz" pos="1392" userDrawn="1">
          <p15:clr>
            <a:srgbClr val="FBAE40"/>
          </p15:clr>
        </p15:guide>
        <p15:guide id="2" pos="41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Footer-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p>
            <a:fld id="{10DAB2CC-E082-4A90-B521-35AE5120E197}" type="slidenum">
              <a:rPr lang="en-US" smtClean="0"/>
              <a:t>‹#›</a:t>
            </a:fld>
            <a:endParaRPr lang="en-US"/>
          </a:p>
        </p:txBody>
      </p:sp>
    </p:spTree>
    <p:extLst>
      <p:ext uri="{BB962C8B-B14F-4D97-AF65-F5344CB8AC3E}">
        <p14:creationId xmlns:p14="http://schemas.microsoft.com/office/powerpoint/2010/main" val="240068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38F644-DB03-4EF6-BFD2-7B9C0DB7CB7E}"/>
              </a:ext>
            </a:extLst>
          </p:cNvPr>
          <p:cNvSpPr>
            <a:spLocks noGrp="1"/>
          </p:cNvSpPr>
          <p:nvPr>
            <p:ph type="ftr" sz="quarter" idx="11"/>
          </p:nvPr>
        </p:nvSpPr>
        <p:spPr>
          <a:xfrm>
            <a:off x="934904" y="6478274"/>
            <a:ext cx="4114800" cy="366183"/>
          </a:xfrm>
          <a:prstGeom prst="rect">
            <a:avLst/>
          </a:prstGeom>
        </p:spPr>
        <p:txBody>
          <a:bodyPr/>
          <a:lstStyle/>
          <a:p>
            <a:endParaRPr lang="en-US"/>
          </a:p>
        </p:txBody>
      </p:sp>
      <p:sp>
        <p:nvSpPr>
          <p:cNvPr id="5" name="Rectangle 4">
            <a:extLst>
              <a:ext uri="{FF2B5EF4-FFF2-40B4-BE49-F238E27FC236}">
                <a16:creationId xmlns:a16="http://schemas.microsoft.com/office/drawing/2014/main" id="{AFFC4A9E-E9F7-42EB-8C6D-E928D3A87840}"/>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p>
            <a:fld id="{10DAB2CC-E082-4A90-B521-35AE5120E197}" type="slidenum">
              <a:rPr lang="en-US" smtClean="0"/>
              <a:t>‹#›</a:t>
            </a:fld>
            <a:endParaRPr lang="en-US"/>
          </a:p>
        </p:txBody>
      </p:sp>
    </p:spTree>
    <p:extLst>
      <p:ext uri="{BB962C8B-B14F-4D97-AF65-F5344CB8AC3E}">
        <p14:creationId xmlns:p14="http://schemas.microsoft.com/office/powerpoint/2010/main" val="383536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778435-0220-4D13-AFB0-A503C53D1B7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a:extLst>
              <a:ext uri="{FF2B5EF4-FFF2-40B4-BE49-F238E27FC236}">
                <a16:creationId xmlns:a16="http://schemas.microsoft.com/office/drawing/2014/main" id="{2917C918-522F-419D-9882-F136F424A54A}"/>
              </a:ext>
              <a:ext uri="{C183D7F6-B498-43B3-948B-1728B52AA6E4}">
                <adec:decorative xmlns:adec="http://schemas.microsoft.com/office/drawing/2017/decorative" val="1"/>
              </a:ext>
            </a:extLst>
          </p:cNvPr>
          <p:cNvSpPr/>
          <p:nvPr userDrawn="1"/>
        </p:nvSpPr>
        <p:spPr>
          <a:xfrm flipH="1" flipV="1">
            <a:off x="5417" y="0"/>
            <a:ext cx="12192000" cy="2668160"/>
          </a:xfrm>
          <a:prstGeom prst="rect">
            <a:avLst/>
          </a:prstGeom>
          <a:blipFill>
            <a:blip r:embed="rId2" cstate="print">
              <a:extLst>
                <a:ext uri="{28A0092B-C50C-407E-A947-70E740481C1C}">
                  <a14:useLocalDpi xmlns:a14="http://schemas.microsoft.com/office/drawing/2010/main" val="0"/>
                </a:ext>
              </a:extLst>
            </a:blip>
            <a:srcRect/>
            <a:stretch>
              <a:fillRect l="80" t="-43339" r="-80" b="-1136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3370C34B-E929-4CB6-B24A-AB302E13DC93}"/>
              </a:ext>
              <a:ext uri="{C183D7F6-B498-43B3-948B-1728B52AA6E4}">
                <adec:decorative xmlns:adec="http://schemas.microsoft.com/office/drawing/2017/decorative" val="1"/>
              </a:ext>
            </a:extLst>
          </p:cNvPr>
          <p:cNvSpPr/>
          <p:nvPr/>
        </p:nvSpPr>
        <p:spPr>
          <a:xfrm rot="5400000">
            <a:off x="6067958" y="-3404516"/>
            <a:ext cx="68281" cy="12204192"/>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5" name="Group 4" descr="H.Q.I.N. Logo">
            <a:extLst>
              <a:ext uri="{FF2B5EF4-FFF2-40B4-BE49-F238E27FC236}">
                <a16:creationId xmlns:a16="http://schemas.microsoft.com/office/drawing/2014/main" id="{E4201AE3-1BB6-4243-BDF3-10493910658E}"/>
              </a:ext>
            </a:extLst>
          </p:cNvPr>
          <p:cNvGrpSpPr/>
          <p:nvPr userDrawn="1"/>
        </p:nvGrpSpPr>
        <p:grpSpPr>
          <a:xfrm>
            <a:off x="610635" y="856276"/>
            <a:ext cx="3061020" cy="1254507"/>
            <a:chOff x="5876802" y="3070673"/>
            <a:chExt cx="2496254" cy="986133"/>
          </a:xfrm>
        </p:grpSpPr>
        <p:pic>
          <p:nvPicPr>
            <p:cNvPr id="6" name="Picture 5">
              <a:extLst>
                <a:ext uri="{FF2B5EF4-FFF2-40B4-BE49-F238E27FC236}">
                  <a16:creationId xmlns:a16="http://schemas.microsoft.com/office/drawing/2014/main" id="{589D209E-57C5-4F39-98F9-D1FEFDDF35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7" name="Picture 6" descr="A close up of a logo&#10;&#10;Description automatically generated">
              <a:extLst>
                <a:ext uri="{FF2B5EF4-FFF2-40B4-BE49-F238E27FC236}">
                  <a16:creationId xmlns:a16="http://schemas.microsoft.com/office/drawing/2014/main" id="{7DC44C7A-CC9B-4480-8BEE-9127433018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8" name="Picture 7">
              <a:extLst>
                <a:ext uri="{FF2B5EF4-FFF2-40B4-BE49-F238E27FC236}">
                  <a16:creationId xmlns:a16="http://schemas.microsoft.com/office/drawing/2014/main" id="{1814931D-23E1-4B35-9BB9-D96039A81B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9" name="Picture 8">
              <a:extLst>
                <a:ext uri="{FF2B5EF4-FFF2-40B4-BE49-F238E27FC236}">
                  <a16:creationId xmlns:a16="http://schemas.microsoft.com/office/drawing/2014/main" id="{830B533D-92F7-4E38-906B-BB61267B37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10" name="Picture 9" descr="A close up of a logo&#10;&#10;Description automatically generated">
              <a:extLst>
                <a:ext uri="{FF2B5EF4-FFF2-40B4-BE49-F238E27FC236}">
                  <a16:creationId xmlns:a16="http://schemas.microsoft.com/office/drawing/2014/main" id="{6341E0BF-7029-400A-A645-4E87227DC19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1" name="Picture 10">
              <a:extLst>
                <a:ext uri="{FF2B5EF4-FFF2-40B4-BE49-F238E27FC236}">
                  <a16:creationId xmlns:a16="http://schemas.microsoft.com/office/drawing/2014/main" id="{EEE2B436-BF8F-41E1-999F-1D709A3281B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2" name="Picture 11">
              <a:extLst>
                <a:ext uri="{FF2B5EF4-FFF2-40B4-BE49-F238E27FC236}">
                  <a16:creationId xmlns:a16="http://schemas.microsoft.com/office/drawing/2014/main" id="{109B8B1D-A332-4F08-8851-7DB51602271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3" name="Picture 12">
              <a:extLst>
                <a:ext uri="{FF2B5EF4-FFF2-40B4-BE49-F238E27FC236}">
                  <a16:creationId xmlns:a16="http://schemas.microsoft.com/office/drawing/2014/main" id="{5C4343D3-6745-4549-98B2-3B6F09AA5F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4" name="Picture 13">
              <a:extLst>
                <a:ext uri="{FF2B5EF4-FFF2-40B4-BE49-F238E27FC236}">
                  <a16:creationId xmlns:a16="http://schemas.microsoft.com/office/drawing/2014/main" id="{5D7664B6-201B-41B2-9F5F-C69F1AB9BB4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5" name="Picture 14">
              <a:extLst>
                <a:ext uri="{FF2B5EF4-FFF2-40B4-BE49-F238E27FC236}">
                  <a16:creationId xmlns:a16="http://schemas.microsoft.com/office/drawing/2014/main" id="{21C9807B-5AB0-4370-B4ED-C2416CAE16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sp>
        <p:nvSpPr>
          <p:cNvPr id="20" name="Content Placeholder 7">
            <a:extLst>
              <a:ext uri="{FF2B5EF4-FFF2-40B4-BE49-F238E27FC236}">
                <a16:creationId xmlns:a16="http://schemas.microsoft.com/office/drawing/2014/main" id="{92C7229D-519A-4A16-AC89-E5DD214636B8}"/>
              </a:ext>
            </a:extLst>
          </p:cNvPr>
          <p:cNvSpPr>
            <a:spLocks noGrp="1"/>
          </p:cNvSpPr>
          <p:nvPr>
            <p:ph sz="quarter" idx="13" hasCustomPrompt="1"/>
          </p:nvPr>
        </p:nvSpPr>
        <p:spPr>
          <a:xfrm>
            <a:off x="486135" y="3429001"/>
            <a:ext cx="10685027" cy="1832811"/>
          </a:xfrm>
        </p:spPr>
        <p:txBody>
          <a:bodyPr>
            <a:noAutofit/>
          </a:bodyPr>
          <a:lstStyle>
            <a:lvl1pPr marL="0" indent="0">
              <a:spcBef>
                <a:spcPts val="0"/>
              </a:spcBef>
              <a:buNone/>
              <a:defRPr sz="64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a:t>
            </a:r>
          </a:p>
          <a:p>
            <a:pPr lvl="0"/>
            <a:r>
              <a:rPr lang="en-US"/>
              <a:t>GOES HERE</a:t>
            </a:r>
          </a:p>
        </p:txBody>
      </p:sp>
      <p:sp>
        <p:nvSpPr>
          <p:cNvPr id="18" name="Content Placeholder 7">
            <a:extLst>
              <a:ext uri="{FF2B5EF4-FFF2-40B4-BE49-F238E27FC236}">
                <a16:creationId xmlns:a16="http://schemas.microsoft.com/office/drawing/2014/main" id="{7CDA88F8-2C86-4E96-BFAC-D21E725669E7}"/>
              </a:ext>
            </a:extLst>
          </p:cNvPr>
          <p:cNvSpPr>
            <a:spLocks noGrp="1"/>
          </p:cNvSpPr>
          <p:nvPr>
            <p:ph sz="quarter" idx="14" hasCustomPrompt="1"/>
          </p:nvPr>
        </p:nvSpPr>
        <p:spPr>
          <a:xfrm>
            <a:off x="486135" y="5332411"/>
            <a:ext cx="7501493" cy="867619"/>
          </a:xfrm>
        </p:spPr>
        <p:txBody>
          <a:bodyPr>
            <a:noAutofit/>
          </a:bodyPr>
          <a:lstStyle>
            <a:lvl1pPr marL="0" indent="0">
              <a:spcBef>
                <a:spcPts val="0"/>
              </a:spcBef>
              <a:buNone/>
              <a:defRPr sz="1867" spc="0" baseline="0">
                <a:solidFill>
                  <a:srgbClr val="0073B6"/>
                </a:solidFill>
                <a:latin typeface="Nirmala UI" panose="020B0502040204020203" pitchFamily="34" charset="0"/>
                <a:cs typeface="Nirmala UI" panose="020B0502040204020203" pitchFamily="34" charset="0"/>
              </a:defRPr>
            </a:lvl1pPr>
          </a:lstStyle>
          <a:p>
            <a:pPr lvl="0"/>
            <a:r>
              <a:rPr lang="en-US"/>
              <a:t>Month, Day, Year</a:t>
            </a:r>
          </a:p>
        </p:txBody>
      </p:sp>
      <p:pic>
        <p:nvPicPr>
          <p:cNvPr id="4" name="Picture 3" descr="Quality Improvement Organizations Program Logo">
            <a:extLst>
              <a:ext uri="{FF2B5EF4-FFF2-40B4-BE49-F238E27FC236}">
                <a16:creationId xmlns:a16="http://schemas.microsoft.com/office/drawing/2014/main" id="{0FD60EDC-A77B-4183-B0B8-D0AD1F872C4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865519" y="6135800"/>
            <a:ext cx="1856852" cy="486113"/>
          </a:xfrm>
          <a:prstGeom prst="rect">
            <a:avLst/>
          </a:prstGeom>
        </p:spPr>
      </p:pic>
    </p:spTree>
    <p:extLst>
      <p:ext uri="{BB962C8B-B14F-4D97-AF65-F5344CB8AC3E}">
        <p14:creationId xmlns:p14="http://schemas.microsoft.com/office/powerpoint/2010/main" val="2860864665"/>
      </p:ext>
    </p:extLst>
  </p:cSld>
  <p:clrMapOvr>
    <a:masterClrMapping/>
  </p:clrMapOvr>
  <p:extLst>
    <p:ext uri="{DCECCB84-F9BA-43D5-87BE-67443E8EF086}">
      <p15:sldGuideLst xmlns:p15="http://schemas.microsoft.com/office/powerpoint/2012/main">
        <p15:guide id="1" orient="horz" pos="120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778435-0220-4D13-AFB0-A503C53D1B7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3370C34B-E929-4CB6-B24A-AB302E13DC93}"/>
              </a:ext>
              <a:ext uri="{C183D7F6-B498-43B3-948B-1728B52AA6E4}">
                <adec:decorative xmlns:adec="http://schemas.microsoft.com/office/drawing/2017/decorative" val="1"/>
              </a:ext>
            </a:extLst>
          </p:cNvPr>
          <p:cNvSpPr/>
          <p:nvPr/>
        </p:nvSpPr>
        <p:spPr>
          <a:xfrm>
            <a:off x="4152749" y="0"/>
            <a:ext cx="68281" cy="6864096"/>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752F0C3E-B2C2-4F1A-9E59-3A12C252A921}"/>
              </a:ext>
              <a:ext uri="{C183D7F6-B498-43B3-948B-1728B52AA6E4}">
                <adec:decorative xmlns:adec="http://schemas.microsoft.com/office/drawing/2017/decorative" val="1"/>
              </a:ext>
            </a:extLst>
          </p:cNvPr>
          <p:cNvSpPr/>
          <p:nvPr userDrawn="1"/>
        </p:nvSpPr>
        <p:spPr>
          <a:xfrm flipH="1" flipV="1">
            <a:off x="1" y="-29496"/>
            <a:ext cx="4152748" cy="6888480"/>
          </a:xfrm>
          <a:prstGeom prst="rect">
            <a:avLst/>
          </a:prstGeom>
          <a:blipFill>
            <a:blip r:embed="rId2" cstate="print">
              <a:extLst>
                <a:ext uri="{28A0092B-C50C-407E-A947-70E740481C1C}">
                  <a14:useLocalDpi xmlns:a14="http://schemas.microsoft.com/office/drawing/2010/main" val="0"/>
                </a:ext>
              </a:extLst>
            </a:blip>
            <a:srcRect/>
            <a:stretch>
              <a:fillRect l="-193589" t="-156" r="-1305" b="1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5" name="Group 4" descr="H.Q.I.N. Logo">
            <a:extLst>
              <a:ext uri="{FF2B5EF4-FFF2-40B4-BE49-F238E27FC236}">
                <a16:creationId xmlns:a16="http://schemas.microsoft.com/office/drawing/2014/main" id="{E4201AE3-1BB6-4243-BDF3-10493910658E}"/>
              </a:ext>
            </a:extLst>
          </p:cNvPr>
          <p:cNvGrpSpPr/>
          <p:nvPr userDrawn="1"/>
        </p:nvGrpSpPr>
        <p:grpSpPr>
          <a:xfrm>
            <a:off x="541811" y="4659357"/>
            <a:ext cx="3061020" cy="1254507"/>
            <a:chOff x="5876802" y="3070673"/>
            <a:chExt cx="2496254" cy="986133"/>
          </a:xfrm>
        </p:grpSpPr>
        <p:pic>
          <p:nvPicPr>
            <p:cNvPr id="6" name="Picture 5">
              <a:extLst>
                <a:ext uri="{FF2B5EF4-FFF2-40B4-BE49-F238E27FC236}">
                  <a16:creationId xmlns:a16="http://schemas.microsoft.com/office/drawing/2014/main" id="{589D209E-57C5-4F39-98F9-D1FEFDDF35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7" name="Picture 6" descr="A close up of a logo&#10;&#10;Description automatically generated">
              <a:extLst>
                <a:ext uri="{FF2B5EF4-FFF2-40B4-BE49-F238E27FC236}">
                  <a16:creationId xmlns:a16="http://schemas.microsoft.com/office/drawing/2014/main" id="{7DC44C7A-CC9B-4480-8BEE-9127433018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8" name="Picture 7">
              <a:extLst>
                <a:ext uri="{FF2B5EF4-FFF2-40B4-BE49-F238E27FC236}">
                  <a16:creationId xmlns:a16="http://schemas.microsoft.com/office/drawing/2014/main" id="{1814931D-23E1-4B35-9BB9-D96039A81B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9" name="Picture 8">
              <a:extLst>
                <a:ext uri="{FF2B5EF4-FFF2-40B4-BE49-F238E27FC236}">
                  <a16:creationId xmlns:a16="http://schemas.microsoft.com/office/drawing/2014/main" id="{830B533D-92F7-4E38-906B-BB61267B37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10" name="Picture 9" descr="A close up of a logo&#10;&#10;Description automatically generated">
              <a:extLst>
                <a:ext uri="{FF2B5EF4-FFF2-40B4-BE49-F238E27FC236}">
                  <a16:creationId xmlns:a16="http://schemas.microsoft.com/office/drawing/2014/main" id="{6341E0BF-7029-400A-A645-4E87227DC19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1" name="Picture 10">
              <a:extLst>
                <a:ext uri="{FF2B5EF4-FFF2-40B4-BE49-F238E27FC236}">
                  <a16:creationId xmlns:a16="http://schemas.microsoft.com/office/drawing/2014/main" id="{EEE2B436-BF8F-41E1-999F-1D709A3281B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2" name="Picture 11">
              <a:extLst>
                <a:ext uri="{FF2B5EF4-FFF2-40B4-BE49-F238E27FC236}">
                  <a16:creationId xmlns:a16="http://schemas.microsoft.com/office/drawing/2014/main" id="{109B8B1D-A332-4F08-8851-7DB51602271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3" name="Picture 12">
              <a:extLst>
                <a:ext uri="{FF2B5EF4-FFF2-40B4-BE49-F238E27FC236}">
                  <a16:creationId xmlns:a16="http://schemas.microsoft.com/office/drawing/2014/main" id="{5C4343D3-6745-4549-98B2-3B6F09AA5F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4" name="Picture 13">
              <a:extLst>
                <a:ext uri="{FF2B5EF4-FFF2-40B4-BE49-F238E27FC236}">
                  <a16:creationId xmlns:a16="http://schemas.microsoft.com/office/drawing/2014/main" id="{5D7664B6-201B-41B2-9F5F-C69F1AB9BB4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5" name="Picture 14">
              <a:extLst>
                <a:ext uri="{FF2B5EF4-FFF2-40B4-BE49-F238E27FC236}">
                  <a16:creationId xmlns:a16="http://schemas.microsoft.com/office/drawing/2014/main" id="{21C9807B-5AB0-4370-B4ED-C2416CAE16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sp>
        <p:nvSpPr>
          <p:cNvPr id="20" name="Content Placeholder 7">
            <a:extLst>
              <a:ext uri="{FF2B5EF4-FFF2-40B4-BE49-F238E27FC236}">
                <a16:creationId xmlns:a16="http://schemas.microsoft.com/office/drawing/2014/main" id="{92C7229D-519A-4A16-AC89-E5DD214636B8}"/>
              </a:ext>
            </a:extLst>
          </p:cNvPr>
          <p:cNvSpPr>
            <a:spLocks noGrp="1"/>
          </p:cNvSpPr>
          <p:nvPr>
            <p:ph sz="quarter" idx="13" hasCustomPrompt="1"/>
          </p:nvPr>
        </p:nvSpPr>
        <p:spPr>
          <a:xfrm>
            <a:off x="4593340" y="3699160"/>
            <a:ext cx="7052341" cy="1832811"/>
          </a:xfrm>
        </p:spPr>
        <p:txBody>
          <a:bodyPr>
            <a:noAutofit/>
          </a:bodyPr>
          <a:lstStyle>
            <a:lvl1pPr marL="0" indent="0">
              <a:spcBef>
                <a:spcPts val="0"/>
              </a:spcBef>
              <a:buNone/>
              <a:defRPr sz="5867" spc="0" baseline="0">
                <a:solidFill>
                  <a:srgbClr val="0073B6"/>
                </a:solidFill>
                <a:latin typeface="Nirmala UI" panose="020B0502040204020203" pitchFamily="34" charset="0"/>
                <a:cs typeface="Nirmala UI" panose="020B0502040204020203" pitchFamily="34" charset="0"/>
              </a:defRPr>
            </a:lvl1pPr>
          </a:lstStyle>
          <a:p>
            <a:pPr lvl="0"/>
            <a:r>
              <a:rPr lang="en-US"/>
              <a:t>SECTION HEADER</a:t>
            </a:r>
          </a:p>
          <a:p>
            <a:pPr lvl="0"/>
            <a:r>
              <a:rPr lang="en-US"/>
              <a:t>GOES HERE</a:t>
            </a:r>
          </a:p>
        </p:txBody>
      </p:sp>
      <p:sp>
        <p:nvSpPr>
          <p:cNvPr id="18" name="Content Placeholder 7">
            <a:extLst>
              <a:ext uri="{FF2B5EF4-FFF2-40B4-BE49-F238E27FC236}">
                <a16:creationId xmlns:a16="http://schemas.microsoft.com/office/drawing/2014/main" id="{7CDA88F8-2C86-4E96-BFAC-D21E725669E7}"/>
              </a:ext>
            </a:extLst>
          </p:cNvPr>
          <p:cNvSpPr>
            <a:spLocks noGrp="1"/>
          </p:cNvSpPr>
          <p:nvPr>
            <p:ph sz="quarter" idx="14" hasCustomPrompt="1"/>
          </p:nvPr>
        </p:nvSpPr>
        <p:spPr>
          <a:xfrm>
            <a:off x="4593340" y="5602569"/>
            <a:ext cx="5416725" cy="867619"/>
          </a:xfrm>
        </p:spPr>
        <p:txBody>
          <a:bodyPr>
            <a:noAutofit/>
          </a:bodyPr>
          <a:lstStyle>
            <a:lvl1pPr marL="0" indent="0">
              <a:spcBef>
                <a:spcPts val="0"/>
              </a:spcBef>
              <a:buNone/>
              <a:defRPr sz="1867" spc="0" baseline="0">
                <a:solidFill>
                  <a:srgbClr val="0073B6"/>
                </a:solidFill>
                <a:latin typeface="Nirmala UI" panose="020B0502040204020203" pitchFamily="34" charset="0"/>
                <a:cs typeface="Nirmala UI" panose="020B0502040204020203" pitchFamily="34" charset="0"/>
              </a:defRPr>
            </a:lvl1pPr>
          </a:lstStyle>
          <a:p>
            <a:pPr lvl="0"/>
            <a:r>
              <a:rPr lang="en-US"/>
              <a:t>Month, Day, Year</a:t>
            </a:r>
          </a:p>
        </p:txBody>
      </p:sp>
      <p:pic>
        <p:nvPicPr>
          <p:cNvPr id="2" name="Picture 1" descr="Quality Improvement Organizations Program Logo">
            <a:extLst>
              <a:ext uri="{FF2B5EF4-FFF2-40B4-BE49-F238E27FC236}">
                <a16:creationId xmlns:a16="http://schemas.microsoft.com/office/drawing/2014/main" id="{7E316ECB-B379-433F-92B1-5DD97652EEC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865519" y="6135800"/>
            <a:ext cx="1856852" cy="486113"/>
          </a:xfrm>
          <a:prstGeom prst="rect">
            <a:avLst/>
          </a:prstGeom>
        </p:spPr>
      </p:pic>
    </p:spTree>
    <p:extLst>
      <p:ext uri="{BB962C8B-B14F-4D97-AF65-F5344CB8AC3E}">
        <p14:creationId xmlns:p14="http://schemas.microsoft.com/office/powerpoint/2010/main" val="1151105576"/>
      </p:ext>
    </p:extLst>
  </p:cSld>
  <p:clrMapOvr>
    <a:masterClrMapping/>
  </p:clrMapOvr>
  <p:extLst>
    <p:ext uri="{DCECCB84-F9BA-43D5-87BE-67443E8EF086}">
      <p15:sldGuideLst xmlns:p15="http://schemas.microsoft.com/office/powerpoint/2012/main">
        <p15:guide id="1" orient="horz" pos="3696" userDrawn="1">
          <p15:clr>
            <a:srgbClr val="FBAE40"/>
          </p15:clr>
        </p15:guide>
        <p15:guide id="2" pos="345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ACC90-1467-41F9-A368-0ADDFE7217E1}"/>
              </a:ext>
              <a:ext uri="{C183D7F6-B498-43B3-948B-1728B52AA6E4}">
                <adec:decorative xmlns:adec="http://schemas.microsoft.com/office/drawing/2017/decorative" val="1"/>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descr="Quality Improvement Organizations Program Logo">
            <a:extLst>
              <a:ext uri="{FF2B5EF4-FFF2-40B4-BE49-F238E27FC236}">
                <a16:creationId xmlns:a16="http://schemas.microsoft.com/office/drawing/2014/main" id="{33EF4970-9F64-49BA-A8F8-0C72E5F73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9630" y="6090066"/>
            <a:ext cx="1856852" cy="486113"/>
          </a:xfrm>
          <a:prstGeom prst="rect">
            <a:avLst/>
          </a:prstGeom>
        </p:spPr>
      </p:pic>
      <p:grpSp>
        <p:nvGrpSpPr>
          <p:cNvPr id="8" name="Group 7">
            <a:extLst>
              <a:ext uri="{FF2B5EF4-FFF2-40B4-BE49-F238E27FC236}">
                <a16:creationId xmlns:a16="http://schemas.microsoft.com/office/drawing/2014/main" id="{A9EB3395-C522-45AD-ACDC-F716A47639AF}"/>
              </a:ext>
              <a:ext uri="{C183D7F6-B498-43B3-948B-1728B52AA6E4}">
                <adec:decorative xmlns:adec="http://schemas.microsoft.com/office/drawing/2017/decorative" val="1"/>
              </a:ext>
            </a:extLst>
          </p:cNvPr>
          <p:cNvGrpSpPr/>
          <p:nvPr userDrawn="1"/>
        </p:nvGrpSpPr>
        <p:grpSpPr>
          <a:xfrm>
            <a:off x="10482875" y="6122282"/>
            <a:ext cx="1265832" cy="530831"/>
            <a:chOff x="7092145" y="5347298"/>
            <a:chExt cx="4437790" cy="1753124"/>
          </a:xfrm>
        </p:grpSpPr>
        <p:pic>
          <p:nvPicPr>
            <p:cNvPr id="9" name="Picture 8">
              <a:extLst>
                <a:ext uri="{FF2B5EF4-FFF2-40B4-BE49-F238E27FC236}">
                  <a16:creationId xmlns:a16="http://schemas.microsoft.com/office/drawing/2014/main" id="{15BAC01C-8859-482E-80AB-DEF440E6F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0" name="Picture 9" descr="A close up of a logo&#10;&#10;Description automatically generated">
              <a:extLst>
                <a:ext uri="{FF2B5EF4-FFF2-40B4-BE49-F238E27FC236}">
                  <a16:creationId xmlns:a16="http://schemas.microsoft.com/office/drawing/2014/main" id="{17F68C81-783A-4B57-A691-BC75631EA5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1" name="Picture 10">
              <a:extLst>
                <a:ext uri="{FF2B5EF4-FFF2-40B4-BE49-F238E27FC236}">
                  <a16:creationId xmlns:a16="http://schemas.microsoft.com/office/drawing/2014/main" id="{B65672F8-4B6A-463C-9887-BAAEF39DAE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2" name="Picture 11">
              <a:extLst>
                <a:ext uri="{FF2B5EF4-FFF2-40B4-BE49-F238E27FC236}">
                  <a16:creationId xmlns:a16="http://schemas.microsoft.com/office/drawing/2014/main" id="{995B7250-267A-413B-A860-502F7313B8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13" name="Picture 12" descr="A close up of a logo&#10;&#10;Description automatically generated">
              <a:extLst>
                <a:ext uri="{FF2B5EF4-FFF2-40B4-BE49-F238E27FC236}">
                  <a16:creationId xmlns:a16="http://schemas.microsoft.com/office/drawing/2014/main" id="{4F1ED325-651C-4E56-89FC-253BDEA7D8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14" name="Picture 13">
              <a:extLst>
                <a:ext uri="{FF2B5EF4-FFF2-40B4-BE49-F238E27FC236}">
                  <a16:creationId xmlns:a16="http://schemas.microsoft.com/office/drawing/2014/main" id="{DFAE9367-18A3-4102-85CE-5FEF384370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19" name="Picture 18">
              <a:extLst>
                <a:ext uri="{FF2B5EF4-FFF2-40B4-BE49-F238E27FC236}">
                  <a16:creationId xmlns:a16="http://schemas.microsoft.com/office/drawing/2014/main" id="{BE6D1729-A5EB-4165-A3DD-9354F74C13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20" name="Picture 19">
              <a:extLst>
                <a:ext uri="{FF2B5EF4-FFF2-40B4-BE49-F238E27FC236}">
                  <a16:creationId xmlns:a16="http://schemas.microsoft.com/office/drawing/2014/main" id="{7053A029-D4EC-42E0-81F9-C3F2E72187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1" name="Picture 20">
              <a:extLst>
                <a:ext uri="{FF2B5EF4-FFF2-40B4-BE49-F238E27FC236}">
                  <a16:creationId xmlns:a16="http://schemas.microsoft.com/office/drawing/2014/main" id="{3A11E02E-8E44-4BC9-9EDD-1FB8F57FDF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2" name="Picture 21">
              <a:extLst>
                <a:ext uri="{FF2B5EF4-FFF2-40B4-BE49-F238E27FC236}">
                  <a16:creationId xmlns:a16="http://schemas.microsoft.com/office/drawing/2014/main" id="{3C1BB5F8-ECD6-4AA1-ADF0-E919CCCE92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Tree>
    <p:extLst>
      <p:ext uri="{BB962C8B-B14F-4D97-AF65-F5344CB8AC3E}">
        <p14:creationId xmlns:p14="http://schemas.microsoft.com/office/powerpoint/2010/main" val="3154484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image" Target="../media/image8.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23" Type="http://schemas.openxmlformats.org/officeDocument/2006/relationships/image" Target="../media/image10.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 Id="rId22" Type="http://schemas.openxmlformats.org/officeDocument/2006/relationships/image" Target="../media/image9.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10BE3C-C047-418D-A8E2-5229C2054BC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6C85A-764E-4ADF-AE3E-D0181A6585E2}"/>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23D31B3-4BE9-4B4A-8474-A879FDB6FA55}"/>
              </a:ext>
            </a:extLst>
          </p:cNvPr>
          <p:cNvSpPr>
            <a:spLocks noGrp="1"/>
          </p:cNvSpPr>
          <p:nvPr>
            <p:ph type="sldNum" sz="quarter" idx="4"/>
          </p:nvPr>
        </p:nvSpPr>
        <p:spPr>
          <a:xfrm>
            <a:off x="215696" y="6478274"/>
            <a:ext cx="633153" cy="366183"/>
          </a:xfrm>
          <a:prstGeom prst="rect">
            <a:avLst/>
          </a:prstGeom>
        </p:spPr>
        <p:txBody>
          <a:bodyPr vert="horz" lIns="91440" tIns="45720" rIns="91440" bIns="45720" rtlCol="0" anchor="ctr"/>
          <a:lstStyle>
            <a:lvl1pPr algn="r">
              <a:defRPr sz="1200">
                <a:solidFill>
                  <a:srgbClr val="0073B6"/>
                </a:solidFill>
                <a:latin typeface="Nirmala UI" panose="020B0502040204020203" pitchFamily="34" charset="0"/>
                <a:cs typeface="Nirmala UI" panose="020B0502040204020203" pitchFamily="34" charset="0"/>
              </a:defRPr>
            </a:lvl1pPr>
          </a:lstStyle>
          <a:p>
            <a:fld id="{10DAB2CC-E082-4A90-B521-35AE5120E197}" type="slidenum">
              <a:rPr lang="en-US" smtClean="0"/>
              <a:pPr/>
              <a:t>‹#›</a:t>
            </a:fld>
            <a:endParaRPr lang="en-US"/>
          </a:p>
        </p:txBody>
      </p:sp>
      <p:grpSp>
        <p:nvGrpSpPr>
          <p:cNvPr id="11" name="Group 10">
            <a:extLst>
              <a:ext uri="{FF2B5EF4-FFF2-40B4-BE49-F238E27FC236}">
                <a16:creationId xmlns:a16="http://schemas.microsoft.com/office/drawing/2014/main" id="{E67E7A69-FFA8-4CEE-B31B-46C9B6555CFD}"/>
              </a:ext>
              <a:ext uri="{C183D7F6-B498-43B3-948B-1728B52AA6E4}">
                <adec:decorative xmlns:adec="http://schemas.microsoft.com/office/drawing/2017/decorative" val="1"/>
              </a:ext>
            </a:extLst>
          </p:cNvPr>
          <p:cNvGrpSpPr/>
          <p:nvPr userDrawn="1"/>
        </p:nvGrpSpPr>
        <p:grpSpPr>
          <a:xfrm>
            <a:off x="10482875" y="6122282"/>
            <a:ext cx="1265832" cy="530831"/>
            <a:chOff x="7092145" y="5347298"/>
            <a:chExt cx="4437790" cy="1753124"/>
          </a:xfrm>
        </p:grpSpPr>
        <p:pic>
          <p:nvPicPr>
            <p:cNvPr id="12" name="Picture 11">
              <a:extLst>
                <a:ext uri="{FF2B5EF4-FFF2-40B4-BE49-F238E27FC236}">
                  <a16:creationId xmlns:a16="http://schemas.microsoft.com/office/drawing/2014/main" id="{D9968DE5-715D-47E7-A0C1-9671724ED95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3" name="Picture 12" descr="A close up of a logo&#10;&#10;Description automatically generated">
              <a:extLst>
                <a:ext uri="{FF2B5EF4-FFF2-40B4-BE49-F238E27FC236}">
                  <a16:creationId xmlns:a16="http://schemas.microsoft.com/office/drawing/2014/main" id="{0DF29D22-E75D-4930-BC9C-2903575385F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4" name="Picture 13">
              <a:extLst>
                <a:ext uri="{FF2B5EF4-FFF2-40B4-BE49-F238E27FC236}">
                  <a16:creationId xmlns:a16="http://schemas.microsoft.com/office/drawing/2014/main" id="{9C684A8D-311B-4440-A11C-91DA8BCAD0A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5" name="Picture 14">
              <a:extLst>
                <a:ext uri="{FF2B5EF4-FFF2-40B4-BE49-F238E27FC236}">
                  <a16:creationId xmlns:a16="http://schemas.microsoft.com/office/drawing/2014/main" id="{1D030AB2-CA03-4A42-9075-F9B255BAB65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16" name="Picture 15" descr="A close up of a logo&#10;&#10;Description automatically generated">
              <a:extLst>
                <a:ext uri="{FF2B5EF4-FFF2-40B4-BE49-F238E27FC236}">
                  <a16:creationId xmlns:a16="http://schemas.microsoft.com/office/drawing/2014/main" id="{C8203FF4-EA39-4438-A767-FDEB0AD3AC3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17" name="Picture 16">
              <a:extLst>
                <a:ext uri="{FF2B5EF4-FFF2-40B4-BE49-F238E27FC236}">
                  <a16:creationId xmlns:a16="http://schemas.microsoft.com/office/drawing/2014/main" id="{C3F745CB-B038-4834-8CA8-CEE3C0FA197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18" name="Picture 17">
              <a:extLst>
                <a:ext uri="{FF2B5EF4-FFF2-40B4-BE49-F238E27FC236}">
                  <a16:creationId xmlns:a16="http://schemas.microsoft.com/office/drawing/2014/main" id="{7DD36DEE-51E8-4B22-8F85-429206CE34A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19" name="Picture 18">
              <a:extLst>
                <a:ext uri="{FF2B5EF4-FFF2-40B4-BE49-F238E27FC236}">
                  <a16:creationId xmlns:a16="http://schemas.microsoft.com/office/drawing/2014/main" id="{C586D4DA-91B7-4AEE-B9D6-E188E807867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5" name="Picture 24">
              <a:extLst>
                <a:ext uri="{FF2B5EF4-FFF2-40B4-BE49-F238E27FC236}">
                  <a16:creationId xmlns:a16="http://schemas.microsoft.com/office/drawing/2014/main" id="{23D6280E-CE2A-447C-93A7-EA156D1AF21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6" name="Picture 25">
              <a:extLst>
                <a:ext uri="{FF2B5EF4-FFF2-40B4-BE49-F238E27FC236}">
                  <a16:creationId xmlns:a16="http://schemas.microsoft.com/office/drawing/2014/main" id="{B3775E47-98CA-4295-AF34-FF38D12C4C1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
        <p:nvSpPr>
          <p:cNvPr id="27" name="Rectangle 26">
            <a:extLst>
              <a:ext uri="{FF2B5EF4-FFF2-40B4-BE49-F238E27FC236}">
                <a16:creationId xmlns:a16="http://schemas.microsoft.com/office/drawing/2014/main" id="{6BB07953-7B8E-4AC2-B343-53969696629F}"/>
              </a:ext>
              <a:ext uri="{C183D7F6-B498-43B3-948B-1728B52AA6E4}">
                <adec:decorative xmlns:adec="http://schemas.microsoft.com/office/drawing/2017/decorative" val="1"/>
              </a:ext>
            </a:extLst>
          </p:cNvPr>
          <p:cNvSpPr/>
          <p:nvPr userDrawn="1"/>
        </p:nvSpPr>
        <p:spPr>
          <a:xfrm rot="5400000">
            <a:off x="5283235" y="1534237"/>
            <a:ext cx="12192" cy="9941673"/>
          </a:xfrm>
          <a:prstGeom prst="rect">
            <a:avLst/>
          </a:prstGeom>
          <a:solidFill>
            <a:srgbClr val="007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81774084"/>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9" r:id="rId3"/>
    <p:sldLayoutId id="2147483698"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10BE3C-C047-418D-A8E2-5229C2054BC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6C85A-764E-4ADF-AE3E-D0181A6585E2}"/>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a:extLst>
              <a:ext uri="{FF2B5EF4-FFF2-40B4-BE49-F238E27FC236}">
                <a16:creationId xmlns:a16="http://schemas.microsoft.com/office/drawing/2014/main" id="{9B57EAC6-28A5-481A-870D-F1037677BEAB}"/>
              </a:ext>
              <a:ext uri="{C183D7F6-B498-43B3-948B-1728B52AA6E4}">
                <adec:decorative xmlns:adec="http://schemas.microsoft.com/office/drawing/2017/decorative" val="1"/>
              </a:ext>
            </a:extLst>
          </p:cNvPr>
          <p:cNvSpPr/>
          <p:nvPr userDrawn="1"/>
        </p:nvSpPr>
        <p:spPr>
          <a:xfrm rot="5400000">
            <a:off x="4135779" y="2896820"/>
            <a:ext cx="12192" cy="7071360"/>
          </a:xfrm>
          <a:prstGeom prst="rect">
            <a:avLst/>
          </a:prstGeom>
          <a:solidFill>
            <a:srgbClr val="007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QIO Program and HQIN logos">
            <a:extLst>
              <a:ext uri="{FF2B5EF4-FFF2-40B4-BE49-F238E27FC236}">
                <a16:creationId xmlns:a16="http://schemas.microsoft.com/office/drawing/2014/main" id="{5085AE46-522C-4280-B7CB-60786A56A8E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826476" y="6111721"/>
            <a:ext cx="3683819" cy="530628"/>
          </a:xfrm>
          <a:prstGeom prst="rect">
            <a:avLst/>
          </a:prstGeom>
        </p:spPr>
      </p:pic>
    </p:spTree>
    <p:extLst>
      <p:ext uri="{BB962C8B-B14F-4D97-AF65-F5344CB8AC3E}">
        <p14:creationId xmlns:p14="http://schemas.microsoft.com/office/powerpoint/2010/main" val="1281774084"/>
      </p:ext>
    </p:extLst>
  </p:cSld>
  <p:clrMap bg1="lt1" tx1="dk1" bg2="lt2" tx2="dk2" accent1="accent1" accent2="accent2" accent3="accent3" accent4="accent4" accent5="accent5" accent6="accent6" hlink="hlink" folHlink="folHlink"/>
  <p:sldLayoutIdLst>
    <p:sldLayoutId id="2147483702" r:id="rId1"/>
    <p:sldLayoutId id="2147483699" r:id="rId2"/>
    <p:sldLayoutId id="2147483700"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3.png"/><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593C30-5C54-4929-AB1A-1399C8C9F469}"/>
              </a:ext>
            </a:extLst>
          </p:cNvPr>
          <p:cNvSpPr txBox="1">
            <a:spLocks noGrp="1"/>
          </p:cNvSpPr>
          <p:nvPr>
            <p:ph type="title" idx="4294967295"/>
          </p:nvPr>
        </p:nvSpPr>
        <p:spPr>
          <a:xfrm>
            <a:off x="4452729" y="439569"/>
            <a:ext cx="7266528" cy="4226798"/>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Nirmala UI"/>
                <a:ea typeface="+mn-ea"/>
                <a:cs typeface="Nirmala UI"/>
              </a:rPr>
              <a:t>The following information is intended to support your facility’s vaccination education efforts. </a:t>
            </a:r>
          </a:p>
          <a:p>
            <a:pPr marL="0" marR="0" lvl="0" indent="0" algn="l" defTabSz="914400" rtl="0" eaLnBrk="1" fontAlgn="base" latinLnBrk="0" hangingPunct="1">
              <a:lnSpc>
                <a:spcPct val="100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Nirmala UI"/>
              <a:ea typeface="+mn-ea"/>
              <a:cs typeface="Nirmala UI"/>
            </a:endParaRPr>
          </a:p>
          <a:p>
            <a:pPr marL="0" marR="0" lvl="0" indent="0" algn="l" defTabSz="914400" rtl="0" eaLnBrk="1" fontAlgn="base"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Nirmala UI"/>
                <a:ea typeface="+mn-ea"/>
                <a:cs typeface="Nirmala UI"/>
              </a:rPr>
              <a:t>Print and display the pages as is or customize them with additional information or your facility’s logo (space allotted in the top right corner of each slide).</a:t>
            </a:r>
          </a:p>
          <a:p>
            <a:pPr marL="0" marR="0" lvl="0" indent="0" algn="l" defTabSz="914400" rtl="0" eaLnBrk="1" fontAlgn="base" latinLnBrk="0" hangingPunct="1">
              <a:lnSpc>
                <a:spcPct val="100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Nirmala UI"/>
              <a:ea typeface="+mn-ea"/>
              <a:cs typeface="Nirmala UI"/>
            </a:endParaRPr>
          </a:p>
          <a:p>
            <a:pPr marL="0" marR="0" lvl="0" indent="0" algn="l" defTabSz="914400" rtl="0" eaLnBrk="1" fontAlgn="base"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Nirmala UI"/>
                <a:ea typeface="+mn-ea"/>
                <a:cs typeface="Nirmala UI"/>
              </a:rPr>
              <a:t>The content can be used on bulletin boards, staff common areas, visitor reception areas, at staff or family council meetings and in mailings.</a:t>
            </a:r>
          </a:p>
        </p:txBody>
      </p:sp>
      <p:sp>
        <p:nvSpPr>
          <p:cNvPr id="4" name="Text Box 2">
            <a:extLst>
              <a:ext uri="{FF2B5EF4-FFF2-40B4-BE49-F238E27FC236}">
                <a16:creationId xmlns:a16="http://schemas.microsoft.com/office/drawing/2014/main" id="{C040AFAB-F811-493C-86FE-7C2D90BAE777}"/>
              </a:ext>
              <a:ext uri="{C183D7F6-B498-43B3-948B-1728B52AA6E4}">
                <adec:decorative xmlns:adec="http://schemas.microsoft.com/office/drawing/2017/decorative" val="1"/>
              </a:ext>
            </a:extLst>
          </p:cNvPr>
          <p:cNvSpPr txBox="1">
            <a:spLocks noChangeArrowheads="1"/>
          </p:cNvSpPr>
          <p:nvPr/>
        </p:nvSpPr>
        <p:spPr bwMode="auto">
          <a:xfrm>
            <a:off x="4452729" y="5708270"/>
            <a:ext cx="5375083" cy="1038041"/>
          </a:xfrm>
          <a:prstGeom prst="rect">
            <a:avLst/>
          </a:prstGeom>
          <a:noFill/>
          <a:ln w="9525">
            <a:noFill/>
            <a:miter lim="800000"/>
            <a:headEnd/>
            <a:tailEnd/>
          </a:ln>
        </p:spPr>
        <p:txBody>
          <a:bodyPr rot="0" vert="horz" wrap="square" lIns="121920" tIns="60960" rIns="121920" bIns="60960" anchor="t" anchorCtr="0">
            <a:spAutoFit/>
          </a:bodyPr>
          <a:lstStyle/>
          <a:p>
            <a:pPr>
              <a:lnSpc>
                <a:spcPct val="107000"/>
              </a:lnSpc>
            </a:pPr>
            <a:r>
              <a:rPr lang="en-US" sz="933" dirty="0">
                <a:latin typeface="Calibri" panose="020F0502020204030204" pitchFamily="34" charset="0"/>
                <a:ea typeface="Times New Roman" panose="02020603050405020304" pitchFamily="18" charset="0"/>
                <a:cs typeface="Calibri" panose="020F0502020204030204" pitchFamily="34" charset="0"/>
              </a:rPr>
              <a:t>This material was prepared by Health Quality Innovators (HQI), a Quality Innovation Network-Quality Improvement Organization (QIN-QIO) under contract with the Centers for Medicare &amp; Medicaid Services (CMS), an agency of the U.S. Department of Health and Human Services (HHS). Views expressed in this material do not necessarily reflect the official views or policy of CMS or HHS, and any reference to a specific product or entity herein does not constitute endorsement of that product or entity by CMS or 12SOW/HQI/QIN-QIO-0597-08/17/23</a:t>
            </a:r>
            <a:endParaRPr lang="en-US" sz="933"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A5F71D8-65C2-9361-4EB2-F1C670FCCA7A}"/>
              </a:ext>
            </a:extLst>
          </p:cNvPr>
          <p:cNvSpPr txBox="1"/>
          <p:nvPr/>
        </p:nvSpPr>
        <p:spPr>
          <a:xfrm>
            <a:off x="518652" y="1369972"/>
            <a:ext cx="2816346" cy="2400657"/>
          </a:xfrm>
          <a:prstGeom prst="rect">
            <a:avLst/>
          </a:prstGeom>
          <a:noFill/>
        </p:spPr>
        <p:txBody>
          <a:bodyPr wrap="square">
            <a:spAutoFit/>
          </a:bodyPr>
          <a:lstStyle/>
          <a:p>
            <a:r>
              <a:rPr lang="en-US" sz="2800" dirty="0">
                <a:solidFill>
                  <a:srgbClr val="0073B6"/>
                </a:solidFill>
                <a:latin typeface="Nirmala UI"/>
                <a:cs typeface="Nirmala UI"/>
              </a:rPr>
              <a:t>Bulletin Board Bundle:</a:t>
            </a:r>
          </a:p>
          <a:p>
            <a:endParaRPr lang="en-US" sz="1000" dirty="0">
              <a:solidFill>
                <a:srgbClr val="0073B6"/>
              </a:solidFill>
              <a:latin typeface="Nirmala UI"/>
              <a:cs typeface="Nirmala UI"/>
            </a:endParaRPr>
          </a:p>
          <a:p>
            <a:r>
              <a:rPr lang="en-US" sz="2800" dirty="0">
                <a:solidFill>
                  <a:srgbClr val="0B4A72"/>
                </a:solidFill>
                <a:latin typeface="Nirmala UI"/>
                <a:cs typeface="Nirmala UI"/>
              </a:rPr>
              <a:t>Starting or Supporting a Family Council</a:t>
            </a:r>
            <a:endParaRPr lang="en-US" sz="2800" dirty="0">
              <a:solidFill>
                <a:srgbClr val="0B4A72"/>
              </a:solidFill>
            </a:endParaRPr>
          </a:p>
        </p:txBody>
      </p:sp>
    </p:spTree>
    <p:custDataLst>
      <p:tags r:id="rId1"/>
    </p:custDataLst>
    <p:extLst>
      <p:ext uri="{BB962C8B-B14F-4D97-AF65-F5344CB8AC3E}">
        <p14:creationId xmlns:p14="http://schemas.microsoft.com/office/powerpoint/2010/main" val="2437435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4A7F46-3AF9-C35F-6259-A6DA6BA41C85}"/>
              </a:ext>
            </a:extLst>
          </p:cNvPr>
          <p:cNvSpPr>
            <a:spLocks noGrp="1"/>
          </p:cNvSpPr>
          <p:nvPr>
            <p:ph type="title" idx="4294967295"/>
          </p:nvPr>
        </p:nvSpPr>
        <p:spPr>
          <a:xfrm>
            <a:off x="527050" y="403225"/>
            <a:ext cx="8743950" cy="944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250" b="0" i="0" u="none" strike="noStrike" kern="1200" cap="none" spc="0" normalizeH="0" baseline="0" noProof="0" dirty="0">
                <a:ln>
                  <a:noFill/>
                </a:ln>
                <a:solidFill>
                  <a:srgbClr val="0073B6"/>
                </a:solidFill>
                <a:effectLst/>
                <a:uLnTx/>
                <a:uFillTx/>
                <a:latin typeface="Nirmala UI"/>
                <a:ea typeface="+mn-ea"/>
                <a:cs typeface="Nirmala UI"/>
              </a:rPr>
              <a:t>What is a Family Council?</a:t>
            </a:r>
            <a:endParaRPr kumimoji="0" lang="en-US" sz="4267"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endParaRPr>
          </a:p>
        </p:txBody>
      </p:sp>
      <p:sp>
        <p:nvSpPr>
          <p:cNvPr id="4" name="Content Placeholder 3">
            <a:extLst>
              <a:ext uri="{FF2B5EF4-FFF2-40B4-BE49-F238E27FC236}">
                <a16:creationId xmlns:a16="http://schemas.microsoft.com/office/drawing/2014/main" id="{E7C4B788-1E56-9B32-4DEF-336AD47BCFC0}"/>
              </a:ext>
            </a:extLst>
          </p:cNvPr>
          <p:cNvSpPr>
            <a:spLocks noGrp="1"/>
          </p:cNvSpPr>
          <p:nvPr>
            <p:ph sz="quarter" idx="15"/>
          </p:nvPr>
        </p:nvSpPr>
        <p:spPr>
          <a:xfrm>
            <a:off x="618255" y="1215956"/>
            <a:ext cx="7535146" cy="4810771"/>
          </a:xfrm>
        </p:spPr>
        <p:txBody>
          <a:bodyPr vert="horz" lIns="91440" tIns="45720" rIns="91440" bIns="45720" rtlCol="0" anchor="t">
            <a:noAutofit/>
          </a:bodyPr>
          <a:lstStyle/>
          <a:p>
            <a:pPr marL="457200" indent="-457200">
              <a:lnSpc>
                <a:spcPct val="100000"/>
              </a:lnSpc>
              <a:spcBef>
                <a:spcPts val="200"/>
              </a:spcBef>
              <a:spcAft>
                <a:spcPts val="200"/>
              </a:spcAft>
              <a:buChar char="•"/>
            </a:pPr>
            <a:r>
              <a:rPr lang="en-US" sz="2600" dirty="0">
                <a:latin typeface="Nirmala UI"/>
                <a:cs typeface="Nirmala UI"/>
              </a:rPr>
              <a:t>Family councils are independently organized by family members or friends of residents</a:t>
            </a:r>
          </a:p>
          <a:p>
            <a:pPr marL="457200" indent="-457200">
              <a:lnSpc>
                <a:spcPct val="100000"/>
              </a:lnSpc>
              <a:spcBef>
                <a:spcPts val="200"/>
              </a:spcBef>
              <a:spcAft>
                <a:spcPts val="200"/>
              </a:spcAft>
              <a:buChar char="•"/>
            </a:pPr>
            <a:r>
              <a:rPr lang="en-US" sz="2600" dirty="0">
                <a:latin typeface="Nirmala UI"/>
                <a:cs typeface="Nirmala UI"/>
              </a:rPr>
              <a:t>Residents’ families have the right to create a family council</a:t>
            </a:r>
          </a:p>
          <a:p>
            <a:pPr marL="457200" indent="-457200">
              <a:lnSpc>
                <a:spcPct val="100000"/>
              </a:lnSpc>
              <a:spcBef>
                <a:spcPts val="200"/>
              </a:spcBef>
              <a:spcAft>
                <a:spcPts val="200"/>
              </a:spcAft>
              <a:buFont typeface="Arial" panose="020B0604020202020204" pitchFamily="34" charset="0"/>
              <a:buChar char="•"/>
            </a:pPr>
            <a:r>
              <a:rPr lang="en-US" sz="2600" dirty="0">
                <a:latin typeface="Nirmala UI"/>
                <a:cs typeface="Nirmala UI"/>
              </a:rPr>
              <a:t>Residents have the right to attend council meetings</a:t>
            </a:r>
            <a:endParaRPr lang="en-US" sz="2600" dirty="0"/>
          </a:p>
          <a:p>
            <a:pPr marL="457200" indent="-457200">
              <a:lnSpc>
                <a:spcPct val="100000"/>
              </a:lnSpc>
              <a:spcBef>
                <a:spcPts val="200"/>
              </a:spcBef>
              <a:spcAft>
                <a:spcPts val="200"/>
              </a:spcAft>
              <a:buChar char="•"/>
            </a:pPr>
            <a:r>
              <a:rPr lang="en-US" sz="2600" dirty="0">
                <a:latin typeface="Nirmala UI"/>
                <a:cs typeface="Nirmala UI"/>
              </a:rPr>
              <a:t>Council meetings are educational or focus on issues that members want to address regarding their experience in nursing homes</a:t>
            </a:r>
            <a:endParaRPr lang="en-US" sz="2600" dirty="0"/>
          </a:p>
          <a:p>
            <a:pPr marL="457200" indent="-457200">
              <a:lnSpc>
                <a:spcPct val="100000"/>
              </a:lnSpc>
              <a:spcBef>
                <a:spcPts val="200"/>
              </a:spcBef>
              <a:spcAft>
                <a:spcPts val="200"/>
              </a:spcAft>
              <a:buChar char="•"/>
            </a:pPr>
            <a:r>
              <a:rPr lang="en-US" sz="2600" dirty="0">
                <a:latin typeface="Nirmala UI"/>
                <a:cs typeface="Nirmala UI"/>
              </a:rPr>
              <a:t>Staff or other visitors may attend meetings if they are invited</a:t>
            </a:r>
            <a:endParaRPr lang="en-US" sz="2600" dirty="0"/>
          </a:p>
        </p:txBody>
      </p:sp>
      <p:sp>
        <p:nvSpPr>
          <p:cNvPr id="2" name="TextBox 1">
            <a:extLst>
              <a:ext uri="{FF2B5EF4-FFF2-40B4-BE49-F238E27FC236}">
                <a16:creationId xmlns:a16="http://schemas.microsoft.com/office/drawing/2014/main" id="{F8FC3667-45D6-FF36-3338-968EA8F128B3}"/>
              </a:ext>
            </a:extLst>
          </p:cNvPr>
          <p:cNvSpPr txBox="1"/>
          <p:nvPr/>
        </p:nvSpPr>
        <p:spPr>
          <a:xfrm>
            <a:off x="8492259" y="2136550"/>
            <a:ext cx="3186545" cy="3353676"/>
          </a:xfrm>
          <a:prstGeom prst="rect">
            <a:avLst/>
          </a:prstGeom>
          <a:ln w="12700">
            <a:solidFill>
              <a:srgbClr val="0B4A72"/>
            </a:solidFill>
          </a:ln>
        </p:spPr>
        <p:txBody>
          <a:bodyPr wrap="square" rtlCol="0">
            <a:noAutofit/>
          </a:bodyPr>
          <a:lstStyle/>
          <a:p>
            <a:pPr marL="0" indent="0" algn="l">
              <a:spcBef>
                <a:spcPts val="600"/>
              </a:spcBef>
              <a:spcAft>
                <a:spcPts val="1200"/>
              </a:spcAft>
              <a:buFont typeface="Arial" pitchFamily="34" charset="0"/>
              <a:buNone/>
            </a:pPr>
            <a:r>
              <a:rPr lang="en-US" sz="1600" dirty="0">
                <a:solidFill>
                  <a:srgbClr val="0B4A72"/>
                </a:solidFill>
                <a:latin typeface="Nirmala UI" panose="020B0502040204020203" pitchFamily="34" charset="0"/>
                <a:cs typeface="Nirmala UI" panose="020B0502040204020203" pitchFamily="34" charset="0"/>
              </a:rPr>
              <a:t>Create a binder with educational materials for the family council.</a:t>
            </a:r>
          </a:p>
          <a:p>
            <a:pPr marL="0" indent="0" algn="l">
              <a:spcBef>
                <a:spcPts val="600"/>
              </a:spcBef>
              <a:spcAft>
                <a:spcPts val="1200"/>
              </a:spcAft>
              <a:buFont typeface="Arial" pitchFamily="34" charset="0"/>
              <a:buNone/>
            </a:pPr>
            <a:r>
              <a:rPr lang="en-US" sz="1600" dirty="0">
                <a:solidFill>
                  <a:srgbClr val="0B4A72"/>
                </a:solidFill>
                <a:latin typeface="Nirmala UI" panose="020B0502040204020203" pitchFamily="34" charset="0"/>
                <a:cs typeface="Nirmala UI" panose="020B0502040204020203" pitchFamily="34" charset="0"/>
              </a:rPr>
              <a:t>This might include how families are notified of infectious diseases or emergencies.  </a:t>
            </a:r>
          </a:p>
          <a:p>
            <a:pPr marL="0" indent="0" algn="l">
              <a:spcBef>
                <a:spcPts val="600"/>
              </a:spcBef>
              <a:spcAft>
                <a:spcPts val="1200"/>
              </a:spcAft>
              <a:buFont typeface="Arial" pitchFamily="34" charset="0"/>
              <a:buNone/>
            </a:pPr>
            <a:r>
              <a:rPr lang="en-US" sz="1600" dirty="0">
                <a:solidFill>
                  <a:srgbClr val="0B4A72"/>
                </a:solidFill>
                <a:latin typeface="Nirmala UI" panose="020B0502040204020203" pitchFamily="34" charset="0"/>
                <a:cs typeface="Nirmala UI" panose="020B0502040204020203" pitchFamily="34" charset="0"/>
              </a:rPr>
              <a:t>It could include education on falls, sepsis or UTIs. </a:t>
            </a:r>
          </a:p>
          <a:p>
            <a:pPr marL="0" indent="0" algn="l">
              <a:spcBef>
                <a:spcPts val="600"/>
              </a:spcBef>
              <a:spcAft>
                <a:spcPts val="1200"/>
              </a:spcAft>
              <a:buFont typeface="Arial" pitchFamily="34" charset="0"/>
              <a:buNone/>
            </a:pPr>
            <a:r>
              <a:rPr lang="en-US" sz="1600" dirty="0">
                <a:solidFill>
                  <a:srgbClr val="0B4A72"/>
                </a:solidFill>
                <a:latin typeface="Nirmala UI" panose="020B0502040204020203" pitchFamily="34" charset="0"/>
                <a:cs typeface="Nirmala UI" panose="020B0502040204020203" pitchFamily="34" charset="0"/>
              </a:rPr>
              <a:t>The binder may include handouts from the facility such as monthly newsletters or weekly activities.</a:t>
            </a:r>
          </a:p>
        </p:txBody>
      </p:sp>
      <p:sp>
        <p:nvSpPr>
          <p:cNvPr id="5" name="Rectangle 4">
            <a:extLst>
              <a:ext uri="{FF2B5EF4-FFF2-40B4-BE49-F238E27FC236}">
                <a16:creationId xmlns:a16="http://schemas.microsoft.com/office/drawing/2014/main" id="{DAFADFF4-1A28-54DC-5B37-AF50C20E31F9}"/>
              </a:ext>
            </a:extLst>
          </p:cNvPr>
          <p:cNvSpPr/>
          <p:nvPr/>
        </p:nvSpPr>
        <p:spPr>
          <a:xfrm>
            <a:off x="8492259" y="1196755"/>
            <a:ext cx="3186545" cy="944563"/>
          </a:xfrm>
          <a:prstGeom prst="rect">
            <a:avLst/>
          </a:prstGeom>
          <a:solidFill>
            <a:srgbClr val="0B4A72"/>
          </a:solidFill>
          <a:ln>
            <a:solidFill>
              <a:srgbClr val="0B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b="1" spc="50" dirty="0"/>
              <a:t>Supporting a Council</a:t>
            </a:r>
          </a:p>
        </p:txBody>
      </p:sp>
      <p:pic>
        <p:nvPicPr>
          <p:cNvPr id="7" name="Picture 6">
            <a:extLst>
              <a:ext uri="{FF2B5EF4-FFF2-40B4-BE49-F238E27FC236}">
                <a16:creationId xmlns:a16="http://schemas.microsoft.com/office/drawing/2014/main" id="{D4A40173-2833-5E00-9ECE-9AB7F431E55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6802" y="813596"/>
            <a:ext cx="1728216" cy="1728216"/>
          </a:xfrm>
          <a:prstGeom prst="rect">
            <a:avLst/>
          </a:prstGeom>
        </p:spPr>
      </p:pic>
    </p:spTree>
    <p:extLst>
      <p:ext uri="{BB962C8B-B14F-4D97-AF65-F5344CB8AC3E}">
        <p14:creationId xmlns:p14="http://schemas.microsoft.com/office/powerpoint/2010/main" val="4117565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1B425C-CFFB-DF59-BDC0-2B17D149FEAE}"/>
              </a:ext>
            </a:extLst>
          </p:cNvPr>
          <p:cNvSpPr>
            <a:spLocks noGrp="1"/>
          </p:cNvSpPr>
          <p:nvPr>
            <p:ph type="title" idx="4294967295"/>
          </p:nvPr>
        </p:nvSpPr>
        <p:spPr>
          <a:xfrm>
            <a:off x="536575" y="403225"/>
            <a:ext cx="7773988"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250" b="0" i="0" u="none" strike="noStrike" kern="1200" cap="none" spc="0" normalizeH="0" baseline="0" noProof="0" dirty="0">
                <a:ln>
                  <a:noFill/>
                </a:ln>
                <a:solidFill>
                  <a:srgbClr val="0073B6"/>
                </a:solidFill>
                <a:effectLst/>
                <a:uLnTx/>
                <a:uFillTx/>
                <a:latin typeface="Nirmala UI"/>
                <a:ea typeface="+mn-ea"/>
                <a:cs typeface="Nirmala UI"/>
              </a:rPr>
              <a:t>The Role of Our Family Council</a:t>
            </a:r>
            <a:endParaRPr kumimoji="0" lang="en-US" sz="4267"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endParaRPr>
          </a:p>
        </p:txBody>
      </p:sp>
      <p:sp>
        <p:nvSpPr>
          <p:cNvPr id="4" name="Content Placeholder 3">
            <a:extLst>
              <a:ext uri="{FF2B5EF4-FFF2-40B4-BE49-F238E27FC236}">
                <a16:creationId xmlns:a16="http://schemas.microsoft.com/office/drawing/2014/main" id="{BE6BE0C7-0B77-5611-A0B6-52DA45365A1D}"/>
              </a:ext>
            </a:extLst>
          </p:cNvPr>
          <p:cNvSpPr>
            <a:spLocks noGrp="1"/>
          </p:cNvSpPr>
          <p:nvPr>
            <p:ph sz="quarter" idx="15"/>
          </p:nvPr>
        </p:nvSpPr>
        <p:spPr>
          <a:xfrm>
            <a:off x="823456" y="1304436"/>
            <a:ext cx="6242364" cy="3866181"/>
          </a:xfrm>
        </p:spPr>
        <p:txBody>
          <a:bodyPr vert="horz" lIns="91440" tIns="45720" rIns="91440" bIns="45720" rtlCol="0" anchor="t">
            <a:noAutofit/>
          </a:bodyPr>
          <a:lstStyle/>
          <a:p>
            <a:pPr>
              <a:lnSpc>
                <a:spcPct val="100000"/>
              </a:lnSpc>
            </a:pPr>
            <a:r>
              <a:rPr lang="en-US" sz="2600" dirty="0">
                <a:solidFill>
                  <a:srgbClr val="0B4A72"/>
                </a:solidFill>
                <a:latin typeface="+mn-lt"/>
                <a:cs typeface="Nirmala UI"/>
              </a:rPr>
              <a:t>Our team shares a strong partnership with residents, families and the family council to harness the strength of family and improve our residents’ quality of life.</a:t>
            </a:r>
          </a:p>
          <a:p>
            <a:pPr>
              <a:lnSpc>
                <a:spcPct val="100000"/>
              </a:lnSpc>
            </a:pPr>
            <a:endParaRPr lang="en-US" sz="2600" dirty="0">
              <a:solidFill>
                <a:srgbClr val="0B4A72"/>
              </a:solidFill>
              <a:latin typeface="+mn-lt"/>
              <a:cs typeface="Nirmala UI"/>
            </a:endParaRPr>
          </a:p>
          <a:p>
            <a:pPr>
              <a:lnSpc>
                <a:spcPct val="100000"/>
              </a:lnSpc>
            </a:pPr>
            <a:r>
              <a:rPr lang="en-US" sz="2600" dirty="0">
                <a:effectLst/>
                <a:latin typeface="+mn-lt"/>
              </a:rPr>
              <a:t>Council members are invited to talk to any staff member – </a:t>
            </a:r>
            <a:r>
              <a:rPr lang="en-US" sz="2600" dirty="0">
                <a:latin typeface="+mn-lt"/>
              </a:rPr>
              <a:t>staff are</a:t>
            </a:r>
            <a:r>
              <a:rPr lang="en-US" sz="2600" dirty="0">
                <a:effectLst/>
                <a:latin typeface="+mn-lt"/>
              </a:rPr>
              <a:t> open and ready to communicate and find helpful resources if needed.</a:t>
            </a:r>
          </a:p>
        </p:txBody>
      </p:sp>
      <p:sp>
        <p:nvSpPr>
          <p:cNvPr id="15" name="TextBox 14" descr="Scan the QR code to access printable resources for family members on topics like flu shots, COVID-19 vaccination, UTIs and diabetes">
            <a:extLst>
              <a:ext uri="{FF2B5EF4-FFF2-40B4-BE49-F238E27FC236}">
                <a16:creationId xmlns:a16="http://schemas.microsoft.com/office/drawing/2014/main" id="{DF5E0BA6-E039-9AB4-4DA7-59CECDF0FF2A}"/>
              </a:ext>
            </a:extLst>
          </p:cNvPr>
          <p:cNvSpPr txBox="1"/>
          <p:nvPr/>
        </p:nvSpPr>
        <p:spPr>
          <a:xfrm>
            <a:off x="3206845" y="5463333"/>
            <a:ext cx="6283519" cy="584775"/>
          </a:xfrm>
          <a:prstGeom prst="rect">
            <a:avLst/>
          </a:prstGeom>
          <a:noFill/>
        </p:spPr>
        <p:txBody>
          <a:bodyPr wrap="square">
            <a:spAutoFit/>
          </a:bodyPr>
          <a:lstStyle/>
          <a:p>
            <a:pPr>
              <a:lnSpc>
                <a:spcPct val="100000"/>
              </a:lnSpc>
            </a:pPr>
            <a:r>
              <a:rPr lang="en-US" sz="1600" dirty="0">
                <a:solidFill>
                  <a:srgbClr val="0B4A72"/>
                </a:solidFill>
              </a:rPr>
              <a:t>Scan the QR code to access printable resources for family members on topics like flu shots, COVID-19 vaccination, UTIs and diabetes</a:t>
            </a:r>
          </a:p>
        </p:txBody>
      </p:sp>
      <p:pic>
        <p:nvPicPr>
          <p:cNvPr id="13" name="Picture 12">
            <a:extLst>
              <a:ext uri="{FF2B5EF4-FFF2-40B4-BE49-F238E27FC236}">
                <a16:creationId xmlns:a16="http://schemas.microsoft.com/office/drawing/2014/main" id="{0A3DF452-D62A-695F-5B5E-D80BCA9B712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9528" y="1776779"/>
            <a:ext cx="3776981" cy="251295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4" descr="QR code link to hqin.org">
            <a:extLst>
              <a:ext uri="{FF2B5EF4-FFF2-40B4-BE49-F238E27FC236}">
                <a16:creationId xmlns:a16="http://schemas.microsoft.com/office/drawing/2014/main" id="{FAA1792D-9DF6-9199-7960-5AA2DF871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6186" y="5373461"/>
            <a:ext cx="826077" cy="826077"/>
          </a:xfrm>
          <a:prstGeom prst="rect">
            <a:avLst/>
          </a:prstGeom>
        </p:spPr>
      </p:pic>
      <p:sp>
        <p:nvSpPr>
          <p:cNvPr id="6" name="Rectangle 5">
            <a:extLst>
              <a:ext uri="{FF2B5EF4-FFF2-40B4-BE49-F238E27FC236}">
                <a16:creationId xmlns:a16="http://schemas.microsoft.com/office/drawing/2014/main" id="{8A060E50-ADD8-8689-CDE4-204FF73DEC40}"/>
              </a:ext>
              <a:ext uri="{C183D7F6-B498-43B3-948B-1728B52AA6E4}">
                <adec:decorative xmlns:adec="http://schemas.microsoft.com/office/drawing/2017/decorative" val="1"/>
              </a:ext>
            </a:extLst>
          </p:cNvPr>
          <p:cNvSpPr/>
          <p:nvPr/>
        </p:nvSpPr>
        <p:spPr>
          <a:xfrm>
            <a:off x="2380768" y="5401171"/>
            <a:ext cx="7109596" cy="762000"/>
          </a:xfrm>
          <a:prstGeom prst="rect">
            <a:avLst/>
          </a:prstGeom>
          <a:noFill/>
          <a:ln w="28575">
            <a:solidFill>
              <a:srgbClr val="0B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716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FF9DD7-B47E-D5FA-9EA1-B0FD5235239F}"/>
              </a:ext>
            </a:extLst>
          </p:cNvPr>
          <p:cNvSpPr>
            <a:spLocks noGrp="1"/>
          </p:cNvSpPr>
          <p:nvPr>
            <p:ph type="sldNum" sz="quarter" idx="12"/>
          </p:nvPr>
        </p:nvSpPr>
        <p:spPr/>
        <p:txBody>
          <a:bodyPr/>
          <a:lstStyle/>
          <a:p>
            <a:fld id="{10DAB2CC-E082-4A90-B521-35AE5120E197}" type="slidenum">
              <a:rPr lang="en-US" smtClean="0"/>
              <a:pPr/>
              <a:t>4</a:t>
            </a:fld>
            <a:endParaRPr lang="en-US"/>
          </a:p>
        </p:txBody>
      </p:sp>
      <p:sp>
        <p:nvSpPr>
          <p:cNvPr id="3" name="Content Placeholder 2">
            <a:extLst>
              <a:ext uri="{FF2B5EF4-FFF2-40B4-BE49-F238E27FC236}">
                <a16:creationId xmlns:a16="http://schemas.microsoft.com/office/drawing/2014/main" id="{EAE4538B-84A8-3B7E-A66D-408CEB4D1C1A}"/>
              </a:ext>
            </a:extLst>
          </p:cNvPr>
          <p:cNvSpPr>
            <a:spLocks noGrp="1"/>
          </p:cNvSpPr>
          <p:nvPr>
            <p:ph type="title" idx="4294967295"/>
          </p:nvPr>
        </p:nvSpPr>
        <p:spPr>
          <a:xfrm>
            <a:off x="536575" y="411163"/>
            <a:ext cx="9266238" cy="711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267"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Suggested Council Committees</a:t>
            </a:r>
          </a:p>
        </p:txBody>
      </p:sp>
      <p:sp>
        <p:nvSpPr>
          <p:cNvPr id="4" name="Content Placeholder 3" descr="Family councils may establish committees to focus on specific areas of interest&#10;">
            <a:extLst>
              <a:ext uri="{FF2B5EF4-FFF2-40B4-BE49-F238E27FC236}">
                <a16:creationId xmlns:a16="http://schemas.microsoft.com/office/drawing/2014/main" id="{21F504C2-6BD7-EE9D-204D-EF2B58AB707C}"/>
              </a:ext>
            </a:extLst>
          </p:cNvPr>
          <p:cNvSpPr>
            <a:spLocks noGrp="1"/>
          </p:cNvSpPr>
          <p:nvPr>
            <p:ph sz="quarter" idx="15"/>
          </p:nvPr>
        </p:nvSpPr>
        <p:spPr>
          <a:xfrm>
            <a:off x="1558635" y="1318685"/>
            <a:ext cx="9074729" cy="464989"/>
          </a:xfrm>
          <a:prstGeom prst="roundRect">
            <a:avLst/>
          </a:prstGeom>
          <a:solidFill>
            <a:srgbClr val="0B4A72"/>
          </a:solidFill>
        </p:spPr>
        <p:txBody>
          <a:bodyPr anchor="ctr"/>
          <a:lstStyle/>
          <a:p>
            <a:pPr algn="ctr"/>
            <a:r>
              <a:rPr lang="en-US" sz="2000" dirty="0">
                <a:solidFill>
                  <a:schemeClr val="bg1"/>
                </a:solidFill>
              </a:rPr>
              <a:t>Family councils may establish committees to focus on specific areas of interest</a:t>
            </a:r>
          </a:p>
        </p:txBody>
      </p:sp>
      <p:graphicFrame>
        <p:nvGraphicFramePr>
          <p:cNvPr id="8" name="Diagram 7" descr="Suggested council committees">
            <a:extLst>
              <a:ext uri="{FF2B5EF4-FFF2-40B4-BE49-F238E27FC236}">
                <a16:creationId xmlns:a16="http://schemas.microsoft.com/office/drawing/2014/main" id="{6F237412-5965-4960-DB2D-0A4187CA13DF}"/>
              </a:ext>
            </a:extLst>
          </p:cNvPr>
          <p:cNvGraphicFramePr/>
          <p:nvPr>
            <p:extLst>
              <p:ext uri="{D42A27DB-BD31-4B8C-83A1-F6EECF244321}">
                <p14:modId xmlns:p14="http://schemas.microsoft.com/office/powerpoint/2010/main" val="1845835399"/>
              </p:ext>
            </p:extLst>
          </p:nvPr>
        </p:nvGraphicFramePr>
        <p:xfrm>
          <a:off x="880232" y="1783674"/>
          <a:ext cx="10431536" cy="47907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0883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1B425C-CFFB-DF59-BDC0-2B17D149FEAE}"/>
              </a:ext>
            </a:extLst>
          </p:cNvPr>
          <p:cNvSpPr>
            <a:spLocks noGrp="1"/>
          </p:cNvSpPr>
          <p:nvPr>
            <p:ph type="title" idx="4294967295"/>
          </p:nvPr>
        </p:nvSpPr>
        <p:spPr>
          <a:xfrm>
            <a:off x="536575" y="403225"/>
            <a:ext cx="10772775" cy="1303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250" b="0" i="0" u="none" strike="noStrike" kern="1200" cap="none" spc="0" normalizeH="0" baseline="0" noProof="0" dirty="0">
                <a:ln>
                  <a:noFill/>
                </a:ln>
                <a:solidFill>
                  <a:srgbClr val="0073B6"/>
                </a:solidFill>
                <a:effectLst/>
                <a:uLnTx/>
                <a:uFillTx/>
                <a:latin typeface="Nirmala UI"/>
                <a:ea typeface="+mn-ea"/>
                <a:cs typeface="Nirmala UI"/>
              </a:rPr>
              <a:t>Our Facility Involves and Appreciates Residents, Family and Friends: Great Job!</a:t>
            </a:r>
            <a:endParaRPr kumimoji="0" lang="en-US" sz="4267"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endParaRPr>
          </a:p>
        </p:txBody>
      </p:sp>
      <p:sp>
        <p:nvSpPr>
          <p:cNvPr id="8" name="Rectangle: Rounded Corners 7">
            <a:extLst>
              <a:ext uri="{FF2B5EF4-FFF2-40B4-BE49-F238E27FC236}">
                <a16:creationId xmlns:a16="http://schemas.microsoft.com/office/drawing/2014/main" id="{0874748E-8B05-0A85-CE2B-A5E9E0D1FE50}"/>
              </a:ext>
            </a:extLst>
          </p:cNvPr>
          <p:cNvSpPr/>
          <p:nvPr/>
        </p:nvSpPr>
        <p:spPr>
          <a:xfrm rot="20710245">
            <a:off x="834012" y="2243781"/>
            <a:ext cx="2248830" cy="1421780"/>
          </a:xfrm>
          <a:prstGeom prst="roundRect">
            <a:avLst/>
          </a:prstGeom>
          <a:solidFill>
            <a:srgbClr val="0B4A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Nirmala UI"/>
              </a:rPr>
              <a:t>A resident's sister helping with our vaccination clinic</a:t>
            </a:r>
            <a:endParaRPr lang="en-US" dirty="0"/>
          </a:p>
        </p:txBody>
      </p:sp>
      <p:sp>
        <p:nvSpPr>
          <p:cNvPr id="4" name="Content Placeholder 3">
            <a:extLst>
              <a:ext uri="{FF2B5EF4-FFF2-40B4-BE49-F238E27FC236}">
                <a16:creationId xmlns:a16="http://schemas.microsoft.com/office/drawing/2014/main" id="{BE6BE0C7-0B77-5611-A0B6-52DA45365A1D}"/>
              </a:ext>
            </a:extLst>
          </p:cNvPr>
          <p:cNvSpPr>
            <a:spLocks noGrp="1"/>
          </p:cNvSpPr>
          <p:nvPr>
            <p:ph sz="quarter" idx="15"/>
          </p:nvPr>
        </p:nvSpPr>
        <p:spPr>
          <a:xfrm>
            <a:off x="3529986" y="2360216"/>
            <a:ext cx="5132027" cy="1732547"/>
          </a:xfrm>
        </p:spPr>
        <p:txBody>
          <a:bodyPr vert="horz" lIns="91440" tIns="45720" rIns="91440" bIns="45720" rtlCol="0" anchor="t">
            <a:noAutofit/>
          </a:bodyPr>
          <a:lstStyle/>
          <a:p>
            <a:pPr algn="ctr"/>
            <a:r>
              <a:rPr lang="en-US" sz="2650">
                <a:solidFill>
                  <a:srgbClr val="FF0000"/>
                </a:solidFill>
                <a:latin typeface="Nirmala UI"/>
                <a:cs typeface="Nirmala UI"/>
              </a:rPr>
              <a:t>&lt;Insert pictures, events, numbers or </a:t>
            </a:r>
            <a:r>
              <a:rPr lang="en-US" sz="2650">
                <a:solidFill>
                  <a:srgbClr val="FF0000"/>
                </a:solidFill>
              </a:rPr>
              <a:t>a</a:t>
            </a:r>
            <a:r>
              <a:rPr lang="en-US" sz="2650">
                <a:solidFill>
                  <a:srgbClr val="FF0000"/>
                </a:solidFill>
                <a:latin typeface="Nirmala UI"/>
                <a:cs typeface="Nirmala UI"/>
              </a:rPr>
              <a:t>dd a sticky note and update it as needed. The examples shown can be deleted.&gt; </a:t>
            </a:r>
            <a:endParaRPr lang="en-US" sz="2650">
              <a:solidFill>
                <a:srgbClr val="FF0000"/>
              </a:solidFill>
            </a:endParaRPr>
          </a:p>
        </p:txBody>
      </p:sp>
      <p:sp>
        <p:nvSpPr>
          <p:cNvPr id="9" name="Rectangle: Rounded Corners 8">
            <a:extLst>
              <a:ext uri="{FF2B5EF4-FFF2-40B4-BE49-F238E27FC236}">
                <a16:creationId xmlns:a16="http://schemas.microsoft.com/office/drawing/2014/main" id="{74FCE88C-7C90-A1A5-3120-F4173DD6129A}"/>
              </a:ext>
            </a:extLst>
          </p:cNvPr>
          <p:cNvSpPr/>
          <p:nvPr/>
        </p:nvSpPr>
        <p:spPr>
          <a:xfrm rot="493672">
            <a:off x="2703558" y="4493080"/>
            <a:ext cx="2248830" cy="1421780"/>
          </a:xfrm>
          <a:prstGeom prst="roundRect">
            <a:avLst/>
          </a:prstGeom>
          <a:solidFill>
            <a:srgbClr val="0B4A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Nirmala UI"/>
              </a:rPr>
              <a:t>CNAs teaching family how to use the wheelchair for an outside visit</a:t>
            </a:r>
          </a:p>
        </p:txBody>
      </p:sp>
      <p:sp>
        <p:nvSpPr>
          <p:cNvPr id="11" name="Rectangle: Rounded Corners 10">
            <a:extLst>
              <a:ext uri="{FF2B5EF4-FFF2-40B4-BE49-F238E27FC236}">
                <a16:creationId xmlns:a16="http://schemas.microsoft.com/office/drawing/2014/main" id="{E77DF1E4-45BF-E947-A120-5FB568BF99EC}"/>
              </a:ext>
            </a:extLst>
          </p:cNvPr>
          <p:cNvSpPr/>
          <p:nvPr/>
        </p:nvSpPr>
        <p:spPr>
          <a:xfrm rot="20710245">
            <a:off x="7011991" y="4429323"/>
            <a:ext cx="2720880" cy="1421780"/>
          </a:xfrm>
          <a:prstGeom prst="roundRect">
            <a:avLst/>
          </a:prstGeom>
          <a:solidFill>
            <a:srgbClr val="0B4A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Nirmala UI"/>
              </a:rPr>
              <a:t>The infection preventionist, teaching our family council about influenza</a:t>
            </a:r>
            <a:endParaRPr lang="en-US" dirty="0"/>
          </a:p>
        </p:txBody>
      </p:sp>
      <p:sp>
        <p:nvSpPr>
          <p:cNvPr id="10" name="Rectangle: Rounded Corners 9">
            <a:extLst>
              <a:ext uri="{FF2B5EF4-FFF2-40B4-BE49-F238E27FC236}">
                <a16:creationId xmlns:a16="http://schemas.microsoft.com/office/drawing/2014/main" id="{858ACAB7-2413-E2A3-309F-483428B6DAE0}"/>
              </a:ext>
            </a:extLst>
          </p:cNvPr>
          <p:cNvSpPr/>
          <p:nvPr/>
        </p:nvSpPr>
        <p:spPr>
          <a:xfrm rot="493672">
            <a:off x="9163490" y="2233288"/>
            <a:ext cx="2248830" cy="1421780"/>
          </a:xfrm>
          <a:prstGeom prst="roundRect">
            <a:avLst/>
          </a:prstGeom>
          <a:solidFill>
            <a:srgbClr val="0B4A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Nirmala UI"/>
              </a:rPr>
              <a:t>Our speech therapist teaching family members how to safely feed their mother</a:t>
            </a:r>
            <a:endParaRPr lang="en-US" dirty="0"/>
          </a:p>
        </p:txBody>
      </p:sp>
    </p:spTree>
    <p:extLst>
      <p:ext uri="{BB962C8B-B14F-4D97-AF65-F5344CB8AC3E}">
        <p14:creationId xmlns:p14="http://schemas.microsoft.com/office/powerpoint/2010/main" val="3588876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9215B3-C6EB-D1ED-AE83-D33E5EC6FE1F}"/>
              </a:ext>
            </a:extLst>
          </p:cNvPr>
          <p:cNvSpPr>
            <a:spLocks noGrp="1"/>
          </p:cNvSpPr>
          <p:nvPr>
            <p:ph type="title" idx="4294967295"/>
          </p:nvPr>
        </p:nvSpPr>
        <p:spPr>
          <a:xfrm>
            <a:off x="528638" y="410152"/>
            <a:ext cx="7735598" cy="14325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250" b="0" i="0" u="none" strike="noStrike" kern="1200" cap="none" spc="0" normalizeH="0" baseline="0" noProof="0" dirty="0">
                <a:ln>
                  <a:noFill/>
                </a:ln>
                <a:solidFill>
                  <a:srgbClr val="0073B6"/>
                </a:solidFill>
                <a:effectLst/>
                <a:uLnTx/>
                <a:uFillTx/>
                <a:latin typeface="Nirmala UI"/>
                <a:ea typeface="+mn-ea"/>
                <a:cs typeface="Nirmala UI"/>
              </a:rPr>
              <a:t>Nursing Home Responsibilities to a Family Council: </a:t>
            </a:r>
            <a:r>
              <a:rPr kumimoji="0" lang="en-US" sz="4250" b="0" i="0" u="none" strike="noStrike" kern="1200" cap="none" spc="0" normalizeH="0" baseline="0" noProof="0" dirty="0">
                <a:ln>
                  <a:noFill/>
                </a:ln>
                <a:solidFill>
                  <a:srgbClr val="0B4A72"/>
                </a:solidFill>
                <a:effectLst/>
                <a:uLnTx/>
                <a:uFillTx/>
                <a:latin typeface="Nirmala UI"/>
                <a:ea typeface="+mn-ea"/>
                <a:cs typeface="Nirmala UI"/>
              </a:rPr>
              <a:t>Tag F565</a:t>
            </a:r>
            <a:endParaRPr kumimoji="0" lang="en-US" sz="4267" b="0" i="0" u="none" strike="noStrike" kern="1200" cap="none" spc="0" normalizeH="0" baseline="0" noProof="0" dirty="0">
              <a:ln>
                <a:noFill/>
              </a:ln>
              <a:solidFill>
                <a:srgbClr val="0B4A72"/>
              </a:solidFill>
              <a:effectLst/>
              <a:uLnTx/>
              <a:uFillTx/>
              <a:latin typeface="Nirmala UI" panose="020B0502040204020203" pitchFamily="34" charset="0"/>
              <a:ea typeface="+mn-ea"/>
              <a:cs typeface="Nirmala UI" panose="020B0502040204020203" pitchFamily="34" charset="0"/>
            </a:endParaRPr>
          </a:p>
        </p:txBody>
      </p:sp>
      <p:sp>
        <p:nvSpPr>
          <p:cNvPr id="4" name="Content Placeholder 3">
            <a:extLst>
              <a:ext uri="{FF2B5EF4-FFF2-40B4-BE49-F238E27FC236}">
                <a16:creationId xmlns:a16="http://schemas.microsoft.com/office/drawing/2014/main" id="{97EC668D-36E9-0945-8877-7221813CBC86}"/>
              </a:ext>
            </a:extLst>
          </p:cNvPr>
          <p:cNvSpPr>
            <a:spLocks noGrp="1"/>
          </p:cNvSpPr>
          <p:nvPr>
            <p:ph sz="quarter" idx="15"/>
          </p:nvPr>
        </p:nvSpPr>
        <p:spPr>
          <a:xfrm>
            <a:off x="590813" y="1987691"/>
            <a:ext cx="7673424" cy="3902200"/>
          </a:xfrm>
        </p:spPr>
        <p:txBody>
          <a:bodyPr vert="horz" lIns="91440" tIns="45720" rIns="91440" bIns="45720" rtlCol="0" anchor="t">
            <a:noAutofit/>
          </a:bodyPr>
          <a:lstStyle/>
          <a:p>
            <a:pPr marL="342900" indent="-342900">
              <a:lnSpc>
                <a:spcPct val="114000"/>
              </a:lnSpc>
              <a:buFont typeface="Arial" panose="020B0604020202020204" pitchFamily="34" charset="0"/>
              <a:buChar char="•"/>
            </a:pPr>
            <a:r>
              <a:rPr lang="en-US" sz="2600" dirty="0">
                <a:latin typeface="+mn-lt"/>
                <a:cs typeface="Nirmala UI"/>
              </a:rPr>
              <a:t>Provide private space, if available</a:t>
            </a:r>
            <a:endParaRPr lang="en-US" sz="2600" dirty="0">
              <a:latin typeface="+mn-lt"/>
              <a:ea typeface="Calibri"/>
            </a:endParaRPr>
          </a:p>
          <a:p>
            <a:pPr marL="342900" indent="-342900">
              <a:lnSpc>
                <a:spcPct val="114000"/>
              </a:lnSpc>
              <a:buFont typeface="Arial" panose="020B0604020202020204" pitchFamily="34" charset="0"/>
              <a:buChar char="•"/>
            </a:pPr>
            <a:r>
              <a:rPr lang="en-US" sz="2600" dirty="0">
                <a:latin typeface="+mn-lt"/>
                <a:cs typeface="Nirmala UI"/>
              </a:rPr>
              <a:t>Respond to questions or concerns in writing in a timely manner</a:t>
            </a:r>
          </a:p>
          <a:p>
            <a:pPr marL="342900" indent="-342900">
              <a:lnSpc>
                <a:spcPct val="114000"/>
              </a:lnSpc>
              <a:buFont typeface="Arial" panose="020B0604020202020204" pitchFamily="34" charset="0"/>
              <a:buChar char="•"/>
            </a:pPr>
            <a:r>
              <a:rPr lang="en-US" sz="2600" dirty="0">
                <a:latin typeface="+mn-lt"/>
                <a:cs typeface="Nirmala UI"/>
              </a:rPr>
              <a:t>Provide a staff member acceptable to the council who is willing to be a communicative leader to facilitate questions and responses</a:t>
            </a:r>
            <a:endParaRPr lang="en-US" sz="2600" dirty="0">
              <a:latin typeface="+mn-lt"/>
              <a:ea typeface="Calibri"/>
            </a:endParaRPr>
          </a:p>
          <a:p>
            <a:pPr marL="342900" indent="-342900">
              <a:lnSpc>
                <a:spcPct val="114000"/>
              </a:lnSpc>
              <a:buFont typeface="Arial" panose="020B0604020202020204" pitchFamily="34" charset="0"/>
              <a:buChar char="•"/>
            </a:pPr>
            <a:r>
              <a:rPr lang="en-US" sz="2600" dirty="0">
                <a:latin typeface="+mn-lt"/>
                <a:cs typeface="Nirmala UI"/>
              </a:rPr>
              <a:t>Make reasonable efforts to alert residents and families if a meeting is scheduled</a:t>
            </a:r>
            <a:endParaRPr lang="en-US" sz="2600" dirty="0">
              <a:latin typeface="+mn-lt"/>
              <a:ea typeface="Calibri"/>
              <a:cs typeface="Nirmala UI"/>
            </a:endParaRPr>
          </a:p>
        </p:txBody>
      </p:sp>
      <p:grpSp>
        <p:nvGrpSpPr>
          <p:cNvPr id="8" name="Group 7">
            <a:extLst>
              <a:ext uri="{FF2B5EF4-FFF2-40B4-BE49-F238E27FC236}">
                <a16:creationId xmlns:a16="http://schemas.microsoft.com/office/drawing/2014/main" id="{F05A36E3-E17D-E64E-F83F-356296EFDDBE}"/>
              </a:ext>
              <a:ext uri="{C183D7F6-B498-43B3-948B-1728B52AA6E4}">
                <adec:decorative xmlns:adec="http://schemas.microsoft.com/office/drawing/2017/decorative" val="1"/>
              </a:ext>
            </a:extLst>
          </p:cNvPr>
          <p:cNvGrpSpPr/>
          <p:nvPr/>
        </p:nvGrpSpPr>
        <p:grpSpPr>
          <a:xfrm>
            <a:off x="8362848" y="1388561"/>
            <a:ext cx="2997780" cy="3938512"/>
            <a:chOff x="8432121" y="1132251"/>
            <a:chExt cx="2997780" cy="3938512"/>
          </a:xfrm>
        </p:grpSpPr>
        <p:grpSp>
          <p:nvGrpSpPr>
            <p:cNvPr id="2" name="Group 1">
              <a:extLst>
                <a:ext uri="{FF2B5EF4-FFF2-40B4-BE49-F238E27FC236}">
                  <a16:creationId xmlns:a16="http://schemas.microsoft.com/office/drawing/2014/main" id="{6CE670D6-004E-9422-5156-E8D1C5093184}"/>
                </a:ext>
              </a:extLst>
            </p:cNvPr>
            <p:cNvGrpSpPr/>
            <p:nvPr/>
          </p:nvGrpSpPr>
          <p:grpSpPr>
            <a:xfrm>
              <a:off x="8547578" y="1515410"/>
              <a:ext cx="2882323" cy="3555353"/>
              <a:chOff x="8547578" y="1515410"/>
              <a:chExt cx="2882323" cy="3555353"/>
            </a:xfrm>
          </p:grpSpPr>
          <p:sp>
            <p:nvSpPr>
              <p:cNvPr id="5" name="TextBox 4">
                <a:extLst>
                  <a:ext uri="{FF2B5EF4-FFF2-40B4-BE49-F238E27FC236}">
                    <a16:creationId xmlns:a16="http://schemas.microsoft.com/office/drawing/2014/main" id="{648E19AE-49D3-3DC5-80B2-0C8B994B3107}"/>
                  </a:ext>
                </a:extLst>
              </p:cNvPr>
              <p:cNvSpPr txBox="1"/>
              <p:nvPr/>
            </p:nvSpPr>
            <p:spPr>
              <a:xfrm>
                <a:off x="8547578" y="2455204"/>
                <a:ext cx="2882323" cy="2615559"/>
              </a:xfrm>
              <a:prstGeom prst="rect">
                <a:avLst/>
              </a:prstGeom>
              <a:ln w="12700">
                <a:solidFill>
                  <a:srgbClr val="0B4A72"/>
                </a:solidFill>
              </a:ln>
            </p:spPr>
            <p:txBody>
              <a:bodyPr wrap="square" rtlCol="0">
                <a:noAutofit/>
              </a:bodyPr>
              <a:lstStyle/>
              <a:p>
                <a:pPr marL="0" indent="0" algn="l">
                  <a:spcBef>
                    <a:spcPts val="600"/>
                  </a:spcBef>
                  <a:spcAft>
                    <a:spcPts val="1200"/>
                  </a:spcAft>
                  <a:buFont typeface="Arial" pitchFamily="34" charset="0"/>
                  <a:buNone/>
                </a:pPr>
                <a:r>
                  <a:rPr lang="en-US" sz="1600" dirty="0">
                    <a:solidFill>
                      <a:srgbClr val="0B4A72"/>
                    </a:solidFill>
                    <a:latin typeface="Nirmala UI" panose="020B0502040204020203" pitchFamily="34" charset="0"/>
                    <a:cs typeface="Nirmala UI" panose="020B0502040204020203" pitchFamily="34" charset="0"/>
                  </a:rPr>
                  <a:t>Provide a list of speakers who could present helpful information to a family council. </a:t>
                </a:r>
              </a:p>
              <a:p>
                <a:pPr marL="0" indent="0" algn="l">
                  <a:spcBef>
                    <a:spcPts val="600"/>
                  </a:spcBef>
                  <a:spcAft>
                    <a:spcPts val="1200"/>
                  </a:spcAft>
                  <a:buFont typeface="Arial" pitchFamily="34" charset="0"/>
                  <a:buNone/>
                </a:pPr>
                <a:r>
                  <a:rPr lang="en-US" sz="1600" dirty="0">
                    <a:solidFill>
                      <a:srgbClr val="0B4A72"/>
                    </a:solidFill>
                    <a:latin typeface="Nirmala UI" panose="020B0502040204020203" pitchFamily="34" charset="0"/>
                    <a:cs typeface="Nirmala UI" panose="020B0502040204020203" pitchFamily="34" charset="0"/>
                  </a:rPr>
                  <a:t>This might be the infection preventionist, medical director, lead CNA or head of environmental services, for example.</a:t>
                </a:r>
              </a:p>
            </p:txBody>
          </p:sp>
          <p:sp>
            <p:nvSpPr>
              <p:cNvPr id="6" name="Rectangle 5">
                <a:extLst>
                  <a:ext uri="{FF2B5EF4-FFF2-40B4-BE49-F238E27FC236}">
                    <a16:creationId xmlns:a16="http://schemas.microsoft.com/office/drawing/2014/main" id="{A270C81C-1BB3-C689-DCD9-E1ECF4C6F25B}"/>
                  </a:ext>
                </a:extLst>
              </p:cNvPr>
              <p:cNvSpPr/>
              <p:nvPr/>
            </p:nvSpPr>
            <p:spPr>
              <a:xfrm>
                <a:off x="8547578" y="1515410"/>
                <a:ext cx="2882323" cy="944563"/>
              </a:xfrm>
              <a:prstGeom prst="rect">
                <a:avLst/>
              </a:prstGeom>
              <a:solidFill>
                <a:srgbClr val="0B4A72"/>
              </a:solidFill>
              <a:ln>
                <a:solidFill>
                  <a:srgbClr val="0B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58838"/>
                <a:r>
                  <a:rPr lang="en-US" b="1" spc="50" dirty="0"/>
                  <a:t>Proactive Help</a:t>
                </a:r>
              </a:p>
            </p:txBody>
          </p:sp>
        </p:grpSp>
        <p:pic>
          <p:nvPicPr>
            <p:cNvPr id="7" name="Picture 6" descr="A blue check mark on a black background&#10;&#10;Description automatically generated">
              <a:extLst>
                <a:ext uri="{FF2B5EF4-FFF2-40B4-BE49-F238E27FC236}">
                  <a16:creationId xmlns:a16="http://schemas.microsoft.com/office/drawing/2014/main" id="{DDF85229-A2CF-1BF6-1022-D415E6C00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2121" y="1132251"/>
              <a:ext cx="1728216" cy="1728216"/>
            </a:xfrm>
            <a:prstGeom prst="rect">
              <a:avLst/>
            </a:prstGeom>
          </p:spPr>
        </p:pic>
      </p:grpSp>
    </p:spTree>
    <p:extLst>
      <p:ext uri="{BB962C8B-B14F-4D97-AF65-F5344CB8AC3E}">
        <p14:creationId xmlns:p14="http://schemas.microsoft.com/office/powerpoint/2010/main" val="1556490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276293-EA00-3A3C-16F9-E1EF26D8953B}"/>
              </a:ext>
            </a:extLst>
          </p:cNvPr>
          <p:cNvSpPr>
            <a:spLocks noGrp="1"/>
          </p:cNvSpPr>
          <p:nvPr>
            <p:ph type="title" idx="4294967295"/>
          </p:nvPr>
        </p:nvSpPr>
        <p:spPr>
          <a:xfrm>
            <a:off x="536575" y="403225"/>
            <a:ext cx="9396413" cy="944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250" b="0" i="0" u="none" strike="noStrike" kern="1200" cap="none" spc="0" normalizeH="0" baseline="0" noProof="0" dirty="0">
                <a:ln>
                  <a:noFill/>
                </a:ln>
                <a:solidFill>
                  <a:srgbClr val="0073B6"/>
                </a:solidFill>
                <a:effectLst/>
                <a:uLnTx/>
                <a:uFillTx/>
                <a:latin typeface="Nirmala UI"/>
                <a:ea typeface="+mn-ea"/>
                <a:cs typeface="Nirmala UI"/>
              </a:rPr>
              <a:t>Our Best Practices </a:t>
            </a:r>
            <a:r>
              <a:rPr kumimoji="0" lang="en-US" sz="4400" b="0" i="0" u="none" strike="noStrike" kern="1200" cap="none" spc="0" normalizeH="0" baseline="0" noProof="0" dirty="0">
                <a:ln>
                  <a:noFill/>
                </a:ln>
                <a:solidFill>
                  <a:srgbClr val="0073B6"/>
                </a:solidFill>
                <a:effectLst/>
                <a:uLnTx/>
                <a:uFillTx/>
                <a:latin typeface="Nirmala UI"/>
                <a:ea typeface="+mn-ea"/>
                <a:cs typeface="Nirmala UI"/>
              </a:rPr>
              <a:t>Commitment</a:t>
            </a:r>
            <a:endParaRPr kumimoji="0" lang="en-US" sz="4267"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endParaRPr>
          </a:p>
        </p:txBody>
      </p:sp>
      <p:sp>
        <p:nvSpPr>
          <p:cNvPr id="4" name="Content Placeholder 3">
            <a:extLst>
              <a:ext uri="{FF2B5EF4-FFF2-40B4-BE49-F238E27FC236}">
                <a16:creationId xmlns:a16="http://schemas.microsoft.com/office/drawing/2014/main" id="{E2EC2A22-CE43-097E-FB5D-4C278114403D}"/>
              </a:ext>
            </a:extLst>
          </p:cNvPr>
          <p:cNvSpPr>
            <a:spLocks noGrp="1"/>
          </p:cNvSpPr>
          <p:nvPr>
            <p:ph sz="quarter" idx="15"/>
          </p:nvPr>
        </p:nvSpPr>
        <p:spPr>
          <a:xfrm>
            <a:off x="532273" y="1347575"/>
            <a:ext cx="8774760" cy="4963578"/>
          </a:xfrm>
        </p:spPr>
        <p:txBody>
          <a:bodyPr vert="horz" lIns="91440" tIns="45720" rIns="91440" bIns="45720" rtlCol="0" anchor="t">
            <a:noAutofit/>
          </a:bodyPr>
          <a:lstStyle/>
          <a:p>
            <a:pPr>
              <a:lnSpc>
                <a:spcPct val="100000"/>
              </a:lnSpc>
            </a:pPr>
            <a:r>
              <a:rPr lang="en-US" sz="2400" b="1" dirty="0">
                <a:solidFill>
                  <a:srgbClr val="0B4A72"/>
                </a:solidFill>
                <a:latin typeface="Nirmala UI"/>
                <a:cs typeface="Nirmala UI"/>
              </a:rPr>
              <a:t>Communication Best Practice: </a:t>
            </a:r>
            <a:r>
              <a:rPr lang="en-US" sz="2400" dirty="0">
                <a:latin typeface="Nirmala UI"/>
                <a:cs typeface="Nirmala UI"/>
              </a:rPr>
              <a:t>Ensure all staff are prepared in case they are approached with concerns or compliments by family or family council members.</a:t>
            </a:r>
            <a:endParaRPr lang="en-US" sz="2650" dirty="0"/>
          </a:p>
        </p:txBody>
      </p:sp>
      <p:pic>
        <p:nvPicPr>
          <p:cNvPr id="6" name="Picture 5">
            <a:extLst>
              <a:ext uri="{FF2B5EF4-FFF2-40B4-BE49-F238E27FC236}">
                <a16:creationId xmlns:a16="http://schemas.microsoft.com/office/drawing/2014/main" id="{C9C29CF6-20B1-72EE-7711-A422DAC80905}"/>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14" t="12147" r="54290" b="18829"/>
          <a:stretch/>
        </p:blipFill>
        <p:spPr>
          <a:xfrm rot="940490">
            <a:off x="9175693" y="667409"/>
            <a:ext cx="2241176" cy="2074405"/>
          </a:xfrm>
          <a:prstGeom prst="rect">
            <a:avLst/>
          </a:prstGeom>
        </p:spPr>
      </p:pic>
      <p:sp>
        <p:nvSpPr>
          <p:cNvPr id="2" name="Content Placeholder 3">
            <a:extLst>
              <a:ext uri="{FF2B5EF4-FFF2-40B4-BE49-F238E27FC236}">
                <a16:creationId xmlns:a16="http://schemas.microsoft.com/office/drawing/2014/main" id="{03D1CBEB-C069-DFA5-7E10-0EDF876C8C3A}"/>
              </a:ext>
            </a:extLst>
          </p:cNvPr>
          <p:cNvSpPr txBox="1">
            <a:spLocks/>
          </p:cNvSpPr>
          <p:nvPr/>
        </p:nvSpPr>
        <p:spPr>
          <a:xfrm>
            <a:off x="532272" y="2806062"/>
            <a:ext cx="10291672" cy="3442338"/>
          </a:xfrm>
          <a:prstGeom prst="rect">
            <a:avLst/>
          </a:prstGeom>
        </p:spPr>
        <p:txBody>
          <a:bodyPr vert="horz" lIns="91440" tIns="45720" rIns="91440" bIns="45720" rtlCol="0" anchor="t">
            <a:noAutofit/>
          </a:bodyPr>
          <a:lstStyle>
            <a:lvl1pPr marL="0" indent="0" algn="l" defTabSz="1219170" rtl="0" eaLnBrk="1" latinLnBrk="0" hangingPunct="1">
              <a:lnSpc>
                <a:spcPct val="90000"/>
              </a:lnSpc>
              <a:spcBef>
                <a:spcPts val="0"/>
              </a:spcBef>
              <a:buFont typeface="Arial" panose="020B0604020202020204" pitchFamily="34" charset="0"/>
              <a:buNone/>
              <a:defRPr sz="2667" kern="1200" spc="0" baseline="0">
                <a:solidFill>
                  <a:srgbClr val="0073B6"/>
                </a:solidFill>
                <a:latin typeface="Nirmala UI" panose="020B0502040204020203" pitchFamily="34" charset="0"/>
                <a:ea typeface="+mn-ea"/>
                <a:cs typeface="Nirmala UI" panose="020B0502040204020203"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2400" b="1" dirty="0">
                <a:solidFill>
                  <a:srgbClr val="0B4A72"/>
                </a:solidFill>
                <a:latin typeface="Nirmala UI"/>
                <a:cs typeface="Nirmala UI"/>
              </a:rPr>
              <a:t>Responsiveness Best Practice: </a:t>
            </a:r>
            <a:r>
              <a:rPr lang="en-US" sz="2400" dirty="0">
                <a:solidFill>
                  <a:srgbClr val="006CB6"/>
                </a:solidFill>
                <a:latin typeface="Nirmala UI"/>
                <a:cs typeface="Nirmala UI"/>
              </a:rPr>
              <a:t>Provide a response within 24 hours, even if it is not a full response. Sometimes an emergent response is necessary. </a:t>
            </a:r>
            <a:endParaRPr lang="en-US" sz="2400" dirty="0">
              <a:latin typeface="Nirmala UI"/>
              <a:cs typeface="Nirmala UI"/>
            </a:endParaRPr>
          </a:p>
          <a:p>
            <a:pPr>
              <a:lnSpc>
                <a:spcPct val="100000"/>
              </a:lnSpc>
            </a:pPr>
            <a:endParaRPr lang="en-US" sz="2400" dirty="0">
              <a:solidFill>
                <a:srgbClr val="006CB6"/>
              </a:solidFill>
            </a:endParaRPr>
          </a:p>
          <a:p>
            <a:pPr>
              <a:lnSpc>
                <a:spcPct val="100000"/>
              </a:lnSpc>
            </a:pPr>
            <a:r>
              <a:rPr lang="en-US" sz="2400" b="1" dirty="0">
                <a:solidFill>
                  <a:srgbClr val="0B4A72"/>
                </a:solidFill>
                <a:latin typeface="Nirmala UI"/>
                <a:cs typeface="Nirmala UI"/>
              </a:rPr>
              <a:t>Protected Health Information Best Practice: </a:t>
            </a:r>
            <a:r>
              <a:rPr lang="en-US" sz="2400" dirty="0">
                <a:solidFill>
                  <a:srgbClr val="006CB6"/>
                </a:solidFill>
                <a:latin typeface="Nirmala UI"/>
                <a:cs typeface="Nirmala UI"/>
              </a:rPr>
              <a:t>Remain mindful of protecting residents' personal information when communicating with council members.</a:t>
            </a:r>
            <a:endParaRPr lang="en-US" sz="2400" dirty="0">
              <a:latin typeface="Nirmala UI"/>
              <a:cs typeface="Nirmala UI"/>
            </a:endParaRPr>
          </a:p>
          <a:p>
            <a:pPr>
              <a:lnSpc>
                <a:spcPct val="100000"/>
              </a:lnSpc>
            </a:pPr>
            <a:endParaRPr lang="en-US" sz="2400" b="1" dirty="0">
              <a:solidFill>
                <a:srgbClr val="0B4A72"/>
              </a:solidFill>
            </a:endParaRPr>
          </a:p>
          <a:p>
            <a:pPr>
              <a:lnSpc>
                <a:spcPct val="100000"/>
              </a:lnSpc>
            </a:pPr>
            <a:r>
              <a:rPr lang="en-US" sz="2400" b="1" dirty="0">
                <a:solidFill>
                  <a:srgbClr val="0B4A72"/>
                </a:solidFill>
                <a:latin typeface="Nirmala UI"/>
                <a:cs typeface="Nirmala UI"/>
              </a:rPr>
              <a:t>Meeting Best Practice: </a:t>
            </a:r>
            <a:r>
              <a:rPr lang="en-US" sz="2400" dirty="0">
                <a:solidFill>
                  <a:srgbClr val="006CB6"/>
                </a:solidFill>
                <a:latin typeface="Nirmala UI"/>
                <a:cs typeface="Nirmala UI"/>
              </a:rPr>
              <a:t>Offer education from knowledgeable frontline staff or outside speakers for each family council meeting.</a:t>
            </a:r>
            <a:endParaRPr lang="en-US" sz="2650" dirty="0"/>
          </a:p>
        </p:txBody>
      </p:sp>
    </p:spTree>
    <p:extLst>
      <p:ext uri="{BB962C8B-B14F-4D97-AF65-F5344CB8AC3E}">
        <p14:creationId xmlns:p14="http://schemas.microsoft.com/office/powerpoint/2010/main" val="4258023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60DF1A-E125-7987-9FB9-8510954677F2}"/>
              </a:ext>
            </a:extLst>
          </p:cNvPr>
          <p:cNvSpPr>
            <a:spLocks noGrp="1"/>
          </p:cNvSpPr>
          <p:nvPr>
            <p:ph type="title" idx="4294967295"/>
          </p:nvPr>
        </p:nvSpPr>
        <p:spPr>
          <a:xfrm>
            <a:off x="536575" y="403225"/>
            <a:ext cx="8585200" cy="944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250" b="0" i="0" u="none" strike="noStrike" kern="1200" cap="none" spc="0" normalizeH="0" baseline="0" noProof="0" dirty="0">
                <a:ln>
                  <a:noFill/>
                </a:ln>
                <a:solidFill>
                  <a:srgbClr val="0073B6"/>
                </a:solidFill>
                <a:effectLst/>
                <a:uLnTx/>
                <a:uFillTx/>
                <a:latin typeface="Nirmala UI"/>
                <a:ea typeface="+mn-ea"/>
                <a:cs typeface="Nirmala UI"/>
              </a:rPr>
              <a:t>How Councils and Facilities Partner</a:t>
            </a:r>
            <a:endParaRPr kumimoji="0" lang="en-US" sz="4250"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endParaRPr>
          </a:p>
        </p:txBody>
      </p:sp>
      <p:pic>
        <p:nvPicPr>
          <p:cNvPr id="9" name="Picture 8" descr="Clipboard of suggested ways for councils and facilities to partner">
            <a:extLst>
              <a:ext uri="{FF2B5EF4-FFF2-40B4-BE49-F238E27FC236}">
                <a16:creationId xmlns:a16="http://schemas.microsoft.com/office/drawing/2014/main" id="{B2E3120F-E634-5153-6D38-F0F0A8ACD2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72" t="4529" r="3385" b="4380"/>
          <a:stretch/>
        </p:blipFill>
        <p:spPr>
          <a:xfrm>
            <a:off x="970768" y="1163962"/>
            <a:ext cx="3946671" cy="5290295"/>
          </a:xfrm>
          <a:prstGeom prst="rect">
            <a:avLst/>
          </a:prstGeom>
        </p:spPr>
      </p:pic>
      <p:sp>
        <p:nvSpPr>
          <p:cNvPr id="14" name="Rectangle 13">
            <a:extLst>
              <a:ext uri="{FF2B5EF4-FFF2-40B4-BE49-F238E27FC236}">
                <a16:creationId xmlns:a16="http://schemas.microsoft.com/office/drawing/2014/main" id="{A61725AA-83FD-E7AD-CCBC-17E78893C415}"/>
              </a:ext>
              <a:ext uri="{C183D7F6-B498-43B3-948B-1728B52AA6E4}">
                <adec:decorative xmlns:adec="http://schemas.microsoft.com/office/drawing/2017/decorative" val="1"/>
              </a:ext>
            </a:extLst>
          </p:cNvPr>
          <p:cNvSpPr/>
          <p:nvPr/>
        </p:nvSpPr>
        <p:spPr>
          <a:xfrm>
            <a:off x="1898774" y="3334871"/>
            <a:ext cx="2224991" cy="9412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46040F-B096-5893-A489-E40AE5371C3D}"/>
              </a:ext>
              <a:ext uri="{C183D7F6-B498-43B3-948B-1728B52AA6E4}">
                <adec:decorative xmlns:adec="http://schemas.microsoft.com/office/drawing/2017/decorative" val="1"/>
              </a:ext>
            </a:extLst>
          </p:cNvPr>
          <p:cNvSpPr/>
          <p:nvPr/>
        </p:nvSpPr>
        <p:spPr>
          <a:xfrm>
            <a:off x="1876432" y="2693907"/>
            <a:ext cx="2224991" cy="9412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B512A11-0517-259B-9540-12B86ADF61CB}"/>
              </a:ext>
            </a:extLst>
          </p:cNvPr>
          <p:cNvSpPr>
            <a:spLocks noGrp="1"/>
          </p:cNvSpPr>
          <p:nvPr>
            <p:ph sz="quarter" idx="15"/>
          </p:nvPr>
        </p:nvSpPr>
        <p:spPr>
          <a:xfrm>
            <a:off x="1898774" y="2218011"/>
            <a:ext cx="2446716" cy="561895"/>
          </a:xfrm>
        </p:spPr>
        <p:txBody>
          <a:bodyPr vert="horz" lIns="91440" tIns="45720" rIns="91440" bIns="45720" rtlCol="0" anchor="t">
            <a:noAutofit/>
          </a:bodyPr>
          <a:lstStyle/>
          <a:p>
            <a:pPr>
              <a:lnSpc>
                <a:spcPct val="100000"/>
              </a:lnSpc>
            </a:pPr>
            <a:r>
              <a:rPr lang="en-US" sz="1500" dirty="0">
                <a:solidFill>
                  <a:schemeClr val="tx1"/>
                </a:solidFill>
                <a:latin typeface="Nirmala UI"/>
                <a:cs typeface="Nirmala UI"/>
              </a:rPr>
              <a:t>Education about nursing facilities and elder care</a:t>
            </a:r>
            <a:endParaRPr lang="en-US" sz="1800" dirty="0">
              <a:solidFill>
                <a:schemeClr val="tx1"/>
              </a:solidFill>
            </a:endParaRPr>
          </a:p>
          <a:p>
            <a:pPr>
              <a:lnSpc>
                <a:spcPct val="100000"/>
              </a:lnSpc>
            </a:pPr>
            <a:endParaRPr lang="en-US" sz="1800" dirty="0">
              <a:solidFill>
                <a:schemeClr val="tx1"/>
              </a:solidFill>
            </a:endParaRPr>
          </a:p>
        </p:txBody>
      </p:sp>
      <p:sp>
        <p:nvSpPr>
          <p:cNvPr id="11" name="TextBox 10">
            <a:extLst>
              <a:ext uri="{FF2B5EF4-FFF2-40B4-BE49-F238E27FC236}">
                <a16:creationId xmlns:a16="http://schemas.microsoft.com/office/drawing/2014/main" id="{7D647E12-48A0-4677-65DA-231BA7CAC34D}"/>
              </a:ext>
            </a:extLst>
          </p:cNvPr>
          <p:cNvSpPr txBox="1"/>
          <p:nvPr/>
        </p:nvSpPr>
        <p:spPr>
          <a:xfrm>
            <a:off x="1898774" y="2795996"/>
            <a:ext cx="2305671" cy="784830"/>
          </a:xfrm>
          <a:prstGeom prst="rect">
            <a:avLst/>
          </a:prstGeom>
          <a:noFill/>
        </p:spPr>
        <p:txBody>
          <a:bodyPr wrap="square">
            <a:spAutoFit/>
          </a:bodyPr>
          <a:lstStyle/>
          <a:p>
            <a:pPr>
              <a:lnSpc>
                <a:spcPct val="100000"/>
              </a:lnSpc>
            </a:pPr>
            <a:r>
              <a:rPr lang="en-US" sz="1500" dirty="0">
                <a:solidFill>
                  <a:schemeClr val="tx1"/>
                </a:solidFill>
                <a:latin typeface="Nirmala UI"/>
                <a:cs typeface="Nirmala UI"/>
              </a:rPr>
              <a:t>Written communication of positives, concerns and ideas</a:t>
            </a:r>
          </a:p>
        </p:txBody>
      </p:sp>
      <p:sp>
        <p:nvSpPr>
          <p:cNvPr id="16" name="Rectangle 15">
            <a:extLst>
              <a:ext uri="{FF2B5EF4-FFF2-40B4-BE49-F238E27FC236}">
                <a16:creationId xmlns:a16="http://schemas.microsoft.com/office/drawing/2014/main" id="{03C7F826-CD7B-7A5B-960D-F4F775FB7D22}"/>
              </a:ext>
              <a:ext uri="{C183D7F6-B498-43B3-948B-1728B52AA6E4}">
                <adec:decorative xmlns:adec="http://schemas.microsoft.com/office/drawing/2017/decorative" val="1"/>
              </a:ext>
            </a:extLst>
          </p:cNvPr>
          <p:cNvSpPr/>
          <p:nvPr/>
        </p:nvSpPr>
        <p:spPr>
          <a:xfrm>
            <a:off x="1876432" y="3945529"/>
            <a:ext cx="2224991" cy="9412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143E36-01C4-64CE-3EB3-9053501BF9BC}"/>
              </a:ext>
              <a:ext uri="{C183D7F6-B498-43B3-948B-1728B52AA6E4}">
                <adec:decorative xmlns:adec="http://schemas.microsoft.com/office/drawing/2017/decorative" val="1"/>
              </a:ext>
            </a:extLst>
          </p:cNvPr>
          <p:cNvSpPr/>
          <p:nvPr/>
        </p:nvSpPr>
        <p:spPr>
          <a:xfrm>
            <a:off x="1400646" y="5226915"/>
            <a:ext cx="562851" cy="58749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DF2976A-3622-304D-CE88-558FC77F8486}"/>
              </a:ext>
              <a:ext uri="{C183D7F6-B498-43B3-948B-1728B52AA6E4}">
                <adec:decorative xmlns:adec="http://schemas.microsoft.com/office/drawing/2017/decorative" val="1"/>
              </a:ext>
            </a:extLst>
          </p:cNvPr>
          <p:cNvSpPr/>
          <p:nvPr/>
        </p:nvSpPr>
        <p:spPr>
          <a:xfrm>
            <a:off x="1876432" y="4570017"/>
            <a:ext cx="2224991" cy="9412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5CAEC8-AB18-31DF-A101-4868C521696B}"/>
              </a:ext>
              <a:ext uri="{C183D7F6-B498-43B3-948B-1728B52AA6E4}">
                <adec:decorative xmlns:adec="http://schemas.microsoft.com/office/drawing/2017/decorative" val="1"/>
              </a:ext>
            </a:extLst>
          </p:cNvPr>
          <p:cNvSpPr/>
          <p:nvPr/>
        </p:nvSpPr>
        <p:spPr>
          <a:xfrm>
            <a:off x="1876431" y="5782302"/>
            <a:ext cx="2224991" cy="9412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3CC2330-2643-5596-103F-C6E3A48EDC5E}"/>
              </a:ext>
              <a:ext uri="{C183D7F6-B498-43B3-948B-1728B52AA6E4}">
                <adec:decorative xmlns:adec="http://schemas.microsoft.com/office/drawing/2017/decorative" val="1"/>
              </a:ext>
            </a:extLst>
          </p:cNvPr>
          <p:cNvSpPr/>
          <p:nvPr/>
        </p:nvSpPr>
        <p:spPr>
          <a:xfrm>
            <a:off x="1898774" y="5160341"/>
            <a:ext cx="2224991" cy="9412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7922C91-76E0-D109-8ED3-464AEBF9B595}"/>
              </a:ext>
            </a:extLst>
          </p:cNvPr>
          <p:cNvSpPr txBox="1"/>
          <p:nvPr/>
        </p:nvSpPr>
        <p:spPr>
          <a:xfrm>
            <a:off x="1898774" y="3525304"/>
            <a:ext cx="2335006" cy="1246495"/>
          </a:xfrm>
          <a:prstGeom prst="rect">
            <a:avLst/>
          </a:prstGeom>
          <a:noFill/>
        </p:spPr>
        <p:txBody>
          <a:bodyPr wrap="square">
            <a:spAutoFit/>
          </a:bodyPr>
          <a:lstStyle/>
          <a:p>
            <a:pPr>
              <a:lnSpc>
                <a:spcPct val="100000"/>
              </a:lnSpc>
            </a:pPr>
            <a:r>
              <a:rPr lang="en-US" sz="1500" dirty="0">
                <a:solidFill>
                  <a:schemeClr val="tx1"/>
                </a:solidFill>
                <a:latin typeface="Nirmala UI"/>
                <a:cs typeface="Nirmala UI"/>
              </a:rPr>
              <a:t>Provide input for quality assurance and performance improvement activities around care </a:t>
            </a:r>
          </a:p>
        </p:txBody>
      </p:sp>
      <p:sp>
        <p:nvSpPr>
          <p:cNvPr id="19" name="TextBox 18">
            <a:extLst>
              <a:ext uri="{FF2B5EF4-FFF2-40B4-BE49-F238E27FC236}">
                <a16:creationId xmlns:a16="http://schemas.microsoft.com/office/drawing/2014/main" id="{6EEE9459-1066-9B6C-8AAF-C06AF7D9F962}"/>
              </a:ext>
            </a:extLst>
          </p:cNvPr>
          <p:cNvSpPr txBox="1"/>
          <p:nvPr/>
        </p:nvSpPr>
        <p:spPr>
          <a:xfrm>
            <a:off x="1898774" y="4738319"/>
            <a:ext cx="2335006" cy="784830"/>
          </a:xfrm>
          <a:prstGeom prst="rect">
            <a:avLst/>
          </a:prstGeom>
          <a:noFill/>
        </p:spPr>
        <p:txBody>
          <a:bodyPr wrap="square">
            <a:spAutoFit/>
          </a:bodyPr>
          <a:lstStyle/>
          <a:p>
            <a:pPr>
              <a:lnSpc>
                <a:spcPct val="100000"/>
              </a:lnSpc>
            </a:pPr>
            <a:r>
              <a:rPr lang="en-US" sz="1500">
                <a:solidFill>
                  <a:schemeClr val="tx1"/>
                </a:solidFill>
                <a:latin typeface="Nirmala UI"/>
                <a:cs typeface="Nirmala UI"/>
              </a:rPr>
              <a:t>Involvement in events that help residents of the facility</a:t>
            </a:r>
          </a:p>
        </p:txBody>
      </p:sp>
      <p:sp>
        <p:nvSpPr>
          <p:cNvPr id="23" name="Rectangle 22">
            <a:extLst>
              <a:ext uri="{FF2B5EF4-FFF2-40B4-BE49-F238E27FC236}">
                <a16:creationId xmlns:a16="http://schemas.microsoft.com/office/drawing/2014/main" id="{28D3BA8D-51B0-E97D-0A0D-60089166C782}"/>
              </a:ext>
              <a:ext uri="{C183D7F6-B498-43B3-948B-1728B52AA6E4}">
                <adec:decorative xmlns:adec="http://schemas.microsoft.com/office/drawing/2017/decorative" val="1"/>
              </a:ext>
            </a:extLst>
          </p:cNvPr>
          <p:cNvSpPr/>
          <p:nvPr/>
        </p:nvSpPr>
        <p:spPr>
          <a:xfrm>
            <a:off x="1378304" y="4017118"/>
            <a:ext cx="562851" cy="58749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Oval 6">
            <a:extLst>
              <a:ext uri="{FF2B5EF4-FFF2-40B4-BE49-F238E27FC236}">
                <a16:creationId xmlns:a16="http://schemas.microsoft.com/office/drawing/2014/main" id="{51506FD7-5CF7-2A80-75B6-A1FE3BF14062}"/>
              </a:ext>
            </a:extLst>
          </p:cNvPr>
          <p:cNvSpPr/>
          <p:nvPr/>
        </p:nvSpPr>
        <p:spPr>
          <a:xfrm>
            <a:off x="5273496" y="1822147"/>
            <a:ext cx="2911329" cy="2326404"/>
          </a:xfrm>
          <a:prstGeom prst="wedgeEllipseCallout">
            <a:avLst>
              <a:gd name="adj1" fmla="val -62592"/>
              <a:gd name="adj2" fmla="val 41457"/>
            </a:avLst>
          </a:prstGeom>
          <a:solidFill>
            <a:srgbClr val="0B4A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Nirmala UI"/>
              </a:rPr>
              <a:t>Our council has a concern that every resident doesn't have access to a pitcher of water.</a:t>
            </a:r>
            <a:endParaRPr lang="en-US"/>
          </a:p>
        </p:txBody>
      </p:sp>
      <p:sp>
        <p:nvSpPr>
          <p:cNvPr id="5" name="Speech Bubble: Rectangle with Corners Rounded 4">
            <a:extLst>
              <a:ext uri="{FF2B5EF4-FFF2-40B4-BE49-F238E27FC236}">
                <a16:creationId xmlns:a16="http://schemas.microsoft.com/office/drawing/2014/main" id="{DEFCF891-B13B-FB0D-DD99-FF82F5215CDD}"/>
              </a:ext>
            </a:extLst>
          </p:cNvPr>
          <p:cNvSpPr/>
          <p:nvPr/>
        </p:nvSpPr>
        <p:spPr>
          <a:xfrm>
            <a:off x="8702284" y="1134022"/>
            <a:ext cx="2368399" cy="3119769"/>
          </a:xfrm>
          <a:prstGeom prst="wedgeRoundRectCallout">
            <a:avLst>
              <a:gd name="adj1" fmla="val 76026"/>
              <a:gd name="adj2" fmla="val -30017"/>
              <a:gd name="adj3" fmla="val 16667"/>
            </a:avLst>
          </a:prstGeom>
          <a:solidFill>
            <a:srgbClr val="0073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cs typeface="Nirmala UI"/>
              </a:rPr>
              <a:t>We understand your concern and strive to meet the needs of residents, but some have limitations in ability or medical reasons to not have a pitcher of water.</a:t>
            </a:r>
          </a:p>
        </p:txBody>
      </p:sp>
      <p:sp>
        <p:nvSpPr>
          <p:cNvPr id="8" name="Speech Bubble: Rectangle with Corners Rounded 7">
            <a:extLst>
              <a:ext uri="{FF2B5EF4-FFF2-40B4-BE49-F238E27FC236}">
                <a16:creationId xmlns:a16="http://schemas.microsoft.com/office/drawing/2014/main" id="{8AA71F93-5DC6-7901-BD4F-70EF877AB86B}"/>
              </a:ext>
            </a:extLst>
          </p:cNvPr>
          <p:cNvSpPr/>
          <p:nvPr/>
        </p:nvSpPr>
        <p:spPr>
          <a:xfrm>
            <a:off x="5676344" y="4738319"/>
            <a:ext cx="5016962" cy="1149381"/>
          </a:xfrm>
          <a:prstGeom prst="wedgeRoundRectCallout">
            <a:avLst>
              <a:gd name="adj1" fmla="val 65026"/>
              <a:gd name="adj2" fmla="val -12996"/>
              <a:gd name="adj3" fmla="val 16667"/>
            </a:avLst>
          </a:prstGeom>
          <a:solidFill>
            <a:srgbClr val="0073B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Nirmala UI"/>
              </a:rPr>
              <a:t>We have some data we can share from our quality assurance and performance improvement (QAPI) work regarding this topic.</a:t>
            </a:r>
          </a:p>
        </p:txBody>
      </p:sp>
    </p:spTree>
    <p:extLst>
      <p:ext uri="{BB962C8B-B14F-4D97-AF65-F5344CB8AC3E}">
        <p14:creationId xmlns:p14="http://schemas.microsoft.com/office/powerpoint/2010/main" val="1384239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BBC517-CE31-0861-4AB2-DADC344852D0}"/>
              </a:ext>
            </a:extLst>
          </p:cNvPr>
          <p:cNvSpPr>
            <a:spLocks noGrp="1"/>
          </p:cNvSpPr>
          <p:nvPr>
            <p:ph type="title" idx="4294967295"/>
          </p:nvPr>
        </p:nvSpPr>
        <p:spPr>
          <a:xfrm>
            <a:off x="527050" y="403225"/>
            <a:ext cx="8659813" cy="944563"/>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250" b="0" i="0" u="none" strike="noStrike" kern="1200" cap="none" spc="0" normalizeH="0" baseline="0" noProof="0">
                <a:ln>
                  <a:noFill/>
                </a:ln>
                <a:solidFill>
                  <a:srgbClr val="0073B6"/>
                </a:solidFill>
                <a:effectLst/>
                <a:uLnTx/>
                <a:uFillTx/>
                <a:latin typeface="Nirmala UI"/>
                <a:ea typeface="Nirmala UI"/>
                <a:cs typeface="Nirmala UI"/>
              </a:rPr>
              <a:t>Plan, Do, Study, Act Cycle</a:t>
            </a:r>
          </a:p>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0000"/>
                </a:solidFill>
                <a:effectLst/>
                <a:uLnTx/>
                <a:uFillTx/>
                <a:latin typeface="Nirmala UI"/>
                <a:ea typeface="+mn-ea"/>
                <a:cs typeface="Nirmala UI"/>
              </a:rPr>
              <a:t>&lt;Fill in your own targets&gt;</a:t>
            </a:r>
            <a:endParaRPr kumimoji="0" lang="en-US" sz="2400" b="0" i="0" u="none" strike="noStrike" kern="1200" cap="none" spc="0" normalizeH="0" baseline="0" noProof="0">
              <a:ln>
                <a:noFill/>
              </a:ln>
              <a:solidFill>
                <a:srgbClr val="FF0000"/>
              </a:solidFill>
              <a:effectLst/>
              <a:uLnTx/>
              <a:uFillTx/>
              <a:latin typeface="Nirmala UI" panose="020B0502040204020203" pitchFamily="34" charset="0"/>
              <a:ea typeface="+mn-ea"/>
              <a:cs typeface="Nirmala UI" panose="020B0502040204020203" pitchFamily="34" charset="0"/>
            </a:endParaRPr>
          </a:p>
        </p:txBody>
      </p:sp>
      <p:sp>
        <p:nvSpPr>
          <p:cNvPr id="4" name="Content Placeholder 3">
            <a:extLst>
              <a:ext uri="{FF2B5EF4-FFF2-40B4-BE49-F238E27FC236}">
                <a16:creationId xmlns:a16="http://schemas.microsoft.com/office/drawing/2014/main" id="{45DEB83D-8796-07DC-3A74-85E5B36F4492}"/>
              </a:ext>
            </a:extLst>
          </p:cNvPr>
          <p:cNvSpPr>
            <a:spLocks noGrp="1"/>
          </p:cNvSpPr>
          <p:nvPr>
            <p:ph sz="quarter" idx="15"/>
          </p:nvPr>
        </p:nvSpPr>
        <p:spPr>
          <a:xfrm>
            <a:off x="526924" y="3480770"/>
            <a:ext cx="7790491" cy="2680142"/>
          </a:xfrm>
        </p:spPr>
        <p:txBody>
          <a:bodyPr vert="horz" lIns="121920" tIns="60960" rIns="121920" bIns="60960" rtlCol="0" anchor="t">
            <a:noAutofit/>
          </a:bodyPr>
          <a:lstStyle/>
          <a:p>
            <a:pPr>
              <a:lnSpc>
                <a:spcPct val="100000"/>
              </a:lnSpc>
            </a:pPr>
            <a:r>
              <a:rPr lang="en-US" sz="2650" b="1" dirty="0">
                <a:solidFill>
                  <a:srgbClr val="0B4A72"/>
                </a:solidFill>
                <a:latin typeface="Nirmala UI"/>
                <a:ea typeface="Nirmala UI"/>
                <a:cs typeface="Nirmala UI"/>
              </a:rPr>
              <a:t>DO: </a:t>
            </a:r>
            <a:r>
              <a:rPr lang="en-US" sz="2650" dirty="0">
                <a:latin typeface="Nirmala UI"/>
                <a:ea typeface="Nirmala UI"/>
                <a:cs typeface="Nirmala UI"/>
              </a:rPr>
              <a:t>Did everything go as planned?</a:t>
            </a:r>
          </a:p>
          <a:p>
            <a:pPr>
              <a:lnSpc>
                <a:spcPct val="100000"/>
              </a:lnSpc>
            </a:pPr>
            <a:endParaRPr lang="en-US" sz="2650" dirty="0">
              <a:latin typeface="Nirmala UI"/>
              <a:ea typeface="Nirmala UI"/>
              <a:cs typeface="Nirmala UI"/>
            </a:endParaRPr>
          </a:p>
          <a:p>
            <a:pPr>
              <a:lnSpc>
                <a:spcPct val="100000"/>
              </a:lnSpc>
            </a:pPr>
            <a:r>
              <a:rPr lang="en-US" sz="2650" b="1" dirty="0">
                <a:solidFill>
                  <a:srgbClr val="0B4A72"/>
                </a:solidFill>
                <a:latin typeface="Nirmala UI"/>
                <a:ea typeface="Nirmala UI"/>
                <a:cs typeface="Nirmala UI"/>
              </a:rPr>
              <a:t>STUDY: </a:t>
            </a:r>
            <a:r>
              <a:rPr lang="en-US" sz="2650" dirty="0">
                <a:latin typeface="Nirmala UI"/>
                <a:ea typeface="Nirmala UI"/>
                <a:cs typeface="Nirmala UI"/>
              </a:rPr>
              <a:t>Did we hit our goal? What did we learn?</a:t>
            </a:r>
            <a:endParaRPr lang="en-US" sz="2650" dirty="0">
              <a:ea typeface="Nirmala UI"/>
            </a:endParaRPr>
          </a:p>
          <a:p>
            <a:pPr>
              <a:lnSpc>
                <a:spcPct val="100000"/>
              </a:lnSpc>
            </a:pPr>
            <a:endParaRPr lang="en-US" sz="2650" dirty="0">
              <a:latin typeface="Nirmala UI"/>
              <a:ea typeface="Nirmala UI"/>
              <a:cs typeface="Nirmala UI"/>
            </a:endParaRPr>
          </a:p>
          <a:p>
            <a:pPr>
              <a:lnSpc>
                <a:spcPct val="100000"/>
              </a:lnSpc>
            </a:pPr>
            <a:r>
              <a:rPr lang="en-US" sz="2650" b="1" dirty="0">
                <a:solidFill>
                  <a:srgbClr val="0B4A72"/>
                </a:solidFill>
                <a:latin typeface="Nirmala UI"/>
                <a:ea typeface="Nirmala UI"/>
                <a:cs typeface="Nirmala UI"/>
              </a:rPr>
              <a:t>ACT:  </a:t>
            </a:r>
            <a:r>
              <a:rPr lang="en-US" sz="2650" dirty="0">
                <a:latin typeface="Nirmala UI"/>
                <a:ea typeface="Nirmala UI"/>
                <a:cs typeface="Nirmala UI"/>
              </a:rPr>
              <a:t>What are our conclusions? What do we need to do differently?</a:t>
            </a:r>
            <a:endParaRPr lang="en-US" sz="2650" dirty="0">
              <a:ea typeface="Nirmala UI"/>
            </a:endParaRPr>
          </a:p>
        </p:txBody>
      </p:sp>
      <p:sp>
        <p:nvSpPr>
          <p:cNvPr id="2" name="Content Placeholder 3">
            <a:extLst>
              <a:ext uri="{FF2B5EF4-FFF2-40B4-BE49-F238E27FC236}">
                <a16:creationId xmlns:a16="http://schemas.microsoft.com/office/drawing/2014/main" id="{9BA1393B-6F97-E3DF-6071-0C158E589102}"/>
              </a:ext>
            </a:extLst>
          </p:cNvPr>
          <p:cNvSpPr txBox="1">
            <a:spLocks/>
          </p:cNvSpPr>
          <p:nvPr/>
        </p:nvSpPr>
        <p:spPr>
          <a:xfrm>
            <a:off x="526924" y="1578479"/>
            <a:ext cx="7790491" cy="1666542"/>
          </a:xfrm>
          <a:prstGeom prst="rect">
            <a:avLst/>
          </a:prstGeom>
        </p:spPr>
        <p:txBody>
          <a:bodyPr vert="horz" lIns="121920" tIns="60960" rIns="121920" bIns="60960" rtlCol="0" anchor="t">
            <a:noAutofit/>
          </a:bodyPr>
          <a:lstStyle>
            <a:lvl1pPr marL="0" indent="0" algn="l" defTabSz="1219170" rtl="0" eaLnBrk="1" latinLnBrk="0" hangingPunct="1">
              <a:lnSpc>
                <a:spcPct val="90000"/>
              </a:lnSpc>
              <a:spcBef>
                <a:spcPts val="0"/>
              </a:spcBef>
              <a:buFont typeface="Arial" panose="020B0604020202020204" pitchFamily="34" charset="0"/>
              <a:buNone/>
              <a:defRPr sz="2667" kern="1200" spc="0" baseline="0">
                <a:solidFill>
                  <a:srgbClr val="0073B6"/>
                </a:solidFill>
                <a:latin typeface="Nirmala UI" panose="020B0502040204020203" pitchFamily="34" charset="0"/>
                <a:ea typeface="+mn-ea"/>
                <a:cs typeface="Nirmala UI" panose="020B0502040204020203"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2650" b="1" dirty="0">
                <a:solidFill>
                  <a:srgbClr val="0B4A72"/>
                </a:solidFill>
                <a:latin typeface="Nirmala UI"/>
                <a:ea typeface="Nirmala UI"/>
                <a:cs typeface="Nirmala UI"/>
              </a:rPr>
              <a:t>PLAN: </a:t>
            </a:r>
            <a:r>
              <a:rPr lang="en-US" sz="2650" dirty="0">
                <a:latin typeface="Nirmala UI"/>
                <a:ea typeface="Nirmala UI"/>
                <a:cs typeface="Nirmala UI"/>
              </a:rPr>
              <a:t>Our Resident Family Council has asked that we increase outside activities for residents. We plan to increase outdoor activities to twice a month starting next month for three months. </a:t>
            </a:r>
            <a:endParaRPr lang="en-US" sz="2650" dirty="0">
              <a:ea typeface="Nirmala UI"/>
            </a:endParaRPr>
          </a:p>
        </p:txBody>
      </p:sp>
      <p:sp>
        <p:nvSpPr>
          <p:cNvPr id="5" name="TextBox 4">
            <a:extLst>
              <a:ext uri="{FF2B5EF4-FFF2-40B4-BE49-F238E27FC236}">
                <a16:creationId xmlns:a16="http://schemas.microsoft.com/office/drawing/2014/main" id="{DF02C4AC-2825-7B32-9204-E4DAD65545DE}"/>
              </a:ext>
            </a:extLst>
          </p:cNvPr>
          <p:cNvSpPr txBox="1"/>
          <p:nvPr/>
        </p:nvSpPr>
        <p:spPr>
          <a:xfrm>
            <a:off x="9186861" y="3857712"/>
            <a:ext cx="1831313" cy="830997"/>
          </a:xfrm>
          <a:prstGeom prst="rect">
            <a:avLst/>
          </a:prstGeom>
          <a:noFill/>
        </p:spPr>
        <p:txBody>
          <a:bodyPr wrap="square">
            <a:spAutoFit/>
          </a:bodyPr>
          <a:lstStyle/>
          <a:p>
            <a:pPr algn="ctr">
              <a:lnSpc>
                <a:spcPct val="100000"/>
              </a:lnSpc>
            </a:pPr>
            <a:r>
              <a:rPr lang="en-US" sz="1600" dirty="0">
                <a:solidFill>
                  <a:srgbClr val="0B4A72"/>
                </a:solidFill>
              </a:rPr>
              <a:t>Scan to access a downloadable PDSA worksheet</a:t>
            </a:r>
          </a:p>
        </p:txBody>
      </p:sp>
      <p:pic>
        <p:nvPicPr>
          <p:cNvPr id="7" name="Picture 6" descr="Link to PDSA worksheet">
            <a:extLst>
              <a:ext uri="{FF2B5EF4-FFF2-40B4-BE49-F238E27FC236}">
                <a16:creationId xmlns:a16="http://schemas.microsoft.com/office/drawing/2014/main" id="{D26929C6-A473-5519-85BA-721C4F81245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89478" y="4769519"/>
            <a:ext cx="826077" cy="826077"/>
          </a:xfrm>
          <a:prstGeom prst="rect">
            <a:avLst/>
          </a:prstGeom>
        </p:spPr>
      </p:pic>
      <p:sp>
        <p:nvSpPr>
          <p:cNvPr id="9" name="Rectangle 8">
            <a:extLst>
              <a:ext uri="{FF2B5EF4-FFF2-40B4-BE49-F238E27FC236}">
                <a16:creationId xmlns:a16="http://schemas.microsoft.com/office/drawing/2014/main" id="{5DF46525-2377-6F95-9F87-5B75B1AF847A}"/>
              </a:ext>
              <a:ext uri="{C183D7F6-B498-43B3-948B-1728B52AA6E4}">
                <adec:decorative xmlns:adec="http://schemas.microsoft.com/office/drawing/2017/decorative" val="1"/>
              </a:ext>
            </a:extLst>
          </p:cNvPr>
          <p:cNvSpPr/>
          <p:nvPr/>
        </p:nvSpPr>
        <p:spPr>
          <a:xfrm>
            <a:off x="9190674" y="3799361"/>
            <a:ext cx="1831312" cy="1940316"/>
          </a:xfrm>
          <a:prstGeom prst="rect">
            <a:avLst/>
          </a:prstGeom>
          <a:noFill/>
          <a:ln w="9525">
            <a:solidFill>
              <a:srgbClr val="0B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Diagram 13">
            <a:extLst>
              <a:ext uri="{FF2B5EF4-FFF2-40B4-BE49-F238E27FC236}">
                <a16:creationId xmlns:a16="http://schemas.microsoft.com/office/drawing/2014/main" id="{89FF01DC-2C0E-086E-B1B0-5C75E1FFE91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2742147"/>
              </p:ext>
            </p:extLst>
          </p:nvPr>
        </p:nvGraphicFramePr>
        <p:xfrm>
          <a:off x="8408747" y="1003986"/>
          <a:ext cx="3296805" cy="2511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45314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porate font">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rmAutofit/>
      </a:bodyPr>
      <a:lstStyle>
        <a:defPPr marL="0" indent="0" algn="l">
          <a:spcBef>
            <a:spcPts val="600"/>
          </a:spcBef>
          <a:spcAft>
            <a:spcPts val="1200"/>
          </a:spcAft>
          <a:buFont typeface="Arial" pitchFamily="34" charset="0"/>
          <a:buNone/>
          <a:defRPr sz="1600" b="1" dirty="0" smtClean="0">
            <a:solidFill>
              <a:srgbClr val="006CB6"/>
            </a:solidFill>
            <a:latin typeface="Nirmala UI" panose="020B0502040204020203" pitchFamily="34" charset="0"/>
            <a:cs typeface="Nirmala UI" panose="020B0502040204020203" pitchFamily="34" charset="0"/>
          </a:defRPr>
        </a:defPPr>
      </a:lstStyle>
    </a:txDef>
  </a:objectDefaults>
  <a:extraClrSchemeLst/>
  <a:extLst>
    <a:ext uri="{05A4C25C-085E-4340-85A3-A5531E510DB2}">
      <thm15:themeFamily xmlns:thm15="http://schemas.microsoft.com/office/thememl/2012/main" name="Presentation6" id="{F6C2E763-D7A8-47F2-97DB-8EE2DE18B0CC}" vid="{0A75CD27-E5B2-4CA5-BDCF-503ED20B469F}"/>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porate font">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rmAutofit/>
      </a:bodyPr>
      <a:lstStyle>
        <a:defPPr marL="0" indent="0" algn="l">
          <a:spcBef>
            <a:spcPts val="600"/>
          </a:spcBef>
          <a:spcAft>
            <a:spcPts val="1200"/>
          </a:spcAft>
          <a:buFont typeface="Arial" pitchFamily="34" charset="0"/>
          <a:buNone/>
          <a:defRPr sz="1600" b="1" dirty="0" smtClean="0">
            <a:solidFill>
              <a:srgbClr val="006CB6"/>
            </a:solidFill>
            <a:latin typeface="Nirmala UI" panose="020B0502040204020203" pitchFamily="34" charset="0"/>
            <a:cs typeface="Nirmala UI" panose="020B0502040204020203" pitchFamily="34" charset="0"/>
          </a:defRPr>
        </a:defPPr>
      </a:lstStyle>
    </a:txDef>
  </a:objectDefaults>
  <a:extraClrSchemeLst/>
  <a:extLst>
    <a:ext uri="{05A4C25C-085E-4340-85A3-A5531E510DB2}">
      <thm15:themeFamily xmlns:thm15="http://schemas.microsoft.com/office/thememl/2012/main" name="Presentation6" id="{F6C2E763-D7A8-47F2-97DB-8EE2DE18B0CC}" vid="{0A75CD27-E5B2-4CA5-BDCF-503ED20B46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11B6B9F23254468F6D1ED128359F2E" ma:contentTypeVersion="19" ma:contentTypeDescription="Create a new document." ma:contentTypeScope="" ma:versionID="3af811f45196e3f65cef51a51a760094">
  <xsd:schema xmlns:xsd="http://www.w3.org/2001/XMLSchema" xmlns:xs="http://www.w3.org/2001/XMLSchema" xmlns:p="http://schemas.microsoft.com/office/2006/metadata/properties" xmlns:ns2="f5e617e0-9ae6-48ae-8c0a-f049dce7ee5d" xmlns:ns3="b6698f20-16d8-4387-8fa1-6bd4bb26deb7" targetNamespace="http://schemas.microsoft.com/office/2006/metadata/properties" ma:root="true" ma:fieldsID="0d8e7264d6823357c6163388db2d9612" ns2:_="" ns3:_="">
    <xsd:import namespace="f5e617e0-9ae6-48ae-8c0a-f049dce7ee5d"/>
    <xsd:import namespace="b6698f20-16d8-4387-8fa1-6bd4bb26deb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e617e0-9ae6-48ae-8c0a-f049dce7ee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a94b52-c727-4669-9169-33f01e01f537"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698f20-16d8-4387-8fa1-6bd4bb26deb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d60fa02-844e-4010-beb4-7603f52e3dcf}" ma:internalName="TaxCatchAll" ma:showField="CatchAllData" ma:web="b6698f20-16d8-4387-8fa1-6bd4bb26d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6698f20-16d8-4387-8fa1-6bd4bb26deb7" xsi:nil="true"/>
    <lcf76f155ced4ddcb4097134ff3c332f xmlns="f5e617e0-9ae6-48ae-8c0a-f049dce7ee5d">
      <Terms xmlns="http://schemas.microsoft.com/office/infopath/2007/PartnerControls"/>
    </lcf76f155ced4ddcb4097134ff3c332f>
    <SharedWithUsers xmlns="b6698f20-16d8-4387-8fa1-6bd4bb26deb7">
      <UserInfo>
        <DisplayName>Mary Locklin</DisplayName>
        <AccountId>106</AccountId>
        <AccountType/>
      </UserInfo>
      <UserInfo>
        <DisplayName>Sibyl Goodwin</DisplayName>
        <AccountId>111</AccountId>
        <AccountType/>
      </UserInfo>
      <UserInfo>
        <DisplayName>Jackie Elliott</DisplayName>
        <AccountId>192</AccountId>
        <AccountType/>
      </UserInfo>
      <UserInfo>
        <DisplayName>Judy Carte</DisplayName>
        <AccountId>198</AccountId>
        <AccountType/>
      </UserInfo>
      <UserInfo>
        <DisplayName>April Faulkner</DisplayName>
        <AccountId>113</AccountId>
        <AccountType/>
      </UserInfo>
      <UserInfo>
        <DisplayName>Laura Finch</DisplayName>
        <AccountId>168</AccountId>
        <AccountType/>
      </UserInfo>
      <UserInfo>
        <DisplayName>Sheila McLean</DisplayName>
        <AccountId>25</AccountId>
        <AccountType/>
      </UserInfo>
      <UserInfo>
        <DisplayName>Allison N. Spangler</DisplayName>
        <AccountId>31</AccountId>
        <AccountType/>
      </UserInfo>
    </SharedWithUsers>
  </documentManagement>
</p:properties>
</file>

<file path=customXml/itemProps1.xml><?xml version="1.0" encoding="utf-8"?>
<ds:datastoreItem xmlns:ds="http://schemas.openxmlformats.org/officeDocument/2006/customXml" ds:itemID="{9CE4EC76-C4FC-4E43-A995-48FF3FA9FAC8}">
  <ds:schemaRefs>
    <ds:schemaRef ds:uri="http://schemas.microsoft.com/sharepoint/v3/contenttype/forms"/>
  </ds:schemaRefs>
</ds:datastoreItem>
</file>

<file path=customXml/itemProps2.xml><?xml version="1.0" encoding="utf-8"?>
<ds:datastoreItem xmlns:ds="http://schemas.openxmlformats.org/officeDocument/2006/customXml" ds:itemID="{1FFF186A-63A7-4319-BD96-B8451A39DC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e617e0-9ae6-48ae-8c0a-f049dce7ee5d"/>
    <ds:schemaRef ds:uri="b6698f20-16d8-4387-8fa1-6bd4bb26de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56E947-C643-4EC7-AD3F-025AC297C328}">
  <ds:schemaRefs>
    <ds:schemaRef ds:uri="http://schemas.microsoft.com/office/2006/metadata/properties"/>
    <ds:schemaRef ds:uri="http://purl.org/dc/dcmitype/"/>
    <ds:schemaRef ds:uri="http://purl.org/dc/elements/1.1/"/>
    <ds:schemaRef ds:uri="http://schemas.openxmlformats.org/package/2006/metadata/core-properties"/>
    <ds:schemaRef ds:uri="b6698f20-16d8-4387-8fa1-6bd4bb26deb7"/>
    <ds:schemaRef ds:uri="http://schemas.microsoft.com/office/2006/documentManagement/types"/>
    <ds:schemaRef ds:uri="http://schemas.microsoft.com/office/infopath/2007/PartnerControls"/>
    <ds:schemaRef ds:uri="f5e617e0-9ae6-48ae-8c0a-f049dce7ee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3545</TotalTime>
  <Words>955</Words>
  <Application>Microsoft Office PowerPoint</Application>
  <PresentationFormat>Widescreen</PresentationFormat>
  <Paragraphs>74</Paragraphs>
  <Slides>9</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vt:i4>
      </vt:variant>
    </vt:vector>
  </HeadingPairs>
  <TitlesOfParts>
    <vt:vector size="14" baseType="lpstr">
      <vt:lpstr>Arial</vt:lpstr>
      <vt:lpstr>Calibri</vt:lpstr>
      <vt:lpstr>Nirmala UI</vt:lpstr>
      <vt:lpstr>1_Custom Design</vt:lpstr>
      <vt:lpstr>1_Custom Design</vt:lpstr>
      <vt:lpstr>The following information is intended to support your facility’s vaccination education efforts.   Print and display the pages as is or customize them with additional information or your facility’s logo (space allotted in the top right corner of each slide).  The content can be used on bulletin boards, staff common areas, visitor reception areas, at staff or family council meetings and in mailings.</vt:lpstr>
      <vt:lpstr>What is a Family Council?</vt:lpstr>
      <vt:lpstr>The Role of Our Family Council</vt:lpstr>
      <vt:lpstr>Suggested Council Committees</vt:lpstr>
      <vt:lpstr>Our Facility Involves and Appreciates Residents, Family and Friends: Great Job!</vt:lpstr>
      <vt:lpstr>Nursing Home Responsibilities to a Family Council: Tag F565</vt:lpstr>
      <vt:lpstr>Our Best Practices Commitment</vt:lpstr>
      <vt:lpstr>How Councils and Facilities Partner</vt:lpstr>
      <vt:lpstr>Plan, Do, Study, Act Cycle &lt;Fill in your own targets&gt;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Sibyl Goodwin</dc:creator>
  <cp:lastModifiedBy>April Faulkner</cp:lastModifiedBy>
  <cp:revision>14</cp:revision>
  <dcterms:created xsi:type="dcterms:W3CDTF">2022-04-12T18:53:47Z</dcterms:created>
  <dcterms:modified xsi:type="dcterms:W3CDTF">2023-08-22T16:42:14Z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0x0101005D11B6B9F23254468F6D1ED128359F2E</vt:lpwstr>
  </property>
</Properties>
</file>