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6.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17" r:id="rId5"/>
    <p:sldMasterId id="2147483720" r:id="rId6"/>
    <p:sldMasterId id="2147483718" r:id="rId7"/>
    <p:sldMasterId id="2147483685" r:id="rId8"/>
  </p:sldMasterIdLst>
  <p:notesMasterIdLst>
    <p:notesMasterId r:id="rId17"/>
  </p:notesMasterIdLst>
  <p:sldIdLst>
    <p:sldId id="263" r:id="rId9"/>
    <p:sldId id="335" r:id="rId10"/>
    <p:sldId id="602" r:id="rId11"/>
    <p:sldId id="600" r:id="rId12"/>
    <p:sldId id="601" r:id="rId13"/>
    <p:sldId id="604" r:id="rId14"/>
    <p:sldId id="610" r:id="rId15"/>
    <p:sldId id="6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A091F-AE23-DD88-E772-C06D6234C4E2}" name="Sheila McLean" initials="SM" userId="S::smclean@hqi.solutions::412a6abc-e123-4bde-a621-56cfc27629c2" providerId="AD"/>
  <p188:author id="{B135C95D-40F2-82E7-27CE-F6E0F0D3B0C0}" name="Mary Locklin" initials="ML" userId="S::mlocklin@hqi.solutions::b7584531-bce8-4955-b104-0c06e6d73194" providerId="AD"/>
  <p188:author id="{83B54860-A863-AA69-68A8-D4B31D608297}" name="Allison N. Spangler" initials="ANS" userId="S::aspangler@hqi.solutions::bfd15681-1847-406b-ab7d-0add7f393039" providerId="AD"/>
  <p188:author id="{8CEC5568-5692-634B-AEB5-997AAC193943}" name="April Faulkner" initials="AF" userId="S::afaulkner@hqi.solutions::0b78918d-9d22-4f38-97c6-6a164437ea8a" providerId="AD"/>
  <p188:author id="{DB020DAD-2328-DF23-707C-CD043AE1AF8B}" name="Cindy Warriner" initials="CW" userId="S::cwarriner@hqi.solutions::3af92431-ff00-4d24-be6f-60e4c8568adc" providerId="AD"/>
  <p188:author id="{E5D0ABEA-3262-E566-9D66-8AF65A50DF1D}" name="Laura Finch" initials="LF" userId="S::lfinch@hqi.solutions::fb39cc06-ab26-4ebd-bfe4-08e0020ef8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72"/>
    <a:srgbClr val="0073B6"/>
    <a:srgbClr val="F2CEE2"/>
    <a:srgbClr val="974778"/>
    <a:srgbClr val="D66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32AC4-1AB8-EA3D-EF6B-9C4945CBC5CA}" v="28" dt="2023-08-14T19:17:26.661"/>
    <p1510:client id="{CEE5B2A1-F1E5-4697-B889-F0CAB2308F9E}" v="140" dt="2023-08-15T19:08:05.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3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Faulkner" userId="0b78918d-9d22-4f38-97c6-6a164437ea8a" providerId="ADAL" clId="{CEE5B2A1-F1E5-4697-B889-F0CAB2308F9E}"/>
    <pc:docChg chg="undo custSel addSld delSld modSld modMainMaster">
      <pc:chgData name="April Faulkner" userId="0b78918d-9d22-4f38-97c6-6a164437ea8a" providerId="ADAL" clId="{CEE5B2A1-F1E5-4697-B889-F0CAB2308F9E}" dt="2023-08-15T19:09:39.134" v="339" actId="14100"/>
      <pc:docMkLst>
        <pc:docMk/>
      </pc:docMkLst>
      <pc:sldChg chg="addSp modSp mod">
        <pc:chgData name="April Faulkner" userId="0b78918d-9d22-4f38-97c6-6a164437ea8a" providerId="ADAL" clId="{CEE5B2A1-F1E5-4697-B889-F0CAB2308F9E}" dt="2023-08-14T18:58:54.845" v="89" actId="1076"/>
        <pc:sldMkLst>
          <pc:docMk/>
          <pc:sldMk cId="3933965055" sldId="263"/>
        </pc:sldMkLst>
        <pc:spChg chg="mod">
          <ac:chgData name="April Faulkner" userId="0b78918d-9d22-4f38-97c6-6a164437ea8a" providerId="ADAL" clId="{CEE5B2A1-F1E5-4697-B889-F0CAB2308F9E}" dt="2023-08-14T18:58:22.262" v="86" actId="1076"/>
          <ac:spMkLst>
            <pc:docMk/>
            <pc:sldMk cId="3933965055" sldId="263"/>
            <ac:spMk id="4" creationId="{C040AFAB-F811-493C-86FE-7C2D90BAE777}"/>
          </ac:spMkLst>
        </pc:spChg>
        <pc:picChg chg="add mod">
          <ac:chgData name="April Faulkner" userId="0b78918d-9d22-4f38-97c6-6a164437ea8a" providerId="ADAL" clId="{CEE5B2A1-F1E5-4697-B889-F0CAB2308F9E}" dt="2023-08-14T18:58:54.845" v="89" actId="1076"/>
          <ac:picMkLst>
            <pc:docMk/>
            <pc:sldMk cId="3933965055" sldId="263"/>
            <ac:picMk id="5" creationId="{CEA2E6EE-A90D-88E1-E6E1-BE44F1C6B5BC}"/>
          </ac:picMkLst>
        </pc:picChg>
      </pc:sldChg>
      <pc:sldChg chg="del">
        <pc:chgData name="April Faulkner" userId="0b78918d-9d22-4f38-97c6-6a164437ea8a" providerId="ADAL" clId="{CEE5B2A1-F1E5-4697-B889-F0CAB2308F9E}" dt="2023-08-14T18:55:05.100" v="49" actId="2696"/>
        <pc:sldMkLst>
          <pc:docMk/>
          <pc:sldMk cId="4038773872" sldId="598"/>
        </pc:sldMkLst>
      </pc:sldChg>
      <pc:sldChg chg="modSp mod delCm">
        <pc:chgData name="April Faulkner" userId="0b78918d-9d22-4f38-97c6-6a164437ea8a" providerId="ADAL" clId="{CEE5B2A1-F1E5-4697-B889-F0CAB2308F9E}" dt="2023-08-14T20:07:49.644" v="273" actId="6549"/>
        <pc:sldMkLst>
          <pc:docMk/>
          <pc:sldMk cId="3051133750" sldId="600"/>
        </pc:sldMkLst>
        <pc:spChg chg="mod">
          <ac:chgData name="April Faulkner" userId="0b78918d-9d22-4f38-97c6-6a164437ea8a" providerId="ADAL" clId="{CEE5B2A1-F1E5-4697-B889-F0CAB2308F9E}" dt="2023-08-14T18:48:35.473" v="5" actId="6549"/>
          <ac:spMkLst>
            <pc:docMk/>
            <pc:sldMk cId="3051133750" sldId="600"/>
            <ac:spMk id="3" creationId="{5935A042-CDF8-40A0-8F65-9C9F8475FB9C}"/>
          </ac:spMkLst>
        </pc:spChg>
        <pc:spChg chg="mod">
          <ac:chgData name="April Faulkner" userId="0b78918d-9d22-4f38-97c6-6a164437ea8a" providerId="ADAL" clId="{CEE5B2A1-F1E5-4697-B889-F0CAB2308F9E}" dt="2023-08-14T18:49:11.151" v="21" actId="20577"/>
          <ac:spMkLst>
            <pc:docMk/>
            <pc:sldMk cId="3051133750" sldId="600"/>
            <ac:spMk id="4" creationId="{7790ECA6-3D84-41E6-825B-89764AA587E6}"/>
          </ac:spMkLst>
        </pc:spChg>
        <pc:spChg chg="mod">
          <ac:chgData name="April Faulkner" userId="0b78918d-9d22-4f38-97c6-6a164437ea8a" providerId="ADAL" clId="{CEE5B2A1-F1E5-4697-B889-F0CAB2308F9E}" dt="2023-08-14T18:49:21.478" v="35" actId="1037"/>
          <ac:spMkLst>
            <pc:docMk/>
            <pc:sldMk cId="3051133750" sldId="600"/>
            <ac:spMk id="5" creationId="{369BBF0E-F07A-488F-A65B-4DF2E8D18ADE}"/>
          </ac:spMkLst>
        </pc:spChg>
        <pc:spChg chg="mod">
          <ac:chgData name="April Faulkner" userId="0b78918d-9d22-4f38-97c6-6a164437ea8a" providerId="ADAL" clId="{CEE5B2A1-F1E5-4697-B889-F0CAB2308F9E}" dt="2023-08-14T20:07:49.644" v="273" actId="6549"/>
          <ac:spMkLst>
            <pc:docMk/>
            <pc:sldMk cId="3051133750" sldId="600"/>
            <ac:spMk id="8" creationId="{FFBBC1AC-4EA4-EEE8-23CB-C46153172F90}"/>
          </ac:spMkLst>
        </pc:spChg>
        <pc:spChg chg="mod">
          <ac:chgData name="April Faulkner" userId="0b78918d-9d22-4f38-97c6-6a164437ea8a" providerId="ADAL" clId="{CEE5B2A1-F1E5-4697-B889-F0CAB2308F9E}" dt="2023-08-14T18:50:08.969" v="41" actId="1076"/>
          <ac:spMkLst>
            <pc:docMk/>
            <pc:sldMk cId="3051133750" sldId="600"/>
            <ac:spMk id="9" creationId="{E95AC96B-126C-B8A7-5711-269858757382}"/>
          </ac:spMkLst>
        </pc:sp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CEE5B2A1-F1E5-4697-B889-F0CAB2308F9E}" dt="2023-08-14T18:48:57.146" v="13"/>
              <pc2:cmMkLst xmlns:pc2="http://schemas.microsoft.com/office/powerpoint/2019/9/main/command">
                <pc:docMk/>
                <pc:sldMk cId="3051133750" sldId="600"/>
                <pc2:cmMk id="{444F9531-424A-456E-B96B-E5466CDFD6D8}"/>
              </pc2:cmMkLst>
            </pc226:cmChg>
            <pc226:cmChg xmlns:pc226="http://schemas.microsoft.com/office/powerpoint/2022/06/main/command" chg="del">
              <pc226:chgData name="April Faulkner" userId="0b78918d-9d22-4f38-97c6-6a164437ea8a" providerId="ADAL" clId="{CEE5B2A1-F1E5-4697-B889-F0CAB2308F9E}" dt="2023-08-14T18:48:42.349" v="6"/>
              <pc2:cmMkLst xmlns:pc2="http://schemas.microsoft.com/office/powerpoint/2019/9/main/command">
                <pc:docMk/>
                <pc:sldMk cId="3051133750" sldId="600"/>
                <pc2:cmMk id="{51ED3395-8F08-47AB-8128-480C064FAA31}"/>
              </pc2:cmMkLst>
            </pc226:cmChg>
          </p:ext>
        </pc:extLst>
      </pc:sldChg>
      <pc:sldChg chg="modSp mod delCm">
        <pc:chgData name="April Faulkner" userId="0b78918d-9d22-4f38-97c6-6a164437ea8a" providerId="ADAL" clId="{CEE5B2A1-F1E5-4697-B889-F0CAB2308F9E}" dt="2023-08-14T19:34:21.078" v="263" actId="1035"/>
        <pc:sldMkLst>
          <pc:docMk/>
          <pc:sldMk cId="1093879874" sldId="602"/>
        </pc:sldMkLst>
        <pc:spChg chg="mod">
          <ac:chgData name="April Faulkner" userId="0b78918d-9d22-4f38-97c6-6a164437ea8a" providerId="ADAL" clId="{CEE5B2A1-F1E5-4697-B889-F0CAB2308F9E}" dt="2023-08-14T19:34:21.078" v="263" actId="1035"/>
          <ac:spMkLst>
            <pc:docMk/>
            <pc:sldMk cId="1093879874" sldId="602"/>
            <ac:spMk id="4" creationId="{DD5A564E-956B-FEAB-29E4-1E50231BB3AF}"/>
          </ac:spMkLst>
        </pc:spChg>
        <pc:picChg chg="mod">
          <ac:chgData name="April Faulkner" userId="0b78918d-9d22-4f38-97c6-6a164437ea8a" providerId="ADAL" clId="{CEE5B2A1-F1E5-4697-B889-F0CAB2308F9E}" dt="2023-08-14T18:43:27.334" v="0" actId="1076"/>
          <ac:picMkLst>
            <pc:docMk/>
            <pc:sldMk cId="1093879874" sldId="602"/>
            <ac:picMk id="7" creationId="{26E29DAD-754A-7FE6-F531-5ED26C788187}"/>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CEE5B2A1-F1E5-4697-B889-F0CAB2308F9E}" dt="2023-08-14T19:34:15.376" v="259"/>
              <pc2:cmMkLst xmlns:pc2="http://schemas.microsoft.com/office/powerpoint/2019/9/main/command">
                <pc:docMk/>
                <pc:sldMk cId="1093879874" sldId="602"/>
                <pc2:cmMk id="{66D7FB14-0FE3-4BEE-8F94-98EC74F9532F}"/>
              </pc2:cmMkLst>
            </pc226:cmChg>
          </p:ext>
        </pc:extLst>
      </pc:sldChg>
      <pc:sldChg chg="addSp delSp modSp mod">
        <pc:chgData name="April Faulkner" userId="0b78918d-9d22-4f38-97c6-6a164437ea8a" providerId="ADAL" clId="{CEE5B2A1-F1E5-4697-B889-F0CAB2308F9E}" dt="2023-08-14T19:33:50.127" v="258" actId="1035"/>
        <pc:sldMkLst>
          <pc:docMk/>
          <pc:sldMk cId="2200678641" sldId="604"/>
        </pc:sldMkLst>
        <pc:spChg chg="del">
          <ac:chgData name="April Faulkner" userId="0b78918d-9d22-4f38-97c6-6a164437ea8a" providerId="ADAL" clId="{CEE5B2A1-F1E5-4697-B889-F0CAB2308F9E}" dt="2023-08-14T19:00:14.034" v="92" actId="478"/>
          <ac:spMkLst>
            <pc:docMk/>
            <pc:sldMk cId="2200678641" sldId="604"/>
            <ac:spMk id="3" creationId="{165BB2FC-0718-1590-7C71-BC2CB422C944}"/>
          </ac:spMkLst>
        </pc:spChg>
        <pc:spChg chg="add del mod">
          <ac:chgData name="April Faulkner" userId="0b78918d-9d22-4f38-97c6-6a164437ea8a" providerId="ADAL" clId="{CEE5B2A1-F1E5-4697-B889-F0CAB2308F9E}" dt="2023-08-14T19:00:16.664" v="93" actId="478"/>
          <ac:spMkLst>
            <pc:docMk/>
            <pc:sldMk cId="2200678641" sldId="604"/>
            <ac:spMk id="5" creationId="{D96C2A4C-AF38-B0CE-D509-C026FE2083D3}"/>
          </ac:spMkLst>
        </pc:spChg>
        <pc:spChg chg="add mod">
          <ac:chgData name="April Faulkner" userId="0b78918d-9d22-4f38-97c6-6a164437ea8a" providerId="ADAL" clId="{CEE5B2A1-F1E5-4697-B889-F0CAB2308F9E}" dt="2023-08-14T19:32:40.169" v="213" actId="33553"/>
          <ac:spMkLst>
            <pc:docMk/>
            <pc:sldMk cId="2200678641" sldId="604"/>
            <ac:spMk id="6" creationId="{C0A54983-7AC1-6C4C-EDD0-3657A595598E}"/>
          </ac:spMkLst>
        </pc:spChg>
        <pc:spChg chg="add mod">
          <ac:chgData name="April Faulkner" userId="0b78918d-9d22-4f38-97c6-6a164437ea8a" providerId="ADAL" clId="{CEE5B2A1-F1E5-4697-B889-F0CAB2308F9E}" dt="2023-08-14T19:33:41.690" v="254" actId="1035"/>
          <ac:spMkLst>
            <pc:docMk/>
            <pc:sldMk cId="2200678641" sldId="604"/>
            <ac:spMk id="7" creationId="{8BE29383-38C0-28C3-425F-4B62954FECC6}"/>
          </ac:spMkLst>
        </pc:spChg>
        <pc:spChg chg="add mod">
          <ac:chgData name="April Faulkner" userId="0b78918d-9d22-4f38-97c6-6a164437ea8a" providerId="ADAL" clId="{CEE5B2A1-F1E5-4697-B889-F0CAB2308F9E}" dt="2023-08-14T19:33:47.463" v="256" actId="1035"/>
          <ac:spMkLst>
            <pc:docMk/>
            <pc:sldMk cId="2200678641" sldId="604"/>
            <ac:spMk id="9" creationId="{BDA161CA-027A-609A-635F-85804F4E325B}"/>
          </ac:spMkLst>
        </pc:spChg>
        <pc:spChg chg="add mod">
          <ac:chgData name="April Faulkner" userId="0b78918d-9d22-4f38-97c6-6a164437ea8a" providerId="ADAL" clId="{CEE5B2A1-F1E5-4697-B889-F0CAB2308F9E}" dt="2023-08-14T19:33:47.463" v="256" actId="1035"/>
          <ac:spMkLst>
            <pc:docMk/>
            <pc:sldMk cId="2200678641" sldId="604"/>
            <ac:spMk id="11" creationId="{E97DB657-FE19-B76A-D1EC-D94816D8484F}"/>
          </ac:spMkLst>
        </pc:spChg>
        <pc:spChg chg="add mod">
          <ac:chgData name="April Faulkner" userId="0b78918d-9d22-4f38-97c6-6a164437ea8a" providerId="ADAL" clId="{CEE5B2A1-F1E5-4697-B889-F0CAB2308F9E}" dt="2023-08-14T19:33:47.463" v="256" actId="1035"/>
          <ac:spMkLst>
            <pc:docMk/>
            <pc:sldMk cId="2200678641" sldId="604"/>
            <ac:spMk id="13" creationId="{DAF7E1B7-30DB-3630-84CB-4555476CA941}"/>
          </ac:spMkLst>
        </pc:spChg>
        <pc:spChg chg="add mod">
          <ac:chgData name="April Faulkner" userId="0b78918d-9d22-4f38-97c6-6a164437ea8a" providerId="ADAL" clId="{CEE5B2A1-F1E5-4697-B889-F0CAB2308F9E}" dt="2023-08-14T19:00:25.878" v="95"/>
          <ac:spMkLst>
            <pc:docMk/>
            <pc:sldMk cId="2200678641" sldId="604"/>
            <ac:spMk id="15" creationId="{EACFCA4C-F25F-5930-93F5-CA78EE87EBED}"/>
          </ac:spMkLst>
        </pc:spChg>
        <pc:spChg chg="del">
          <ac:chgData name="April Faulkner" userId="0b78918d-9d22-4f38-97c6-6a164437ea8a" providerId="ADAL" clId="{CEE5B2A1-F1E5-4697-B889-F0CAB2308F9E}" dt="2023-08-14T19:00:18.545" v="94" actId="478"/>
          <ac:spMkLst>
            <pc:docMk/>
            <pc:sldMk cId="2200678641" sldId="604"/>
            <ac:spMk id="18" creationId="{8B296B5F-3A7C-6829-E70A-D95F28AA858E}"/>
          </ac:spMkLst>
        </pc:spChg>
        <pc:picChg chg="del">
          <ac:chgData name="April Faulkner" userId="0b78918d-9d22-4f38-97c6-6a164437ea8a" providerId="ADAL" clId="{CEE5B2A1-F1E5-4697-B889-F0CAB2308F9E}" dt="2023-08-14T19:00:12.528" v="91" actId="478"/>
          <ac:picMkLst>
            <pc:docMk/>
            <pc:sldMk cId="2200678641" sldId="604"/>
            <ac:picMk id="4" creationId="{91F7B463-C187-449B-9A1C-BCE1B8A05BEB}"/>
          </ac:picMkLst>
        </pc:picChg>
        <pc:picChg chg="add mod">
          <ac:chgData name="April Faulkner" userId="0b78918d-9d22-4f38-97c6-6a164437ea8a" providerId="ADAL" clId="{CEE5B2A1-F1E5-4697-B889-F0CAB2308F9E}" dt="2023-08-14T19:33:47.463" v="256" actId="1035"/>
          <ac:picMkLst>
            <pc:docMk/>
            <pc:sldMk cId="2200678641" sldId="604"/>
            <ac:picMk id="8" creationId="{061428FE-E97F-400A-6627-12A3E3EC08F9}"/>
          </ac:picMkLst>
        </pc:picChg>
        <pc:picChg chg="add mod">
          <ac:chgData name="April Faulkner" userId="0b78918d-9d22-4f38-97c6-6a164437ea8a" providerId="ADAL" clId="{CEE5B2A1-F1E5-4697-B889-F0CAB2308F9E}" dt="2023-08-14T19:33:50.127" v="258" actId="1035"/>
          <ac:picMkLst>
            <pc:docMk/>
            <pc:sldMk cId="2200678641" sldId="604"/>
            <ac:picMk id="10" creationId="{B886BD4D-98D9-69AF-CF26-C39901D5947A}"/>
          </ac:picMkLst>
        </pc:picChg>
        <pc:picChg chg="add mod">
          <ac:chgData name="April Faulkner" userId="0b78918d-9d22-4f38-97c6-6a164437ea8a" providerId="ADAL" clId="{CEE5B2A1-F1E5-4697-B889-F0CAB2308F9E}" dt="2023-08-14T19:33:47.463" v="256" actId="1035"/>
          <ac:picMkLst>
            <pc:docMk/>
            <pc:sldMk cId="2200678641" sldId="604"/>
            <ac:picMk id="12" creationId="{010B91CF-6CAC-6EE5-7E8C-858288343F54}"/>
          </ac:picMkLst>
        </pc:picChg>
        <pc:picChg chg="add mod">
          <ac:chgData name="April Faulkner" userId="0b78918d-9d22-4f38-97c6-6a164437ea8a" providerId="ADAL" clId="{CEE5B2A1-F1E5-4697-B889-F0CAB2308F9E}" dt="2023-08-14T19:00:25.878" v="95"/>
          <ac:picMkLst>
            <pc:docMk/>
            <pc:sldMk cId="2200678641" sldId="604"/>
            <ac:picMk id="14" creationId="{5971831A-C005-4E12-3F43-04717F1A0CF2}"/>
          </ac:picMkLst>
        </pc:picChg>
      </pc:sldChg>
      <pc:sldChg chg="addSp delSp modSp mod">
        <pc:chgData name="April Faulkner" userId="0b78918d-9d22-4f38-97c6-6a164437ea8a" providerId="ADAL" clId="{CEE5B2A1-F1E5-4697-B889-F0CAB2308F9E}" dt="2023-08-14T18:51:27.689" v="45" actId="478"/>
        <pc:sldMkLst>
          <pc:docMk/>
          <pc:sldMk cId="3844248358" sldId="605"/>
        </pc:sldMkLst>
        <pc:spChg chg="add del mod">
          <ac:chgData name="April Faulkner" userId="0b78918d-9d22-4f38-97c6-6a164437ea8a" providerId="ADAL" clId="{CEE5B2A1-F1E5-4697-B889-F0CAB2308F9E}" dt="2023-08-14T18:51:27.689" v="45" actId="478"/>
          <ac:spMkLst>
            <pc:docMk/>
            <pc:sldMk cId="3844248358" sldId="605"/>
            <ac:spMk id="4" creationId="{CE70B6A0-BBE6-120E-6E08-88F6DBA4419F}"/>
          </ac:spMkLst>
        </pc:spChg>
      </pc:sldChg>
      <pc:sldChg chg="addSp delSp modSp del mod">
        <pc:chgData name="April Faulkner" userId="0b78918d-9d22-4f38-97c6-6a164437ea8a" providerId="ADAL" clId="{CEE5B2A1-F1E5-4697-B889-F0CAB2308F9E}" dt="2023-08-14T19:00:37.611" v="96" actId="2696"/>
        <pc:sldMkLst>
          <pc:docMk/>
          <pc:sldMk cId="1200872126" sldId="609"/>
        </pc:sldMkLst>
        <pc:spChg chg="del">
          <ac:chgData name="April Faulkner" userId="0b78918d-9d22-4f38-97c6-6a164437ea8a" providerId="ADAL" clId="{CEE5B2A1-F1E5-4697-B889-F0CAB2308F9E}" dt="2023-08-14T18:55:55.392" v="75" actId="478"/>
          <ac:spMkLst>
            <pc:docMk/>
            <pc:sldMk cId="1200872126" sldId="609"/>
            <ac:spMk id="2" creationId="{5FD7106C-5DC4-4659-AC93-9C8DCFD657B4}"/>
          </ac:spMkLst>
        </pc:spChg>
        <pc:spChg chg="mod">
          <ac:chgData name="April Faulkner" userId="0b78918d-9d22-4f38-97c6-6a164437ea8a" providerId="ADAL" clId="{CEE5B2A1-F1E5-4697-B889-F0CAB2308F9E}" dt="2023-08-14T18:55:49.321" v="74" actId="1037"/>
          <ac:spMkLst>
            <pc:docMk/>
            <pc:sldMk cId="1200872126" sldId="609"/>
            <ac:spMk id="3" creationId="{634099B5-7C94-44AC-B8A8-DB7C7AF56BF4}"/>
          </ac:spMkLst>
        </pc:spChg>
        <pc:spChg chg="mod">
          <ac:chgData name="April Faulkner" userId="0b78918d-9d22-4f38-97c6-6a164437ea8a" providerId="ADAL" clId="{CEE5B2A1-F1E5-4697-B889-F0CAB2308F9E}" dt="2023-08-14T18:55:44.631" v="61" actId="1037"/>
          <ac:spMkLst>
            <pc:docMk/>
            <pc:sldMk cId="1200872126" sldId="609"/>
            <ac:spMk id="4" creationId="{75283AD7-8825-4D31-A101-B404AC832273}"/>
          </ac:spMkLst>
        </pc:spChg>
        <pc:spChg chg="add mod">
          <ac:chgData name="April Faulkner" userId="0b78918d-9d22-4f38-97c6-6a164437ea8a" providerId="ADAL" clId="{CEE5B2A1-F1E5-4697-B889-F0CAB2308F9E}" dt="2023-08-14T18:54:56.171" v="48" actId="1076"/>
          <ac:spMkLst>
            <pc:docMk/>
            <pc:sldMk cId="1200872126" sldId="609"/>
            <ac:spMk id="9" creationId="{EFE4F8C2-769E-E253-2F32-7EF758AF77EC}"/>
          </ac:spMkLst>
        </pc:spChg>
        <pc:picChg chg="add mod">
          <ac:chgData name="April Faulkner" userId="0b78918d-9d22-4f38-97c6-6a164437ea8a" providerId="ADAL" clId="{CEE5B2A1-F1E5-4697-B889-F0CAB2308F9E}" dt="2023-08-14T18:54:56.171" v="48" actId="1076"/>
          <ac:picMkLst>
            <pc:docMk/>
            <pc:sldMk cId="1200872126" sldId="609"/>
            <ac:picMk id="6" creationId="{C6CA6B1C-9BAC-1B9E-46C4-B2ECC4B98E37}"/>
          </ac:picMkLst>
        </pc:picChg>
        <pc:picChg chg="del">
          <ac:chgData name="April Faulkner" userId="0b78918d-9d22-4f38-97c6-6a164437ea8a" providerId="ADAL" clId="{CEE5B2A1-F1E5-4697-B889-F0CAB2308F9E}" dt="2023-08-14T18:54:51.361" v="46" actId="478"/>
          <ac:picMkLst>
            <pc:docMk/>
            <pc:sldMk cId="1200872126" sldId="609"/>
            <ac:picMk id="17" creationId="{297E1111-15C0-F231-494F-C3D2663B4D71}"/>
          </ac:picMkLst>
        </pc:picChg>
      </pc:sldChg>
      <pc:sldChg chg="addSp modSp add mod delCm">
        <pc:chgData name="April Faulkner" userId="0b78918d-9d22-4f38-97c6-6a164437ea8a" providerId="ADAL" clId="{CEE5B2A1-F1E5-4697-B889-F0CAB2308F9E}" dt="2023-08-15T19:09:39.134" v="339" actId="14100"/>
        <pc:sldMkLst>
          <pc:docMk/>
          <pc:sldMk cId="3870807843" sldId="610"/>
        </pc:sldMkLst>
        <pc:spChg chg="add mod">
          <ac:chgData name="April Faulkner" userId="0b78918d-9d22-4f38-97c6-6a164437ea8a" providerId="ADAL" clId="{CEE5B2A1-F1E5-4697-B889-F0CAB2308F9E}" dt="2023-08-15T19:08:33.073" v="292" actId="1035"/>
          <ac:spMkLst>
            <pc:docMk/>
            <pc:sldMk cId="3870807843" sldId="610"/>
            <ac:spMk id="2" creationId="{8F1005C8-8CE6-D563-EF40-21E29F2C6C4B}"/>
          </ac:spMkLst>
        </pc:spChg>
        <pc:spChg chg="mod">
          <ac:chgData name="April Faulkner" userId="0b78918d-9d22-4f38-97c6-6a164437ea8a" providerId="ADAL" clId="{CEE5B2A1-F1E5-4697-B889-F0CAB2308F9E}" dt="2023-08-15T19:09:39.134" v="339" actId="14100"/>
          <ac:spMkLst>
            <pc:docMk/>
            <pc:sldMk cId="3870807843" sldId="610"/>
            <ac:spMk id="3" creationId="{165BB2FC-0718-1590-7C71-BC2CB422C944}"/>
          </ac:spMkLst>
        </pc:spChg>
        <pc:spChg chg="mod">
          <ac:chgData name="April Faulkner" userId="0b78918d-9d22-4f38-97c6-6a164437ea8a" providerId="ADAL" clId="{CEE5B2A1-F1E5-4697-B889-F0CAB2308F9E}" dt="2023-08-14T19:02:16.522" v="132" actId="6549"/>
          <ac:spMkLst>
            <pc:docMk/>
            <pc:sldMk cId="3870807843" sldId="610"/>
            <ac:spMk id="18" creationId="{8B296B5F-3A7C-6829-E70A-D95F28AA858E}"/>
          </ac:spMkLst>
        </pc:spChg>
        <pc:picChg chg="mod">
          <ac:chgData name="April Faulkner" userId="0b78918d-9d22-4f38-97c6-6a164437ea8a" providerId="ADAL" clId="{CEE5B2A1-F1E5-4697-B889-F0CAB2308F9E}" dt="2023-08-15T19:07:58.182" v="277" actId="1076"/>
          <ac:picMkLst>
            <pc:docMk/>
            <pc:sldMk cId="3870807843" sldId="610"/>
            <ac:picMk id="4" creationId="{91F7B463-C187-449B-9A1C-BCE1B8A05BEB}"/>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CEE5B2A1-F1E5-4697-B889-F0CAB2308F9E}" dt="2023-08-14T19:30:52.576" v="133"/>
              <pc2:cmMkLst xmlns:pc2="http://schemas.microsoft.com/office/powerpoint/2019/9/main/command">
                <pc:docMk/>
                <pc:sldMk cId="3870807843" sldId="610"/>
                <pc2:cmMk id="{EFF85E2E-23F4-4F95-825F-6B6E7CBDBDFA}"/>
              </pc2:cmMkLst>
            </pc226:cmChg>
          </p:ext>
        </pc:extLst>
      </pc:sldChg>
      <pc:sldMasterChg chg="modSldLayout">
        <pc:chgData name="April Faulkner" userId="0b78918d-9d22-4f38-97c6-6a164437ea8a" providerId="ADAL" clId="{CEE5B2A1-F1E5-4697-B889-F0CAB2308F9E}" dt="2023-08-14T18:58:47.226" v="87" actId="478"/>
        <pc:sldMasterMkLst>
          <pc:docMk/>
          <pc:sldMasterMk cId="1281774084" sldId="2147483713"/>
        </pc:sldMasterMkLst>
        <pc:sldLayoutChg chg="addSp delSp modSp mod">
          <pc:chgData name="April Faulkner" userId="0b78918d-9d22-4f38-97c6-6a164437ea8a" providerId="ADAL" clId="{CEE5B2A1-F1E5-4697-B889-F0CAB2308F9E}" dt="2023-08-14T18:58:47.226" v="87" actId="478"/>
          <pc:sldLayoutMkLst>
            <pc:docMk/>
            <pc:sldMasterMk cId="1281774084" sldId="2147483713"/>
            <pc:sldLayoutMk cId="1151105576" sldId="2147483721"/>
          </pc:sldLayoutMkLst>
          <pc:picChg chg="del">
            <ac:chgData name="April Faulkner" userId="0b78918d-9d22-4f38-97c6-6a164437ea8a" providerId="ADAL" clId="{CEE5B2A1-F1E5-4697-B889-F0CAB2308F9E}" dt="2023-08-14T18:56:45.953" v="76" actId="478"/>
            <ac:picMkLst>
              <pc:docMk/>
              <pc:sldMasterMk cId="1281774084" sldId="2147483713"/>
              <pc:sldLayoutMk cId="1151105576" sldId="2147483721"/>
              <ac:picMk id="2" creationId="{7E316ECB-B379-433F-92B1-5DD97652EECC}"/>
            </ac:picMkLst>
          </pc:picChg>
          <pc:picChg chg="add del mod">
            <ac:chgData name="April Faulkner" userId="0b78918d-9d22-4f38-97c6-6a164437ea8a" providerId="ADAL" clId="{CEE5B2A1-F1E5-4697-B889-F0CAB2308F9E}" dt="2023-08-14T18:57:23.257" v="82" actId="478"/>
            <ac:picMkLst>
              <pc:docMk/>
              <pc:sldMasterMk cId="1281774084" sldId="2147483713"/>
              <pc:sldLayoutMk cId="1151105576" sldId="2147483721"/>
              <ac:picMk id="4" creationId="{0E523546-D159-6CB9-A477-11B5F21DA985}"/>
            </ac:picMkLst>
          </pc:picChg>
          <pc:picChg chg="add del mod modCrop">
            <ac:chgData name="April Faulkner" userId="0b78918d-9d22-4f38-97c6-6a164437ea8a" providerId="ADAL" clId="{CEE5B2A1-F1E5-4697-B889-F0CAB2308F9E}" dt="2023-08-14T18:58:47.226" v="87" actId="478"/>
            <ac:picMkLst>
              <pc:docMk/>
              <pc:sldMasterMk cId="1281774084" sldId="2147483713"/>
              <pc:sldLayoutMk cId="1151105576" sldId="2147483721"/>
              <ac:picMk id="19" creationId="{E2BC90C8-163A-44D3-B049-FFF941BC7B7F}"/>
            </ac:picMkLst>
          </pc:picChg>
        </pc:sldLayoutChg>
      </pc:sldMasterChg>
      <pc:sldMasterChg chg="addSp delSp modSp mod">
        <pc:chgData name="April Faulkner" userId="0b78918d-9d22-4f38-97c6-6a164437ea8a" providerId="ADAL" clId="{CEE5B2A1-F1E5-4697-B889-F0CAB2308F9E}" dt="2023-08-14T18:57:00.057" v="81"/>
        <pc:sldMasterMkLst>
          <pc:docMk/>
          <pc:sldMasterMk cId="1281774084" sldId="2147483717"/>
        </pc:sldMasterMkLst>
        <pc:spChg chg="add mod">
          <ac:chgData name="April Faulkner" userId="0b78918d-9d22-4f38-97c6-6a164437ea8a" providerId="ADAL" clId="{CEE5B2A1-F1E5-4697-B889-F0CAB2308F9E}" dt="2023-08-14T18:57:00.057" v="81"/>
          <ac:spMkLst>
            <pc:docMk/>
            <pc:sldMasterMk cId="1281774084" sldId="2147483717"/>
            <ac:spMk id="5" creationId="{F213FFB4-ED50-924D-8484-529352A852DB}"/>
          </ac:spMkLst>
        </pc:spChg>
        <pc:spChg chg="del">
          <ac:chgData name="April Faulkner" userId="0b78918d-9d22-4f38-97c6-6a164437ea8a" providerId="ADAL" clId="{CEE5B2A1-F1E5-4697-B889-F0CAB2308F9E}" dt="2023-08-14T18:56:59.752" v="80" actId="478"/>
          <ac:spMkLst>
            <pc:docMk/>
            <pc:sldMasterMk cId="1281774084" sldId="2147483717"/>
            <ac:spMk id="27" creationId="{6BB07953-7B8E-4AC2-B343-53969696629F}"/>
          </ac:spMkLst>
        </pc:spChg>
        <pc:grpChg chg="del">
          <ac:chgData name="April Faulkner" userId="0b78918d-9d22-4f38-97c6-6a164437ea8a" providerId="ADAL" clId="{CEE5B2A1-F1E5-4697-B889-F0CAB2308F9E}" dt="2023-08-14T18:56:50.449" v="78" actId="478"/>
          <ac:grpSpMkLst>
            <pc:docMk/>
            <pc:sldMasterMk cId="1281774084" sldId="2147483717"/>
            <ac:grpSpMk id="11" creationId="{E67E7A69-FFA8-4CEE-B31B-46C9B6555CFD}"/>
          </ac:grpSpMkLst>
        </pc:grpChg>
        <pc:picChg chg="add mod">
          <ac:chgData name="April Faulkner" userId="0b78918d-9d22-4f38-97c6-6a164437ea8a" providerId="ADAL" clId="{CEE5B2A1-F1E5-4697-B889-F0CAB2308F9E}" dt="2023-08-14T18:56:50.801" v="79"/>
          <ac:picMkLst>
            <pc:docMk/>
            <pc:sldMasterMk cId="1281774084" sldId="2147483717"/>
            <ac:picMk id="4" creationId="{7653D02F-1B7F-B3E8-0DC3-89D1A4D0DAAD}"/>
          </ac:picMkLst>
        </pc:picChg>
      </pc:sldMasterChg>
    </pc:docChg>
  </pc:docChgLst>
  <pc:docChgLst>
    <pc:chgData name="Laura Finch" userId="S::lfinch@hqi.solutions::fb39cc06-ab26-4ebd-bfe4-08e0020ef85c" providerId="AD" clId="Web-{4F732AC4-1AB8-EA3D-EF6B-9C4945CBC5CA}"/>
    <pc:docChg chg="modSld">
      <pc:chgData name="Laura Finch" userId="S::lfinch@hqi.solutions::fb39cc06-ab26-4ebd-bfe4-08e0020ef85c" providerId="AD" clId="Web-{4F732AC4-1AB8-EA3D-EF6B-9C4945CBC5CA}" dt="2023-08-14T19:17:26.661" v="28"/>
      <pc:docMkLst>
        <pc:docMk/>
      </pc:docMkLst>
      <pc:sldChg chg="modCm">
        <pc:chgData name="Laura Finch" userId="S::lfinch@hqi.solutions::fb39cc06-ab26-4ebd-bfe4-08e0020ef85c" providerId="AD" clId="Web-{4F732AC4-1AB8-EA3D-EF6B-9C4945CBC5CA}" dt="2023-08-14T19:15:08.938" v="0"/>
        <pc:sldMkLst>
          <pc:docMk/>
          <pc:sldMk cId="1093879874" sldId="602"/>
        </pc:sldMkLst>
        <pc:extLst>
          <p:ext xmlns:p="http://schemas.openxmlformats.org/presentationml/2006/main" uri="{D6D511B9-2390-475A-947B-AFAB55BFBCF1}">
            <pc226:cmChg xmlns:pc226="http://schemas.microsoft.com/office/powerpoint/2022/06/main/command" chg="mod modRxn">
              <pc226:chgData name="Laura Finch" userId="S::lfinch@hqi.solutions::fb39cc06-ab26-4ebd-bfe4-08e0020ef85c" providerId="AD" clId="Web-{4F732AC4-1AB8-EA3D-EF6B-9C4945CBC5CA}" dt="2023-08-14T19:15:08.938" v="0"/>
              <pc2:cmMkLst xmlns:pc2="http://schemas.microsoft.com/office/powerpoint/2019/9/main/command">
                <pc:docMk/>
                <pc:sldMk cId="1093879874" sldId="602"/>
                <pc2:cmMk id="{66D7FB14-0FE3-4BEE-8F94-98EC74F9532F}"/>
              </pc2:cmMkLst>
            </pc226:cmChg>
          </p:ext>
        </pc:extLst>
      </pc:sldChg>
      <pc:sldChg chg="modSp">
        <pc:chgData name="Laura Finch" userId="S::lfinch@hqi.solutions::fb39cc06-ab26-4ebd-bfe4-08e0020ef85c" providerId="AD" clId="Web-{4F732AC4-1AB8-EA3D-EF6B-9C4945CBC5CA}" dt="2023-08-14T19:16:16.081" v="20" actId="20577"/>
        <pc:sldMkLst>
          <pc:docMk/>
          <pc:sldMk cId="2200678641" sldId="604"/>
        </pc:sldMkLst>
        <pc:spChg chg="mod">
          <ac:chgData name="Laura Finch" userId="S::lfinch@hqi.solutions::fb39cc06-ab26-4ebd-bfe4-08e0020ef85c" providerId="AD" clId="Web-{4F732AC4-1AB8-EA3D-EF6B-9C4945CBC5CA}" dt="2023-08-14T19:16:16.081" v="20" actId="20577"/>
          <ac:spMkLst>
            <pc:docMk/>
            <pc:sldMk cId="2200678641" sldId="604"/>
            <ac:spMk id="7" creationId="{8BE29383-38C0-28C3-425F-4B62954FECC6}"/>
          </ac:spMkLst>
        </pc:spChg>
      </pc:sldChg>
      <pc:sldChg chg="modSp addCm">
        <pc:chgData name="Laura Finch" userId="S::lfinch@hqi.solutions::fb39cc06-ab26-4ebd-bfe4-08e0020ef85c" providerId="AD" clId="Web-{4F732AC4-1AB8-EA3D-EF6B-9C4945CBC5CA}" dt="2023-08-14T19:17:26.661" v="28"/>
        <pc:sldMkLst>
          <pc:docMk/>
          <pc:sldMk cId="3870807843" sldId="610"/>
        </pc:sldMkLst>
        <pc:spChg chg="mod">
          <ac:chgData name="Laura Finch" userId="S::lfinch@hqi.solutions::fb39cc06-ab26-4ebd-bfe4-08e0020ef85c" providerId="AD" clId="Web-{4F732AC4-1AB8-EA3D-EF6B-9C4945CBC5CA}" dt="2023-08-14T19:16:49.379" v="27" actId="20577"/>
          <ac:spMkLst>
            <pc:docMk/>
            <pc:sldMk cId="3870807843" sldId="610"/>
            <ac:spMk id="3" creationId="{165BB2FC-0718-1590-7C71-BC2CB422C944}"/>
          </ac:spMkLst>
        </pc:spChg>
        <pc:extLst>
          <p:ext xmlns:p="http://schemas.openxmlformats.org/presentationml/2006/main" uri="{D6D511B9-2390-475A-947B-AFAB55BFBCF1}">
            <pc226:cmChg xmlns:pc226="http://schemas.microsoft.com/office/powerpoint/2022/06/main/command" chg="add">
              <pc226:chgData name="Laura Finch" userId="S::lfinch@hqi.solutions::fb39cc06-ab26-4ebd-bfe4-08e0020ef85c" providerId="AD" clId="Web-{4F732AC4-1AB8-EA3D-EF6B-9C4945CBC5CA}" dt="2023-08-14T19:17:26.661" v="28"/>
              <pc2:cmMkLst xmlns:pc2="http://schemas.microsoft.com/office/powerpoint/2019/9/main/command">
                <pc:docMk/>
                <pc:sldMk cId="3870807843" sldId="610"/>
                <pc2:cmMk id="{EFF85E2E-23F4-4F95-825F-6B6E7CBDBDFA}"/>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788A4-0F83-4146-B7D6-258749257903}"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4B7C3-4DD3-4EC4-81BE-824F2EFDCECD}" type="slidenum">
              <a:rPr lang="en-US" smtClean="0"/>
              <a:t>‹#›</a:t>
            </a:fld>
            <a:endParaRPr lang="en-US"/>
          </a:p>
        </p:txBody>
      </p:sp>
    </p:spTree>
    <p:extLst>
      <p:ext uri="{BB962C8B-B14F-4D97-AF65-F5344CB8AC3E}">
        <p14:creationId xmlns:p14="http://schemas.microsoft.com/office/powerpoint/2010/main" val="80415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76225"/>
            <a:ext cx="2132013" cy="1198563"/>
          </a:xfrm>
          <a:prstGeom prst="rect">
            <a:avLst/>
          </a:prstGeom>
          <a:noFill/>
          <a:ln w="12700">
            <a:solidFill>
              <a:prstClr val="black"/>
            </a:solidFill>
          </a:ln>
        </p:spPr>
      </p:sp>
      <p:sp>
        <p:nvSpPr>
          <p:cNvPr id="3" name="Notes Placeholder 2"/>
          <p:cNvSpPr>
            <a:spLocks noGrp="1"/>
          </p:cNvSpPr>
          <p:nvPr>
            <p:ph type="body" idx="1"/>
          </p:nvPr>
        </p:nvSpPr>
        <p:spPr>
          <a:xfrm>
            <a:off x="539434" y="1700585"/>
            <a:ext cx="7684796" cy="4245888"/>
          </a:xfrm>
          <a:prstGeom prst="rect">
            <a:avLst/>
          </a:prstGeom>
        </p:spPr>
        <p:txBody>
          <a:bodyPr lIns="92282" tIns="46141" rIns="92282" bIns="46141"/>
          <a:lstStyle/>
          <a:p>
            <a:endParaRPr lang="en-US">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802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50813"/>
            <a:ext cx="8955088" cy="5038725"/>
          </a:xfrm>
          <a:prstGeom prst="rect">
            <a:avLst/>
          </a:prstGeom>
          <a:noFill/>
          <a:ln w="12700">
            <a:solidFill>
              <a:prstClr val="black"/>
            </a:solidFill>
          </a:ln>
        </p:spPr>
      </p:sp>
      <p:sp>
        <p:nvSpPr>
          <p:cNvPr id="3" name="Notes Placeholder 2"/>
          <p:cNvSpPr>
            <a:spLocks noGrp="1"/>
          </p:cNvSpPr>
          <p:nvPr>
            <p:ph type="body" idx="1"/>
          </p:nvPr>
        </p:nvSpPr>
        <p:spPr>
          <a:xfrm>
            <a:off x="466343" y="5358384"/>
            <a:ext cx="8649399" cy="1197864"/>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223807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4B7C3-4DD3-4EC4-81BE-824F2EFDCECD}" type="slidenum">
              <a:rPr lang="en-US" smtClean="0"/>
              <a:t>4</a:t>
            </a:fld>
            <a:endParaRPr lang="en-US"/>
          </a:p>
        </p:txBody>
      </p:sp>
    </p:spTree>
    <p:extLst>
      <p:ext uri="{BB962C8B-B14F-4D97-AF65-F5344CB8AC3E}">
        <p14:creationId xmlns:p14="http://schemas.microsoft.com/office/powerpoint/2010/main" val="9287879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28.png"/><Relationship Id="rId14" Type="http://schemas.openxmlformats.org/officeDocument/2006/relationships/image" Target="../media/image3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Master" Target="../slideMasters/slideMaster5.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Master" Target="../slideMasters/slideMaster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28.png"/><Relationship Id="rId1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Master" Target="../slideMasters/slideMaster3.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4152749" y="0"/>
            <a:ext cx="68281" cy="6864096"/>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9496"/>
            <a:ext cx="4152748" cy="688848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541811" y="4659357"/>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593340" y="3699160"/>
            <a:ext cx="7052341" cy="1832811"/>
          </a:xfrm>
        </p:spPr>
        <p:txBody>
          <a:bodyPr>
            <a:noAutofit/>
          </a:bodyPr>
          <a:lstStyle>
            <a:lvl1pPr marL="0" indent="0">
              <a:spcBef>
                <a:spcPts val="0"/>
              </a:spcBef>
              <a:buNone/>
              <a:defRPr sz="5867"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593340" y="5602569"/>
            <a:ext cx="5416725"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spTree>
    <p:extLst>
      <p:ext uri="{BB962C8B-B14F-4D97-AF65-F5344CB8AC3E}">
        <p14:creationId xmlns:p14="http://schemas.microsoft.com/office/powerpoint/2010/main" val="1151105576"/>
      </p:ext>
    </p:extLst>
  </p:cSld>
  <p:clrMapOvr>
    <a:masterClrMapping/>
  </p:clrMapOvr>
  <p:extLst>
    <p:ext uri="{DCECCB84-F9BA-43D5-87BE-67443E8EF086}">
      <p15:sldGuideLst xmlns:p15="http://schemas.microsoft.com/office/powerpoint/2012/main">
        <p15:guide id="1" orient="horz" pos="3696" userDrawn="1">
          <p15:clr>
            <a:srgbClr val="FBAE40"/>
          </p15:clr>
        </p15:guide>
        <p15:guide id="2" pos="3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934904" y="6478274"/>
            <a:ext cx="4114800" cy="366183"/>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429229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4152749" y="0"/>
            <a:ext cx="68281" cy="6864096"/>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9496"/>
            <a:ext cx="4152748" cy="688848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541811" y="4659357"/>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593340" y="3699160"/>
            <a:ext cx="7052341" cy="1832811"/>
          </a:xfrm>
        </p:spPr>
        <p:txBody>
          <a:bodyPr>
            <a:noAutofit/>
          </a:bodyPr>
          <a:lstStyle>
            <a:lvl1pPr marL="0" indent="0">
              <a:spcBef>
                <a:spcPts val="0"/>
              </a:spcBef>
              <a:buNone/>
              <a:defRPr sz="5867"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593340" y="5602569"/>
            <a:ext cx="5416725"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761759505"/>
      </p:ext>
    </p:extLst>
  </p:cSld>
  <p:clrMapOvr>
    <a:masterClrMapping/>
  </p:clrMapOvr>
  <p:extLst>
    <p:ext uri="{DCECCB84-F9BA-43D5-87BE-67443E8EF086}">
      <p15:sldGuideLst xmlns:p15="http://schemas.microsoft.com/office/powerpoint/2012/main">
        <p15:guide id="1" orient="horz" pos="3696">
          <p15:clr>
            <a:srgbClr val="FBAE40"/>
          </p15:clr>
        </p15:guide>
        <p15:guide id="2" pos="3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0" y="6090066"/>
            <a:ext cx="1856852" cy="486113"/>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10482875" y="6122282"/>
            <a:ext cx="1265832" cy="530831"/>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288183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0" y="6090066"/>
            <a:ext cx="1856852" cy="486113"/>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564088" y="755651"/>
            <a:ext cx="11063816" cy="11197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685748" rtl="0" eaLnBrk="1" latinLnBrk="0" hangingPunct="1">
              <a:lnSpc>
                <a:spcPct val="90000"/>
              </a:lnSpc>
              <a:spcBef>
                <a:spcPct val="0"/>
              </a:spcBef>
              <a:buFont typeface="Arial" pitchFamily="34" charset="0"/>
              <a:buNone/>
              <a:defRPr sz="3001" kern="1200">
                <a:solidFill>
                  <a:schemeClr val="accent1"/>
                </a:solidFill>
                <a:latin typeface="+mj-lt"/>
                <a:ea typeface="+mj-ea"/>
                <a:cs typeface="+mj-cs"/>
              </a:defRPr>
            </a:lvl1pPr>
          </a:lstStyle>
          <a:p>
            <a:pPr marL="0" marR="0" lvl="0" indent="0" algn="ctr" defTabSz="685748" rtl="0" eaLnBrk="1" fontAlgn="auto" latinLnBrk="0" hangingPunct="1">
              <a:lnSpc>
                <a:spcPct val="90000"/>
              </a:lnSpc>
              <a:spcBef>
                <a:spcPct val="0"/>
              </a:spcBef>
              <a:spcAft>
                <a:spcPts val="0"/>
              </a:spcAft>
              <a:buClrTx/>
              <a:buSzTx/>
              <a:buFont typeface="Arial" pitchFamily="34" charset="0"/>
              <a:buNone/>
              <a:tabLst/>
              <a:defRPr/>
            </a:pPr>
            <a:r>
              <a:rPr kumimoji="0" lang="en-US" sz="5067"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6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26585" y="2731877"/>
            <a:ext cx="3138824" cy="433264"/>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3615807" y="3750018"/>
            <a:ext cx="4960380" cy="85899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67"/>
              </a:spcAft>
            </a:pPr>
            <a:r>
              <a:rPr lang="en-US" sz="2133" b="1">
                <a:solidFill>
                  <a:srgbClr val="0073B6"/>
                </a:solidFill>
                <a:latin typeface="Nirmala UI" panose="020B0502040204020203" pitchFamily="34" charset="0"/>
                <a:cs typeface="Nirmala UI" panose="020B0502040204020203" pitchFamily="34" charset="0"/>
              </a:rPr>
              <a:t>@HQINetwork</a:t>
            </a:r>
            <a:endParaRPr lang="en-US" sz="2133">
              <a:solidFill>
                <a:srgbClr val="0073B6"/>
              </a:solidFill>
              <a:latin typeface="Nirmala UI" panose="020B0502040204020203" pitchFamily="34" charset="0"/>
              <a:cs typeface="Nirmala UI" panose="020B0502040204020203" pitchFamily="34" charset="0"/>
            </a:endParaRPr>
          </a:p>
          <a:p>
            <a:pPr algn="ctr">
              <a:lnSpc>
                <a:spcPct val="150000"/>
              </a:lnSpc>
              <a:spcAft>
                <a:spcPts val="267"/>
              </a:spcAft>
            </a:pPr>
            <a:r>
              <a:rPr lang="en-US" sz="2133" b="1">
                <a:solidFill>
                  <a:srgbClr val="0073B6"/>
                </a:solidFill>
                <a:latin typeface="Nirmala UI" panose="020B0502040204020203" pitchFamily="34" charset="0"/>
                <a:cs typeface="Nirmala UI" panose="020B0502040204020203" pitchFamily="34" charset="0"/>
              </a:rPr>
              <a:t>Health Quality Innovation Network</a:t>
            </a:r>
            <a:endParaRPr lang="en-US" sz="2133">
              <a:solidFill>
                <a:srgbClr val="0073B6"/>
              </a:solidFill>
              <a:latin typeface="Nirmala UI" panose="020B0502040204020203" pitchFamily="34" charset="0"/>
              <a:cs typeface="Nirmala UI" panose="020B0502040204020203" pitchFamily="34" charset="0"/>
            </a:endParaRPr>
          </a:p>
          <a:p>
            <a:pPr>
              <a:lnSpc>
                <a:spcPct val="100000"/>
              </a:lnSpc>
              <a:spcAft>
                <a:spcPts val="267"/>
              </a:spcAft>
            </a:pPr>
            <a:endParaRPr lang="en-US" sz="2133">
              <a:solidFill>
                <a:srgbClr val="006CB6"/>
              </a:solidFill>
              <a:latin typeface="Nirmala UI" panose="020B0502040204020203" pitchFamily="34" charset="0"/>
              <a:cs typeface="Nirmala UI" panose="020B0502040204020203" pitchFamily="34" charset="0"/>
            </a:endParaRPr>
          </a:p>
        </p:txBody>
      </p:sp>
      <p:grpSp>
        <p:nvGrpSpPr>
          <p:cNvPr id="11" name="Group 10">
            <a:extLst>
              <a:ext uri="{FF2B5EF4-FFF2-40B4-BE49-F238E27FC236}">
                <a16:creationId xmlns:a16="http://schemas.microsoft.com/office/drawing/2014/main" id="{A02A1CA4-C4AD-4F86-A836-57EED64EA440}"/>
              </a:ext>
              <a:ext uri="{C183D7F6-B498-43B3-948B-1728B52AA6E4}">
                <adec:decorative xmlns:adec="http://schemas.microsoft.com/office/drawing/2017/decorative" val="1"/>
              </a:ext>
            </a:extLst>
          </p:cNvPr>
          <p:cNvGrpSpPr/>
          <p:nvPr userDrawn="1"/>
        </p:nvGrpSpPr>
        <p:grpSpPr>
          <a:xfrm>
            <a:off x="10482875" y="6122282"/>
            <a:ext cx="1265832" cy="530831"/>
            <a:chOff x="7092145" y="5347298"/>
            <a:chExt cx="4437790" cy="1753124"/>
          </a:xfrm>
        </p:grpSpPr>
        <p:pic>
          <p:nvPicPr>
            <p:cNvPr id="12" name="Picture 11">
              <a:extLst>
                <a:ext uri="{FF2B5EF4-FFF2-40B4-BE49-F238E27FC236}">
                  <a16:creationId xmlns:a16="http://schemas.microsoft.com/office/drawing/2014/main" id="{C9DF6985-9470-4992-A28A-AAA549BF5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456A8-E68C-4093-B77F-3CC890D3B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89CCCD4D-C69D-430A-A1ED-EABE7A810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9" name="Picture 18">
              <a:extLst>
                <a:ext uri="{FF2B5EF4-FFF2-40B4-BE49-F238E27FC236}">
                  <a16:creationId xmlns:a16="http://schemas.microsoft.com/office/drawing/2014/main" id="{C9C0C917-5518-4D83-BAFC-7928C1280A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810FE27A-1B33-4703-9704-6E187DA8A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1" name="Picture 20">
              <a:extLst>
                <a:ext uri="{FF2B5EF4-FFF2-40B4-BE49-F238E27FC236}">
                  <a16:creationId xmlns:a16="http://schemas.microsoft.com/office/drawing/2014/main" id="{22C685BB-B535-43A0-B9F1-4810A69F7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2" name="Picture 21">
              <a:extLst>
                <a:ext uri="{FF2B5EF4-FFF2-40B4-BE49-F238E27FC236}">
                  <a16:creationId xmlns:a16="http://schemas.microsoft.com/office/drawing/2014/main" id="{4510C9B7-3144-4F22-9542-47EAC8496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3" name="Picture 22">
              <a:extLst>
                <a:ext uri="{FF2B5EF4-FFF2-40B4-BE49-F238E27FC236}">
                  <a16:creationId xmlns:a16="http://schemas.microsoft.com/office/drawing/2014/main" id="{FE9E1CF5-71CC-4E59-B253-7B16C7B973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4" name="Picture 23">
              <a:extLst>
                <a:ext uri="{FF2B5EF4-FFF2-40B4-BE49-F238E27FC236}">
                  <a16:creationId xmlns:a16="http://schemas.microsoft.com/office/drawing/2014/main" id="{5FAF86FB-3393-4168-91AB-9453D4BA94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5" name="Picture 24">
              <a:extLst>
                <a:ext uri="{FF2B5EF4-FFF2-40B4-BE49-F238E27FC236}">
                  <a16:creationId xmlns:a16="http://schemas.microsoft.com/office/drawing/2014/main" id="{F0F3B485-3632-41F7-9CA3-A2752094A0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79176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877824" y="1548383"/>
            <a:ext cx="10431536" cy="4303643"/>
          </a:xfrm>
        </p:spPr>
        <p:txBody>
          <a:bodyPr>
            <a:noAutofit/>
          </a:bodyPr>
          <a:lstStyle>
            <a:lvl1pPr marL="0" indent="0">
              <a:spcBef>
                <a:spcPts val="0"/>
              </a:spcBef>
              <a:buNone/>
              <a:defRPr sz="2667"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318493" y="369602"/>
            <a:ext cx="9615337" cy="366183"/>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7357136"/>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1263808"/>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532271" y="1997133"/>
            <a:ext cx="9863013" cy="3776579"/>
          </a:xfrm>
        </p:spPr>
        <p:txBody>
          <a:bodyPr>
            <a:noAutofit/>
          </a:bodyPr>
          <a:lstStyle>
            <a:lvl1pPr marL="0" marR="0" indent="0" algn="l" defTabSz="914377" rtl="0" eaLnBrk="1" fontAlgn="auto" latinLnBrk="0" hangingPunct="1">
              <a:lnSpc>
                <a:spcPct val="100000"/>
              </a:lnSpc>
              <a:spcBef>
                <a:spcPts val="0"/>
              </a:spcBef>
              <a:spcAft>
                <a:spcPts val="0"/>
              </a:spcAft>
              <a:buClr>
                <a:srgbClr val="006CB6"/>
              </a:buClr>
              <a:buSzTx/>
              <a:buFont typeface="+mj-lt"/>
              <a:buNone/>
              <a:tabLst/>
              <a:defRPr sz="2133" b="0" i="0">
                <a:solidFill>
                  <a:srgbClr val="0073B6"/>
                </a:solidFill>
              </a:defRPr>
            </a:lvl1pPr>
          </a:lstStyle>
          <a:p>
            <a:pPr marL="457189" indent="-457189">
              <a:spcBef>
                <a:spcPts val="800"/>
              </a:spcBef>
              <a:buClr>
                <a:srgbClr val="006CB6"/>
              </a:buClr>
              <a:buFont typeface="+mj-lt"/>
              <a:buAutoNum type="arabicPeriod"/>
            </a:pPr>
            <a:r>
              <a:rPr lang="en-US" sz="3733">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318493" y="369602"/>
            <a:ext cx="9500209" cy="293868"/>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08492430"/>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5417" y="0"/>
            <a:ext cx="12192000" cy="266816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6067964" y="-3404516"/>
            <a:ext cx="68281" cy="1220419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610635" y="856276"/>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86135" y="3429001"/>
            <a:ext cx="10685028" cy="1832811"/>
          </a:xfrm>
        </p:spPr>
        <p:txBody>
          <a:bodyPr>
            <a:noAutofit/>
          </a:bodyPr>
          <a:lstStyle>
            <a:lvl1pPr marL="0" indent="0">
              <a:spcBef>
                <a:spcPts val="0"/>
              </a:spcBef>
              <a:buNone/>
              <a:defRPr sz="6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86135" y="5332411"/>
            <a:ext cx="7501493"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25" y="6135808"/>
            <a:ext cx="1856852" cy="486113"/>
          </a:xfrm>
          <a:prstGeom prst="rect">
            <a:avLst/>
          </a:prstGeom>
        </p:spPr>
      </p:pic>
    </p:spTree>
    <p:extLst>
      <p:ext uri="{BB962C8B-B14F-4D97-AF65-F5344CB8AC3E}">
        <p14:creationId xmlns:p14="http://schemas.microsoft.com/office/powerpoint/2010/main" val="388201772"/>
      </p:ext>
    </p:extLst>
  </p:cSld>
  <p:clrMapOvr>
    <a:masterClrMapping/>
  </p:clrMapOvr>
  <p:extLst>
    <p:ext uri="{DCECCB84-F9BA-43D5-87BE-67443E8EF086}">
      <p15:sldGuideLst xmlns:p15="http://schemas.microsoft.com/office/powerpoint/2012/main">
        <p15:guide id="1" orient="horz" pos="90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3610396" y="2447074"/>
            <a:ext cx="4971209" cy="1963852"/>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descr="Quality Improvement Organizations Program Logo">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3995577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branded-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descr="Quality Improvement Organizations Program Logo">
            <a:extLst>
              <a:ext uri="{FF2B5EF4-FFF2-40B4-BE49-F238E27FC236}">
                <a16:creationId xmlns:a16="http://schemas.microsoft.com/office/drawing/2014/main" id="{BE3E916B-CE71-4604-9362-1AB831DBF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pic>
        <p:nvPicPr>
          <p:cNvPr id="3" name="Picture 2" descr="H.Q.I. and H.Q.I.N. Cobranded Logo.">
            <a:extLst>
              <a:ext uri="{FF2B5EF4-FFF2-40B4-BE49-F238E27FC236}">
                <a16:creationId xmlns:a16="http://schemas.microsoft.com/office/drawing/2014/main" id="{01525F62-728B-4E6B-AA46-718831AEE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3193" y="2259395"/>
            <a:ext cx="7365615" cy="2339211"/>
          </a:xfrm>
          <a:prstGeom prst="rect">
            <a:avLst/>
          </a:prstGeom>
        </p:spPr>
      </p:pic>
    </p:spTree>
    <p:extLst>
      <p:ext uri="{BB962C8B-B14F-4D97-AF65-F5344CB8AC3E}">
        <p14:creationId xmlns:p14="http://schemas.microsoft.com/office/powerpoint/2010/main" val="24403383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318493" y="369602"/>
            <a:ext cx="9500209" cy="293868"/>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0" y="403743"/>
            <a:ext cx="8776888"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2321264" y="5077273"/>
            <a:ext cx="7544657" cy="790488"/>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2254489" y="1306590"/>
            <a:ext cx="7512843" cy="3690036"/>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5"/>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KFMC</a:t>
              </a:r>
            </a:p>
          </p:txBody>
        </p:sp>
      </p:grpSp>
      <p:pic>
        <p:nvPicPr>
          <p:cNvPr id="19" name="Picture 18">
            <a:extLst>
              <a:ext uri="{FF2B5EF4-FFF2-40B4-BE49-F238E27FC236}">
                <a16:creationId xmlns:a16="http://schemas.microsoft.com/office/drawing/2014/main" id="{9ACE3950-135A-4F8D-8F34-9766BCC9DD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223302" y="4880050"/>
            <a:ext cx="1975517" cy="1184932"/>
          </a:xfrm>
          <a:prstGeom prst="rect">
            <a:avLst/>
          </a:prstGeom>
        </p:spPr>
      </p:pic>
    </p:spTree>
    <p:extLst>
      <p:ext uri="{BB962C8B-B14F-4D97-AF65-F5344CB8AC3E}">
        <p14:creationId xmlns:p14="http://schemas.microsoft.com/office/powerpoint/2010/main" val="792472659"/>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877824" y="1548383"/>
            <a:ext cx="10431536" cy="4303643"/>
          </a:xfrm>
        </p:spPr>
        <p:txBody>
          <a:bodyPr>
            <a:noAutofit/>
          </a:bodyPr>
          <a:lstStyle>
            <a:lvl1pPr marL="0" indent="0">
              <a:spcBef>
                <a:spcPts val="0"/>
              </a:spcBef>
              <a:buNone/>
              <a:defRPr sz="2667"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318493" y="369602"/>
            <a:ext cx="9500209" cy="293868"/>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79182574"/>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istics - 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pic>
        <p:nvPicPr>
          <p:cNvPr id="9" name="Picture 2" descr="Screenshot of the webinar icons. Chat icon for posting questions or sharing ideas; raise hand icon for verbally asking a question; Q&amp;A icon to ask a question.">
            <a:extLst>
              <a:ext uri="{FF2B5EF4-FFF2-40B4-BE49-F238E27FC236}">
                <a16:creationId xmlns:a16="http://schemas.microsoft.com/office/drawing/2014/main" id="{F57C0DB7-2154-4543-951E-A5C5409F0B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849" y="1208548"/>
            <a:ext cx="10431537" cy="91276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48865890"/>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istics - Zoom Meetin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824" y="1480557"/>
            <a:ext cx="10431536" cy="69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585420"/>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2634959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934904" y="6478274"/>
            <a:ext cx="4114800" cy="366183"/>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2898298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5417" y="0"/>
            <a:ext cx="12192000" cy="266816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6067958" y="-3404516"/>
            <a:ext cx="68281" cy="1220419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610635" y="856276"/>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86135" y="3429001"/>
            <a:ext cx="10685027" cy="1832811"/>
          </a:xfrm>
        </p:spPr>
        <p:txBody>
          <a:bodyPr>
            <a:noAutofit/>
          </a:bodyPr>
          <a:lstStyle>
            <a:lvl1pPr marL="0" indent="0">
              <a:spcBef>
                <a:spcPts val="0"/>
              </a:spcBef>
              <a:buNone/>
              <a:defRPr sz="6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86135" y="5332411"/>
            <a:ext cx="7501493"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2441744626"/>
      </p:ext>
    </p:extLst>
  </p:cSld>
  <p:clrMapOvr>
    <a:masterClrMapping/>
  </p:clrMapOvr>
  <p:extLst>
    <p:ext uri="{DCECCB84-F9BA-43D5-87BE-67443E8EF086}">
      <p15:sldGuideLst xmlns:p15="http://schemas.microsoft.com/office/powerpoint/2012/main">
        <p15:guide id="1" orient="horz" pos="120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4152749" y="0"/>
            <a:ext cx="68281" cy="6864096"/>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9496"/>
            <a:ext cx="4152748" cy="688848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541811" y="4659357"/>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593340" y="3699160"/>
            <a:ext cx="7052341" cy="1832811"/>
          </a:xfrm>
        </p:spPr>
        <p:txBody>
          <a:bodyPr>
            <a:noAutofit/>
          </a:bodyPr>
          <a:lstStyle>
            <a:lvl1pPr marL="0" indent="0">
              <a:spcBef>
                <a:spcPts val="0"/>
              </a:spcBef>
              <a:buNone/>
              <a:defRPr sz="5867"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593340" y="5602569"/>
            <a:ext cx="5416725"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559701275"/>
      </p:ext>
    </p:extLst>
  </p:cSld>
  <p:clrMapOvr>
    <a:masterClrMapping/>
  </p:clrMapOvr>
  <p:extLst>
    <p:ext uri="{DCECCB84-F9BA-43D5-87BE-67443E8EF086}">
      <p15:sldGuideLst xmlns:p15="http://schemas.microsoft.com/office/powerpoint/2012/main">
        <p15:guide id="1" orient="horz" pos="3696" userDrawn="1">
          <p15:clr>
            <a:srgbClr val="FBAE40"/>
          </p15:clr>
        </p15:guide>
        <p15:guide id="2" pos="345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0" y="6090066"/>
            <a:ext cx="1856852" cy="486113"/>
          </a:xfrm>
          <a:prstGeom prst="rect">
            <a:avLst/>
          </a:prstGeom>
        </p:spPr>
      </p:pic>
      <p:pic>
        <p:nvPicPr>
          <p:cNvPr id="3" name="Picture 2" descr="H.Q.I. and H.Q.I.N. Cobranded Logo.">
            <a:extLst>
              <a:ext uri="{FF2B5EF4-FFF2-40B4-BE49-F238E27FC236}">
                <a16:creationId xmlns:a16="http://schemas.microsoft.com/office/drawing/2014/main" id="{D7FDC482-C8DC-48EC-BBFC-BC8664E36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8985" y="6015337"/>
            <a:ext cx="2318172" cy="736217"/>
          </a:xfrm>
          <a:prstGeom prst="rect">
            <a:avLst/>
          </a:prstGeom>
        </p:spPr>
      </p:pic>
    </p:spTree>
    <p:extLst>
      <p:ext uri="{BB962C8B-B14F-4D97-AF65-F5344CB8AC3E}">
        <p14:creationId xmlns:p14="http://schemas.microsoft.com/office/powerpoint/2010/main" val="249074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0" y="6090066"/>
            <a:ext cx="1856852" cy="486113"/>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564088" y="755651"/>
            <a:ext cx="11063816" cy="11197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685748" rtl="0" eaLnBrk="1" latinLnBrk="0" hangingPunct="1">
              <a:lnSpc>
                <a:spcPct val="90000"/>
              </a:lnSpc>
              <a:spcBef>
                <a:spcPct val="0"/>
              </a:spcBef>
              <a:buFont typeface="Arial" pitchFamily="34" charset="0"/>
              <a:buNone/>
              <a:defRPr sz="3001" kern="1200">
                <a:solidFill>
                  <a:schemeClr val="accent1"/>
                </a:solidFill>
                <a:latin typeface="+mj-lt"/>
                <a:ea typeface="+mj-ea"/>
                <a:cs typeface="+mj-cs"/>
              </a:defRPr>
            </a:lvl1pPr>
          </a:lstStyle>
          <a:p>
            <a:pPr marL="0" marR="0" lvl="0" indent="0" algn="ctr" defTabSz="685748" rtl="0" eaLnBrk="1" fontAlgn="auto" latinLnBrk="0" hangingPunct="1">
              <a:lnSpc>
                <a:spcPct val="90000"/>
              </a:lnSpc>
              <a:spcBef>
                <a:spcPct val="0"/>
              </a:spcBef>
              <a:spcAft>
                <a:spcPts val="0"/>
              </a:spcAft>
              <a:buClrTx/>
              <a:buSzTx/>
              <a:buFont typeface="Arial" pitchFamily="34" charset="0"/>
              <a:buNone/>
              <a:tabLst/>
              <a:defRPr/>
            </a:pPr>
            <a:r>
              <a:rPr kumimoji="0" lang="en-US" sz="5067"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6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26585" y="2731877"/>
            <a:ext cx="3138824" cy="433264"/>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3615807" y="3750018"/>
            <a:ext cx="4960380" cy="85899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67"/>
              </a:spcAft>
            </a:pPr>
            <a:r>
              <a:rPr lang="en-US" sz="2133" b="1">
                <a:solidFill>
                  <a:srgbClr val="0073B6"/>
                </a:solidFill>
                <a:latin typeface="Nirmala UI" panose="020B0502040204020203" pitchFamily="34" charset="0"/>
                <a:cs typeface="Nirmala UI" panose="020B0502040204020203" pitchFamily="34" charset="0"/>
              </a:rPr>
              <a:t>@HQINetwork</a:t>
            </a:r>
            <a:endParaRPr lang="en-US" sz="2133">
              <a:solidFill>
                <a:srgbClr val="0073B6"/>
              </a:solidFill>
              <a:latin typeface="Nirmala UI" panose="020B0502040204020203" pitchFamily="34" charset="0"/>
              <a:cs typeface="Nirmala UI" panose="020B0502040204020203" pitchFamily="34" charset="0"/>
            </a:endParaRPr>
          </a:p>
          <a:p>
            <a:pPr algn="ctr">
              <a:lnSpc>
                <a:spcPct val="150000"/>
              </a:lnSpc>
              <a:spcAft>
                <a:spcPts val="267"/>
              </a:spcAft>
            </a:pPr>
            <a:r>
              <a:rPr lang="en-US" sz="2133" b="1">
                <a:solidFill>
                  <a:srgbClr val="0073B6"/>
                </a:solidFill>
                <a:latin typeface="Nirmala UI" panose="020B0502040204020203" pitchFamily="34" charset="0"/>
                <a:cs typeface="Nirmala UI" panose="020B0502040204020203" pitchFamily="34" charset="0"/>
              </a:rPr>
              <a:t>Health Quality Innovation Network</a:t>
            </a:r>
            <a:endParaRPr lang="en-US" sz="2133">
              <a:solidFill>
                <a:srgbClr val="0073B6"/>
              </a:solidFill>
              <a:latin typeface="Nirmala UI" panose="020B0502040204020203" pitchFamily="34" charset="0"/>
              <a:cs typeface="Nirmala UI" panose="020B0502040204020203" pitchFamily="34" charset="0"/>
            </a:endParaRPr>
          </a:p>
          <a:p>
            <a:pPr>
              <a:lnSpc>
                <a:spcPct val="100000"/>
              </a:lnSpc>
              <a:spcAft>
                <a:spcPts val="267"/>
              </a:spcAft>
            </a:pPr>
            <a:endParaRPr lang="en-US" sz="2133">
              <a:solidFill>
                <a:srgbClr val="006CB6"/>
              </a:solidFill>
              <a:latin typeface="Nirmala UI" panose="020B0502040204020203" pitchFamily="34" charset="0"/>
              <a:cs typeface="Nirmala UI" panose="020B0502040204020203" pitchFamily="34" charset="0"/>
            </a:endParaRPr>
          </a:p>
        </p:txBody>
      </p:sp>
      <p:pic>
        <p:nvPicPr>
          <p:cNvPr id="4" name="Picture 3" descr="H.Q.I. and H.Q.I.N. Cobranded Logo.">
            <a:extLst>
              <a:ext uri="{FF2B5EF4-FFF2-40B4-BE49-F238E27FC236}">
                <a16:creationId xmlns:a16="http://schemas.microsoft.com/office/drawing/2014/main" id="{A58B6E7B-78B2-4B61-9A0D-F354877D22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98985" y="6015337"/>
            <a:ext cx="2318172" cy="736217"/>
          </a:xfrm>
          <a:prstGeom prst="rect">
            <a:avLst/>
          </a:prstGeom>
        </p:spPr>
      </p:pic>
    </p:spTree>
    <p:extLst>
      <p:ext uri="{BB962C8B-B14F-4D97-AF65-F5344CB8AC3E}">
        <p14:creationId xmlns:p14="http://schemas.microsoft.com/office/powerpoint/2010/main" val="2646096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877824" y="1548383"/>
            <a:ext cx="10431536" cy="4303643"/>
          </a:xfrm>
        </p:spPr>
        <p:txBody>
          <a:bodyPr>
            <a:noAutofit/>
          </a:bodyPr>
          <a:lstStyle>
            <a:lvl1pPr marL="0" indent="0">
              <a:spcBef>
                <a:spcPts val="0"/>
              </a:spcBef>
              <a:buNone/>
              <a:defRPr sz="2667"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318493" y="369602"/>
            <a:ext cx="9500209" cy="293868"/>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24332284"/>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1263808"/>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532271" y="1997133"/>
            <a:ext cx="9863013" cy="3776579"/>
          </a:xfrm>
        </p:spPr>
        <p:txBody>
          <a:bodyPr>
            <a:noAutofit/>
          </a:bodyPr>
          <a:lstStyle>
            <a:lvl1pPr marL="0" marR="0" indent="0" algn="l" defTabSz="914377" rtl="0" eaLnBrk="1" fontAlgn="auto" latinLnBrk="0" hangingPunct="1">
              <a:lnSpc>
                <a:spcPct val="100000"/>
              </a:lnSpc>
              <a:spcBef>
                <a:spcPts val="0"/>
              </a:spcBef>
              <a:spcAft>
                <a:spcPts val="0"/>
              </a:spcAft>
              <a:buClr>
                <a:srgbClr val="006CB6"/>
              </a:buClr>
              <a:buSzTx/>
              <a:buFont typeface="+mj-lt"/>
              <a:buNone/>
              <a:tabLst/>
              <a:defRPr sz="2133" b="0" i="0">
                <a:solidFill>
                  <a:srgbClr val="0073B6"/>
                </a:solidFill>
              </a:defRPr>
            </a:lvl1pPr>
          </a:lstStyle>
          <a:p>
            <a:pPr marL="457189" indent="-457189">
              <a:spcBef>
                <a:spcPts val="800"/>
              </a:spcBef>
              <a:buClr>
                <a:srgbClr val="006CB6"/>
              </a:buClr>
              <a:buFont typeface="+mj-lt"/>
              <a:buAutoNum type="arabicPeriod"/>
            </a:pPr>
            <a:r>
              <a:rPr lang="en-US" sz="3733">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318493" y="369602"/>
            <a:ext cx="9500209" cy="293868"/>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3706776"/>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3610396" y="2447074"/>
            <a:ext cx="4971209" cy="1963852"/>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1021846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3610396" y="2447074"/>
            <a:ext cx="4971209" cy="1963852"/>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157244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318493" y="369602"/>
            <a:ext cx="9500209" cy="293868"/>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0" y="403743"/>
            <a:ext cx="8776888"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2321264" y="5077273"/>
            <a:ext cx="7544657" cy="790488"/>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2254489" y="1306590"/>
            <a:ext cx="7512843" cy="3690036"/>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5"/>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KFMC</a:t>
              </a:r>
            </a:p>
          </p:txBody>
        </p:sp>
      </p:grpSp>
      <p:pic>
        <p:nvPicPr>
          <p:cNvPr id="19" name="Picture 18">
            <a:extLst>
              <a:ext uri="{FF2B5EF4-FFF2-40B4-BE49-F238E27FC236}">
                <a16:creationId xmlns:a16="http://schemas.microsoft.com/office/drawing/2014/main" id="{9ACE3950-135A-4F8D-8F34-9766BCC9DD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225532" y="4880050"/>
            <a:ext cx="1975517" cy="1184932"/>
          </a:xfrm>
          <a:prstGeom prst="rect">
            <a:avLst/>
          </a:prstGeom>
        </p:spPr>
      </p:pic>
    </p:spTree>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pic>
        <p:nvPicPr>
          <p:cNvPr id="9" name="Picture 2" descr="Screenshot of the webinar icons. Chat icon for posting questions or sharing ideas; raise hand icon for verbally asking a question; Q&amp;A icon to ask a question.">
            <a:extLst>
              <a:ext uri="{FF2B5EF4-FFF2-40B4-BE49-F238E27FC236}">
                <a16:creationId xmlns:a16="http://schemas.microsoft.com/office/drawing/2014/main" id="{F57C0DB7-2154-4543-951E-A5C5409F0B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849" y="1208548"/>
            <a:ext cx="10431537" cy="91276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318493" y="369602"/>
            <a:ext cx="9500209" cy="293868"/>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0" y="403743"/>
            <a:ext cx="8776888"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2321264" y="5077273"/>
            <a:ext cx="7544657" cy="790488"/>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2254489" y="1306590"/>
            <a:ext cx="7512843" cy="3690036"/>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6"/>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KFMC</a:t>
              </a:r>
            </a:p>
          </p:txBody>
        </p:sp>
      </p:grpSp>
      <p:pic>
        <p:nvPicPr>
          <p:cNvPr id="19" name="Picture 18" descr="KFMC logo">
            <a:extLst>
              <a:ext uri="{FF2B5EF4-FFF2-40B4-BE49-F238E27FC236}">
                <a16:creationId xmlns:a16="http://schemas.microsoft.com/office/drawing/2014/main" id="{9ACE3950-135A-4F8D-8F34-9766BCC9D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6225532" y="4880050"/>
            <a:ext cx="1975517" cy="1184932"/>
          </a:xfrm>
          <a:prstGeom prst="rect">
            <a:avLst/>
          </a:prstGeom>
        </p:spPr>
      </p:pic>
    </p:spTree>
    <p:custDataLst>
      <p:tags r:id="rId1"/>
    </p:custDataLst>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ustDataLst>
      <p:tags r:id="rId1"/>
    </p:custDataLst>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ogist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824" y="1480557"/>
            <a:ext cx="10431536" cy="69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840619"/>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240068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934904" y="6478274"/>
            <a:ext cx="4114800" cy="366183"/>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3835364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5417" y="0"/>
            <a:ext cx="12192000" cy="266816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6067958" y="-3404516"/>
            <a:ext cx="68281" cy="1220419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610635" y="856276"/>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86135" y="3429001"/>
            <a:ext cx="10685027" cy="1832811"/>
          </a:xfrm>
        </p:spPr>
        <p:txBody>
          <a:bodyPr>
            <a:noAutofit/>
          </a:bodyPr>
          <a:lstStyle>
            <a:lvl1pPr marL="0" indent="0">
              <a:spcBef>
                <a:spcPts val="0"/>
              </a:spcBef>
              <a:buNone/>
              <a:defRPr sz="6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86135" y="5332411"/>
            <a:ext cx="7501493"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2860864665"/>
      </p:ext>
    </p:extLst>
  </p:cSld>
  <p:clrMapOvr>
    <a:masterClrMapping/>
  </p:clrMapOvr>
  <p:extLst>
    <p:ext uri="{DCECCB84-F9BA-43D5-87BE-67443E8EF086}">
      <p15:sldGuideLst xmlns:p15="http://schemas.microsoft.com/office/powerpoint/2012/main">
        <p15:guide id="1" orient="horz" pos="120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4152749" y="0"/>
            <a:ext cx="68281" cy="6864096"/>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9496"/>
            <a:ext cx="4152748" cy="688848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541811" y="4659357"/>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593340" y="3699160"/>
            <a:ext cx="7052341" cy="1832811"/>
          </a:xfrm>
        </p:spPr>
        <p:txBody>
          <a:bodyPr>
            <a:noAutofit/>
          </a:bodyPr>
          <a:lstStyle>
            <a:lvl1pPr marL="0" indent="0">
              <a:spcBef>
                <a:spcPts val="0"/>
              </a:spcBef>
              <a:buNone/>
              <a:defRPr sz="5867"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593340" y="5602569"/>
            <a:ext cx="5416725"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1151105576"/>
      </p:ext>
    </p:extLst>
  </p:cSld>
  <p:clrMapOvr>
    <a:masterClrMapping/>
  </p:clrMapOvr>
  <p:extLst>
    <p:ext uri="{DCECCB84-F9BA-43D5-87BE-67443E8EF086}">
      <p15:sldGuideLst xmlns:p15="http://schemas.microsoft.com/office/powerpoint/2012/main">
        <p15:guide id="1" orient="horz" pos="3696" userDrawn="1">
          <p15:clr>
            <a:srgbClr val="FBAE40"/>
          </p15:clr>
        </p15:guide>
        <p15:guide id="2" pos="3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318493" y="369602"/>
            <a:ext cx="9500209" cy="293868"/>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0" y="403743"/>
            <a:ext cx="8776888"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2321264" y="5077273"/>
            <a:ext cx="7544657" cy="790488"/>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2254489" y="1306590"/>
            <a:ext cx="7512843" cy="3690036"/>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5"/>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KFMC</a:t>
              </a:r>
            </a:p>
          </p:txBody>
        </p:sp>
      </p:grpSp>
      <p:pic>
        <p:nvPicPr>
          <p:cNvPr id="19" name="Picture 18">
            <a:extLst>
              <a:ext uri="{FF2B5EF4-FFF2-40B4-BE49-F238E27FC236}">
                <a16:creationId xmlns:a16="http://schemas.microsoft.com/office/drawing/2014/main" id="{9ACE3950-135A-4F8D-8F34-9766BCC9DD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225532" y="4880050"/>
            <a:ext cx="1975517" cy="1184932"/>
          </a:xfrm>
          <a:prstGeom prst="rect">
            <a:avLst/>
          </a:prstGeom>
        </p:spPr>
      </p:pic>
    </p:spTree>
    <p:extLst>
      <p:ext uri="{BB962C8B-B14F-4D97-AF65-F5344CB8AC3E}">
        <p14:creationId xmlns:p14="http://schemas.microsoft.com/office/powerpoint/2010/main" val="1404351715"/>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0" y="6090066"/>
            <a:ext cx="1856852" cy="486113"/>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10482875" y="6122282"/>
            <a:ext cx="1265832" cy="530831"/>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154484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12192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30" y="6090066"/>
            <a:ext cx="1856852" cy="486113"/>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564088" y="755651"/>
            <a:ext cx="11063816" cy="11197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685748" rtl="0" eaLnBrk="1" latinLnBrk="0" hangingPunct="1">
              <a:lnSpc>
                <a:spcPct val="90000"/>
              </a:lnSpc>
              <a:spcBef>
                <a:spcPct val="0"/>
              </a:spcBef>
              <a:buFont typeface="Arial" pitchFamily="34" charset="0"/>
              <a:buNone/>
              <a:defRPr sz="3001" kern="1200">
                <a:solidFill>
                  <a:schemeClr val="accent1"/>
                </a:solidFill>
                <a:latin typeface="+mj-lt"/>
                <a:ea typeface="+mj-ea"/>
                <a:cs typeface="+mj-cs"/>
              </a:defRPr>
            </a:lvl1pPr>
          </a:lstStyle>
          <a:p>
            <a:pPr marL="0" marR="0" lvl="0" indent="0" algn="ctr" defTabSz="685748" rtl="0" eaLnBrk="1" fontAlgn="auto" latinLnBrk="0" hangingPunct="1">
              <a:lnSpc>
                <a:spcPct val="90000"/>
              </a:lnSpc>
              <a:spcBef>
                <a:spcPct val="0"/>
              </a:spcBef>
              <a:spcAft>
                <a:spcPts val="0"/>
              </a:spcAft>
              <a:buClrTx/>
              <a:buSzTx/>
              <a:buFont typeface="Arial" pitchFamily="34" charset="0"/>
              <a:buNone/>
              <a:tabLst/>
              <a:defRPr/>
            </a:pPr>
            <a:r>
              <a:rPr kumimoji="0" lang="en-US" sz="5067"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6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26585" y="2731877"/>
            <a:ext cx="3138824" cy="433264"/>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3615807" y="3750018"/>
            <a:ext cx="4960380" cy="85899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67"/>
              </a:spcAft>
            </a:pPr>
            <a:r>
              <a:rPr lang="en-US" sz="2133" b="1">
                <a:solidFill>
                  <a:srgbClr val="0073B6"/>
                </a:solidFill>
                <a:latin typeface="Nirmala UI" panose="020B0502040204020203" pitchFamily="34" charset="0"/>
                <a:cs typeface="Nirmala UI" panose="020B0502040204020203" pitchFamily="34" charset="0"/>
              </a:rPr>
              <a:t>@HQINetwork</a:t>
            </a:r>
            <a:endParaRPr lang="en-US" sz="2133">
              <a:solidFill>
                <a:srgbClr val="0073B6"/>
              </a:solidFill>
              <a:latin typeface="Nirmala UI" panose="020B0502040204020203" pitchFamily="34" charset="0"/>
              <a:cs typeface="Nirmala UI" panose="020B0502040204020203" pitchFamily="34" charset="0"/>
            </a:endParaRPr>
          </a:p>
          <a:p>
            <a:pPr algn="ctr">
              <a:lnSpc>
                <a:spcPct val="150000"/>
              </a:lnSpc>
              <a:spcAft>
                <a:spcPts val="267"/>
              </a:spcAft>
            </a:pPr>
            <a:r>
              <a:rPr lang="en-US" sz="2133" b="1">
                <a:solidFill>
                  <a:srgbClr val="0073B6"/>
                </a:solidFill>
                <a:latin typeface="Nirmala UI" panose="020B0502040204020203" pitchFamily="34" charset="0"/>
                <a:cs typeface="Nirmala UI" panose="020B0502040204020203" pitchFamily="34" charset="0"/>
              </a:rPr>
              <a:t>Health Quality Innovation Network</a:t>
            </a:r>
            <a:endParaRPr lang="en-US" sz="2133">
              <a:solidFill>
                <a:srgbClr val="0073B6"/>
              </a:solidFill>
              <a:latin typeface="Nirmala UI" panose="020B0502040204020203" pitchFamily="34" charset="0"/>
              <a:cs typeface="Nirmala UI" panose="020B0502040204020203" pitchFamily="34" charset="0"/>
            </a:endParaRPr>
          </a:p>
          <a:p>
            <a:pPr>
              <a:lnSpc>
                <a:spcPct val="100000"/>
              </a:lnSpc>
              <a:spcAft>
                <a:spcPts val="267"/>
              </a:spcAft>
            </a:pPr>
            <a:endParaRPr lang="en-US" sz="2133">
              <a:solidFill>
                <a:srgbClr val="006CB6"/>
              </a:solidFill>
              <a:latin typeface="Nirmala UI" panose="020B0502040204020203" pitchFamily="34" charset="0"/>
              <a:cs typeface="Nirmala UI" panose="020B0502040204020203" pitchFamily="34" charset="0"/>
            </a:endParaRPr>
          </a:p>
        </p:txBody>
      </p:sp>
      <p:grpSp>
        <p:nvGrpSpPr>
          <p:cNvPr id="11" name="Group 10">
            <a:extLst>
              <a:ext uri="{FF2B5EF4-FFF2-40B4-BE49-F238E27FC236}">
                <a16:creationId xmlns:a16="http://schemas.microsoft.com/office/drawing/2014/main" id="{A02A1CA4-C4AD-4F86-A836-57EED64EA440}"/>
              </a:ext>
              <a:ext uri="{C183D7F6-B498-43B3-948B-1728B52AA6E4}">
                <adec:decorative xmlns:adec="http://schemas.microsoft.com/office/drawing/2017/decorative" val="1"/>
              </a:ext>
            </a:extLst>
          </p:cNvPr>
          <p:cNvGrpSpPr/>
          <p:nvPr userDrawn="1"/>
        </p:nvGrpSpPr>
        <p:grpSpPr>
          <a:xfrm>
            <a:off x="10482875" y="6122282"/>
            <a:ext cx="1265832" cy="530831"/>
            <a:chOff x="7092145" y="5347298"/>
            <a:chExt cx="4437790" cy="1753124"/>
          </a:xfrm>
        </p:grpSpPr>
        <p:pic>
          <p:nvPicPr>
            <p:cNvPr id="12" name="Picture 11">
              <a:extLst>
                <a:ext uri="{FF2B5EF4-FFF2-40B4-BE49-F238E27FC236}">
                  <a16:creationId xmlns:a16="http://schemas.microsoft.com/office/drawing/2014/main" id="{C9DF6985-9470-4992-A28A-AAA549BF5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456A8-E68C-4093-B77F-3CC890D3B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89CCCD4D-C69D-430A-A1ED-EABE7A810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9" name="Picture 18">
              <a:extLst>
                <a:ext uri="{FF2B5EF4-FFF2-40B4-BE49-F238E27FC236}">
                  <a16:creationId xmlns:a16="http://schemas.microsoft.com/office/drawing/2014/main" id="{C9C0C917-5518-4D83-BAFC-7928C1280A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810FE27A-1B33-4703-9704-6E187DA8A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1" name="Picture 20">
              <a:extLst>
                <a:ext uri="{FF2B5EF4-FFF2-40B4-BE49-F238E27FC236}">
                  <a16:creationId xmlns:a16="http://schemas.microsoft.com/office/drawing/2014/main" id="{22C685BB-B535-43A0-B9F1-4810A69F7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2" name="Picture 21">
              <a:extLst>
                <a:ext uri="{FF2B5EF4-FFF2-40B4-BE49-F238E27FC236}">
                  <a16:creationId xmlns:a16="http://schemas.microsoft.com/office/drawing/2014/main" id="{4510C9B7-3144-4F22-9542-47EAC8496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3" name="Picture 22">
              <a:extLst>
                <a:ext uri="{FF2B5EF4-FFF2-40B4-BE49-F238E27FC236}">
                  <a16:creationId xmlns:a16="http://schemas.microsoft.com/office/drawing/2014/main" id="{FE9E1CF5-71CC-4E59-B253-7B16C7B973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4" name="Picture 23">
              <a:extLst>
                <a:ext uri="{FF2B5EF4-FFF2-40B4-BE49-F238E27FC236}">
                  <a16:creationId xmlns:a16="http://schemas.microsoft.com/office/drawing/2014/main" id="{5FAF86FB-3393-4168-91AB-9453D4BA94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5" name="Picture 24">
              <a:extLst>
                <a:ext uri="{FF2B5EF4-FFF2-40B4-BE49-F238E27FC236}">
                  <a16:creationId xmlns:a16="http://schemas.microsoft.com/office/drawing/2014/main" id="{F0F3B485-3632-41F7-9CA3-A2752094A0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1022683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877824" y="1548383"/>
            <a:ext cx="10431536" cy="4303643"/>
          </a:xfrm>
        </p:spPr>
        <p:txBody>
          <a:bodyPr>
            <a:noAutofit/>
          </a:bodyPr>
          <a:lstStyle>
            <a:lvl1pPr marL="0" indent="0">
              <a:spcBef>
                <a:spcPts val="0"/>
              </a:spcBef>
              <a:buNone/>
              <a:defRPr sz="2667"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318493" y="369602"/>
            <a:ext cx="9500209" cy="293868"/>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79182574"/>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1263808"/>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532271" y="1997133"/>
            <a:ext cx="9863013" cy="3776579"/>
          </a:xfrm>
        </p:spPr>
        <p:txBody>
          <a:bodyPr>
            <a:noAutofit/>
          </a:bodyPr>
          <a:lstStyle>
            <a:lvl1pPr marL="0" marR="0" indent="0" algn="l" defTabSz="914377" rtl="0" eaLnBrk="1" fontAlgn="auto" latinLnBrk="0" hangingPunct="1">
              <a:lnSpc>
                <a:spcPct val="100000"/>
              </a:lnSpc>
              <a:spcBef>
                <a:spcPts val="0"/>
              </a:spcBef>
              <a:spcAft>
                <a:spcPts val="0"/>
              </a:spcAft>
              <a:buClr>
                <a:srgbClr val="006CB6"/>
              </a:buClr>
              <a:buSzTx/>
              <a:buFont typeface="+mj-lt"/>
              <a:buNone/>
              <a:tabLst/>
              <a:defRPr sz="2133" b="0" i="0">
                <a:solidFill>
                  <a:srgbClr val="0073B6"/>
                </a:solidFill>
              </a:defRPr>
            </a:lvl1pPr>
          </a:lstStyle>
          <a:p>
            <a:pPr marL="457189" indent="-457189">
              <a:spcBef>
                <a:spcPts val="800"/>
              </a:spcBef>
              <a:buClr>
                <a:srgbClr val="006CB6"/>
              </a:buClr>
              <a:buFont typeface="+mj-lt"/>
              <a:buAutoNum type="arabicPeriod"/>
            </a:pPr>
            <a:r>
              <a:rPr lang="en-US" sz="3733">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318493" y="369602"/>
            <a:ext cx="9500209" cy="293868"/>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19366218"/>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tandard Text or List">
  <p:cSld name="1_Standard Text or List">
    <p:spTree>
      <p:nvGrpSpPr>
        <p:cNvPr id="1" name="Shape 24"/>
        <p:cNvGrpSpPr/>
        <p:nvPr/>
      </p:nvGrpSpPr>
      <p:grpSpPr>
        <a:xfrm>
          <a:off x="0" y="0"/>
          <a:ext cx="0" cy="0"/>
          <a:chOff x="0" y="0"/>
          <a:chExt cx="0" cy="0"/>
        </a:xfrm>
      </p:grpSpPr>
      <p:sp>
        <p:nvSpPr>
          <p:cNvPr id="25" name="Google Shape;25;p64"/>
          <p:cNvSpPr txBox="1">
            <a:spLocks noGrp="1"/>
          </p:cNvSpPr>
          <p:nvPr>
            <p:ph type="sldNum" idx="12"/>
          </p:nvPr>
        </p:nvSpPr>
        <p:spPr>
          <a:xfrm>
            <a:off x="215696" y="6478274"/>
            <a:ext cx="633153"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073B6"/>
                </a:solidFill>
                <a:latin typeface="Arial"/>
                <a:ea typeface="Arial"/>
                <a:cs typeface="Arial"/>
                <a:sym typeface="Arial"/>
              </a:defRPr>
            </a:lvl1pPr>
            <a:lvl2pPr marL="0" lvl="1" indent="0" algn="r">
              <a:spcBef>
                <a:spcPts val="0"/>
              </a:spcBef>
              <a:buNone/>
              <a:defRPr sz="1200" b="0" i="0" u="none" strike="noStrike" cap="none">
                <a:solidFill>
                  <a:srgbClr val="0073B6"/>
                </a:solidFill>
                <a:latin typeface="Arial"/>
                <a:ea typeface="Arial"/>
                <a:cs typeface="Arial"/>
                <a:sym typeface="Arial"/>
              </a:defRPr>
            </a:lvl2pPr>
            <a:lvl3pPr marL="0" lvl="2" indent="0" algn="r">
              <a:spcBef>
                <a:spcPts val="0"/>
              </a:spcBef>
              <a:buNone/>
              <a:defRPr sz="1200" b="0" i="0" u="none" strike="noStrike" cap="none">
                <a:solidFill>
                  <a:srgbClr val="0073B6"/>
                </a:solidFill>
                <a:latin typeface="Arial"/>
                <a:ea typeface="Arial"/>
                <a:cs typeface="Arial"/>
                <a:sym typeface="Arial"/>
              </a:defRPr>
            </a:lvl3pPr>
            <a:lvl4pPr marL="0" lvl="3" indent="0" algn="r">
              <a:spcBef>
                <a:spcPts val="0"/>
              </a:spcBef>
              <a:buNone/>
              <a:defRPr sz="1200" b="0" i="0" u="none" strike="noStrike" cap="none">
                <a:solidFill>
                  <a:srgbClr val="0073B6"/>
                </a:solidFill>
                <a:latin typeface="Arial"/>
                <a:ea typeface="Arial"/>
                <a:cs typeface="Arial"/>
                <a:sym typeface="Arial"/>
              </a:defRPr>
            </a:lvl4pPr>
            <a:lvl5pPr marL="0" lvl="4" indent="0" algn="r">
              <a:spcBef>
                <a:spcPts val="0"/>
              </a:spcBef>
              <a:buNone/>
              <a:defRPr sz="1200" b="0" i="0" u="none" strike="noStrike" cap="none">
                <a:solidFill>
                  <a:srgbClr val="0073B6"/>
                </a:solidFill>
                <a:latin typeface="Arial"/>
                <a:ea typeface="Arial"/>
                <a:cs typeface="Arial"/>
                <a:sym typeface="Arial"/>
              </a:defRPr>
            </a:lvl5pPr>
            <a:lvl6pPr marL="0" lvl="5" indent="0" algn="r">
              <a:spcBef>
                <a:spcPts val="0"/>
              </a:spcBef>
              <a:buNone/>
              <a:defRPr sz="1200" b="0" i="0" u="none" strike="noStrike" cap="none">
                <a:solidFill>
                  <a:srgbClr val="0073B6"/>
                </a:solidFill>
                <a:latin typeface="Arial"/>
                <a:ea typeface="Arial"/>
                <a:cs typeface="Arial"/>
                <a:sym typeface="Arial"/>
              </a:defRPr>
            </a:lvl6pPr>
            <a:lvl7pPr marL="0" lvl="6" indent="0" algn="r">
              <a:spcBef>
                <a:spcPts val="0"/>
              </a:spcBef>
              <a:buNone/>
              <a:defRPr sz="1200" b="0" i="0" u="none" strike="noStrike" cap="none">
                <a:solidFill>
                  <a:srgbClr val="0073B6"/>
                </a:solidFill>
                <a:latin typeface="Arial"/>
                <a:ea typeface="Arial"/>
                <a:cs typeface="Arial"/>
                <a:sym typeface="Arial"/>
              </a:defRPr>
            </a:lvl7pPr>
            <a:lvl8pPr marL="0" lvl="7" indent="0" algn="r">
              <a:spcBef>
                <a:spcPts val="0"/>
              </a:spcBef>
              <a:buNone/>
              <a:defRPr sz="1200" b="0" i="0" u="none" strike="noStrike" cap="none">
                <a:solidFill>
                  <a:srgbClr val="0073B6"/>
                </a:solidFill>
                <a:latin typeface="Arial"/>
                <a:ea typeface="Arial"/>
                <a:cs typeface="Arial"/>
                <a:sym typeface="Arial"/>
              </a:defRPr>
            </a:lvl8pPr>
            <a:lvl9pPr marL="0" lvl="8" indent="0" algn="r">
              <a:spcBef>
                <a:spcPts val="0"/>
              </a:spcBef>
              <a:buNone/>
              <a:defRPr sz="1200" b="0" i="0" u="none" strike="noStrike" cap="none">
                <a:solidFill>
                  <a:srgbClr val="0073B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6" name="Google Shape;26;p64"/>
          <p:cNvSpPr txBox="1">
            <a:spLocks noGrp="1"/>
          </p:cNvSpPr>
          <p:nvPr>
            <p:ph type="body" idx="1"/>
          </p:nvPr>
        </p:nvSpPr>
        <p:spPr>
          <a:xfrm>
            <a:off x="537362" y="403743"/>
            <a:ext cx="7501493" cy="943832"/>
          </a:xfrm>
          <a:prstGeom prst="rect">
            <a:avLst/>
          </a:prstGeom>
          <a:noFill/>
          <a:ln>
            <a:noFill/>
          </a:ln>
        </p:spPr>
        <p:txBody>
          <a:bodyPr spcFirstLastPara="1" wrap="square" lIns="91425" tIns="45700" rIns="91425" bIns="45700" anchor="t" anchorCtr="0">
            <a:noAutofit/>
          </a:bodyPr>
          <a:lstStyle>
            <a:lvl1pPr marL="609585" lvl="0" indent="-304792" algn="l">
              <a:lnSpc>
                <a:spcPct val="90000"/>
              </a:lnSpc>
              <a:spcBef>
                <a:spcPts val="0"/>
              </a:spcBef>
              <a:spcAft>
                <a:spcPts val="0"/>
              </a:spcAft>
              <a:buClr>
                <a:srgbClr val="0073B6"/>
              </a:buClr>
              <a:buSzPts val="3200"/>
              <a:buNone/>
              <a:defRPr sz="4267">
                <a:solidFill>
                  <a:srgbClr val="0073B6"/>
                </a:solidFill>
                <a:latin typeface="Arial"/>
                <a:ea typeface="Arial"/>
                <a:cs typeface="Arial"/>
                <a:sym typeface="Arial"/>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27" name="Google Shape;27;p64"/>
          <p:cNvSpPr txBox="1">
            <a:spLocks noGrp="1"/>
          </p:cNvSpPr>
          <p:nvPr>
            <p:ph type="body" idx="2"/>
          </p:nvPr>
        </p:nvSpPr>
        <p:spPr>
          <a:xfrm>
            <a:off x="877824" y="1548383"/>
            <a:ext cx="10431536" cy="4303643"/>
          </a:xfrm>
          <a:prstGeom prst="rect">
            <a:avLst/>
          </a:prstGeom>
          <a:noFill/>
          <a:ln>
            <a:noFill/>
          </a:ln>
        </p:spPr>
        <p:txBody>
          <a:bodyPr spcFirstLastPara="1" wrap="square" lIns="91425" tIns="45700" rIns="91425" bIns="45700" anchor="t" anchorCtr="0">
            <a:noAutofit/>
          </a:bodyPr>
          <a:lstStyle>
            <a:lvl1pPr marL="609585" lvl="0" indent="-304792" algn="l">
              <a:lnSpc>
                <a:spcPct val="90000"/>
              </a:lnSpc>
              <a:spcBef>
                <a:spcPts val="0"/>
              </a:spcBef>
              <a:spcAft>
                <a:spcPts val="0"/>
              </a:spcAft>
              <a:buClr>
                <a:srgbClr val="0073B6"/>
              </a:buClr>
              <a:buSzPts val="2000"/>
              <a:buNone/>
              <a:defRPr sz="2667">
                <a:solidFill>
                  <a:srgbClr val="0073B6"/>
                </a:solidFill>
                <a:latin typeface="Arial"/>
                <a:ea typeface="Arial"/>
                <a:cs typeface="Arial"/>
                <a:sym typeface="Arial"/>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grpSp>
        <p:nvGrpSpPr>
          <p:cNvPr id="28" name="Google Shape;28;p64"/>
          <p:cNvGrpSpPr/>
          <p:nvPr/>
        </p:nvGrpSpPr>
        <p:grpSpPr>
          <a:xfrm>
            <a:off x="318493" y="369602"/>
            <a:ext cx="9500209" cy="293868"/>
            <a:chOff x="238869" y="277201"/>
            <a:chExt cx="8956648" cy="220401"/>
          </a:xfrm>
        </p:grpSpPr>
        <p:sp>
          <p:nvSpPr>
            <p:cNvPr id="29" name="Google Shape;29;p64"/>
            <p:cNvSpPr/>
            <p:nvPr/>
          </p:nvSpPr>
          <p:spPr>
            <a:xfrm rot="5400000">
              <a:off x="4691588" y="-4175517"/>
              <a:ext cx="51211" cy="8956648"/>
            </a:xfrm>
            <a:prstGeom prst="rect">
              <a:avLst/>
            </a:prstGeom>
            <a:solidFill>
              <a:srgbClr val="D664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64"/>
            <p:cNvSpPr/>
            <p:nvPr/>
          </p:nvSpPr>
          <p:spPr>
            <a:xfrm rot="10800000">
              <a:off x="296820" y="322673"/>
              <a:ext cx="166816" cy="174929"/>
            </a:xfrm>
            <a:prstGeom prst="triangle">
              <a:avLst>
                <a:gd name="adj" fmla="val 50000"/>
              </a:avLst>
            </a:prstGeom>
            <a:solidFill>
              <a:srgbClr val="D664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787052276"/>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1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6"/>
        <p:cNvGrpSpPr/>
        <p:nvPr/>
      </p:nvGrpSpPr>
      <p:grpSpPr>
        <a:xfrm>
          <a:off x="0" y="0"/>
          <a:ext cx="0" cy="0"/>
          <a:chOff x="0" y="0"/>
          <a:chExt cx="0" cy="0"/>
        </a:xfrm>
      </p:grpSpPr>
      <p:sp>
        <p:nvSpPr>
          <p:cNvPr id="267" name="Google Shape;267;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6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69" name="Google Shape;269;p6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6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6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99784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pic>
        <p:nvPicPr>
          <p:cNvPr id="9" name="Picture 2" descr="Screenshot of the webinar icons. Chat icon for posting questions or sharing ideas; raise hand icon for verbally asking a question; Q&amp;A icon to ask a question.">
            <a:extLst>
              <a:ext uri="{FF2B5EF4-FFF2-40B4-BE49-F238E27FC236}">
                <a16:creationId xmlns:a16="http://schemas.microsoft.com/office/drawing/2014/main" id="{F57C0DB7-2154-4543-951E-A5C5409F0B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849" y="1208548"/>
            <a:ext cx="10431537" cy="91276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42426054"/>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318493" y="369602"/>
            <a:ext cx="9500209" cy="293868"/>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0" y="403743"/>
            <a:ext cx="8776888"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2321264" y="5077273"/>
            <a:ext cx="7544657" cy="790488"/>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2254489" y="1306590"/>
            <a:ext cx="7512843" cy="3690036"/>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6"/>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800"/>
                </a:spcBef>
                <a:spcAft>
                  <a:spcPts val="1600"/>
                </a:spcAft>
                <a:buFont typeface="Arial" pitchFamily="34" charset="0"/>
                <a:buNone/>
              </a:pPr>
              <a:r>
                <a:rPr lang="en-US" sz="1333" b="1">
                  <a:solidFill>
                    <a:schemeClr val="bg1"/>
                  </a:solidFill>
                  <a:latin typeface="Nirmala UI" panose="020B0502040204020203" pitchFamily="34" charset="0"/>
                  <a:cs typeface="Nirmala UI" panose="020B0502040204020203" pitchFamily="34" charset="0"/>
                </a:rPr>
                <a:t>KFMC</a:t>
              </a:r>
            </a:p>
          </p:txBody>
        </p:sp>
      </p:grpSp>
      <p:pic>
        <p:nvPicPr>
          <p:cNvPr id="19" name="Picture 18" descr="KFMC logo">
            <a:extLst>
              <a:ext uri="{FF2B5EF4-FFF2-40B4-BE49-F238E27FC236}">
                <a16:creationId xmlns:a16="http://schemas.microsoft.com/office/drawing/2014/main" id="{9ACE3950-135A-4F8D-8F34-9766BCC9D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6225532" y="4880050"/>
            <a:ext cx="1975517" cy="1184932"/>
          </a:xfrm>
          <a:prstGeom prst="rect">
            <a:avLst/>
          </a:prstGeom>
        </p:spPr>
      </p:pic>
    </p:spTree>
    <p:custDataLst>
      <p:tags r:id="rId1"/>
    </p:custDataLst>
    <p:extLst>
      <p:ext uri="{BB962C8B-B14F-4D97-AF65-F5344CB8AC3E}">
        <p14:creationId xmlns:p14="http://schemas.microsoft.com/office/powerpoint/2010/main" val="2591144916"/>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ustDataLst>
      <p:tags r:id="rId1"/>
    </p:custDataLst>
    <p:extLst>
      <p:ext uri="{BB962C8B-B14F-4D97-AF65-F5344CB8AC3E}">
        <p14:creationId xmlns:p14="http://schemas.microsoft.com/office/powerpoint/2010/main" val="147821229"/>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gist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877824" y="1548383"/>
            <a:ext cx="10431536" cy="4303643"/>
          </a:xfrm>
        </p:spPr>
        <p:txBody>
          <a:bodyPr>
            <a:noAutofit/>
          </a:bodyPr>
          <a:lstStyle>
            <a:lvl1pPr marL="0" indent="0">
              <a:spcBef>
                <a:spcPts val="0"/>
              </a:spcBef>
              <a:buNone/>
              <a:defRPr sz="2667"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318493" y="369602"/>
            <a:ext cx="9500209" cy="293868"/>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824" y="1480557"/>
            <a:ext cx="10431536" cy="69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946197"/>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215696" y="6478274"/>
            <a:ext cx="633153" cy="366183"/>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58521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5.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6.png"/><Relationship Id="rId26" Type="http://schemas.openxmlformats.org/officeDocument/2006/relationships/image" Target="../media/image31.png"/><Relationship Id="rId3" Type="http://schemas.openxmlformats.org/officeDocument/2006/relationships/slideLayout" Target="../slideLayouts/slideLayout32.xml"/><Relationship Id="rId21" Type="http://schemas.openxmlformats.org/officeDocument/2006/relationships/image" Target="../media/image26.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5.xml"/><Relationship Id="rId25" Type="http://schemas.openxmlformats.org/officeDocument/2006/relationships/image" Target="../media/image30.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29.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slideLayout" Target="../slideLayouts/slideLayout39.xml"/><Relationship Id="rId19" Type="http://schemas.openxmlformats.org/officeDocument/2006/relationships/image" Target="../media/image24.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27.png"/><Relationship Id="rId27" Type="http://schemas.openxmlformats.org/officeDocument/2006/relationships/image" Target="../media/image3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9B57EAC6-28A5-481A-870D-F1037677BEAB}"/>
              </a:ext>
              <a:ext uri="{C183D7F6-B498-43B3-948B-1728B52AA6E4}">
                <adec:decorative xmlns:adec="http://schemas.microsoft.com/office/drawing/2017/decorative" val="1"/>
              </a:ext>
            </a:extLst>
          </p:cNvPr>
          <p:cNvSpPr/>
          <p:nvPr userDrawn="1"/>
        </p:nvSpPr>
        <p:spPr>
          <a:xfrm rot="5400000">
            <a:off x="4135779" y="2896820"/>
            <a:ext cx="12192" cy="707136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QIO Program and HQIN logos">
            <a:extLst>
              <a:ext uri="{FF2B5EF4-FFF2-40B4-BE49-F238E27FC236}">
                <a16:creationId xmlns:a16="http://schemas.microsoft.com/office/drawing/2014/main" id="{5085AE46-522C-4280-B7CB-60786A56A8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6476" y="6111721"/>
            <a:ext cx="3683819" cy="530628"/>
          </a:xfrm>
          <a:prstGeom prst="rect">
            <a:avLst/>
          </a:prstGeom>
        </p:spPr>
      </p:pic>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215696" y="6478274"/>
            <a:ext cx="633153" cy="366183"/>
          </a:xfrm>
          <a:prstGeom prst="rect">
            <a:avLst/>
          </a:prstGeom>
        </p:spPr>
        <p:txBody>
          <a:bodyPr vert="horz" lIns="91440" tIns="45720" rIns="91440" bIns="45720" rtlCol="0" anchor="ctr"/>
          <a:lstStyle>
            <a:lvl1pPr algn="r">
              <a:defRPr sz="12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a:p>
        </p:txBody>
      </p:sp>
      <p:pic>
        <p:nvPicPr>
          <p:cNvPr id="4" name="Picture 3" descr="QIO Program and HQIN logos">
            <a:extLst>
              <a:ext uri="{FF2B5EF4-FFF2-40B4-BE49-F238E27FC236}">
                <a16:creationId xmlns:a16="http://schemas.microsoft.com/office/drawing/2014/main" id="{7653D02F-1B7F-B3E8-0DC3-89D1A4D0D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6476" y="6111721"/>
            <a:ext cx="3683819" cy="530628"/>
          </a:xfrm>
          <a:prstGeom prst="rect">
            <a:avLst/>
          </a:prstGeom>
        </p:spPr>
      </p:pic>
      <p:sp>
        <p:nvSpPr>
          <p:cNvPr id="5" name="Rectangle 4">
            <a:extLst>
              <a:ext uri="{FF2B5EF4-FFF2-40B4-BE49-F238E27FC236}">
                <a16:creationId xmlns:a16="http://schemas.microsoft.com/office/drawing/2014/main" id="{F213FFB4-ED50-924D-8484-529352A852DB}"/>
              </a:ext>
              <a:ext uri="{C183D7F6-B498-43B3-948B-1728B52AA6E4}">
                <adec:decorative xmlns:adec="http://schemas.microsoft.com/office/drawing/2017/decorative" val="1"/>
              </a:ext>
            </a:extLst>
          </p:cNvPr>
          <p:cNvSpPr/>
          <p:nvPr userDrawn="1"/>
        </p:nvSpPr>
        <p:spPr>
          <a:xfrm rot="5400000">
            <a:off x="4135779" y="2896820"/>
            <a:ext cx="12192" cy="707136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716" r:id="rId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9B57EAC6-28A5-481A-870D-F1037677BEAB}"/>
              </a:ext>
              <a:ext uri="{C183D7F6-B498-43B3-948B-1728B52AA6E4}">
                <adec:decorative xmlns:adec="http://schemas.microsoft.com/office/drawing/2017/decorative" val="1"/>
              </a:ext>
            </a:extLst>
          </p:cNvPr>
          <p:cNvSpPr/>
          <p:nvPr userDrawn="1"/>
        </p:nvSpPr>
        <p:spPr>
          <a:xfrm rot="5400000">
            <a:off x="4135779" y="2896820"/>
            <a:ext cx="12192" cy="707136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QIO Program and HQIN logos">
            <a:extLst>
              <a:ext uri="{FF2B5EF4-FFF2-40B4-BE49-F238E27FC236}">
                <a16:creationId xmlns:a16="http://schemas.microsoft.com/office/drawing/2014/main" id="{5085AE46-522C-4280-B7CB-60786A56A8E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26476" y="6111721"/>
            <a:ext cx="3683819" cy="530628"/>
          </a:xfrm>
          <a:prstGeom prst="rect">
            <a:avLst/>
          </a:prstGeom>
        </p:spPr>
      </p:pic>
    </p:spTree>
    <p:extLst>
      <p:ext uri="{BB962C8B-B14F-4D97-AF65-F5344CB8AC3E}">
        <p14:creationId xmlns:p14="http://schemas.microsoft.com/office/powerpoint/2010/main" val="19433796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215696" y="6478274"/>
            <a:ext cx="633153" cy="366183"/>
          </a:xfrm>
          <a:prstGeom prst="rect">
            <a:avLst/>
          </a:prstGeom>
        </p:spPr>
        <p:txBody>
          <a:bodyPr vert="horz" lIns="91440" tIns="45720" rIns="91440" bIns="45720" rtlCol="0" anchor="ctr"/>
          <a:lstStyle>
            <a:lvl1pPr algn="r">
              <a:defRPr sz="12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a:p>
        </p:txBody>
      </p:sp>
      <p:pic>
        <p:nvPicPr>
          <p:cNvPr id="4" name="Picture 3" descr="H.Q.I. and H.Q.I.N. Cobranded Logo.">
            <a:extLst>
              <a:ext uri="{FF2B5EF4-FFF2-40B4-BE49-F238E27FC236}">
                <a16:creationId xmlns:a16="http://schemas.microsoft.com/office/drawing/2014/main" id="{FE2F5AB5-DDD2-4019-8B10-9C75ADECBBF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98985" y="6015337"/>
            <a:ext cx="2318172" cy="736217"/>
          </a:xfrm>
          <a:prstGeom prst="rect">
            <a:avLst/>
          </a:prstGeom>
        </p:spPr>
      </p:pic>
      <p:cxnSp>
        <p:nvCxnSpPr>
          <p:cNvPr id="7" name="Straight Connector 6">
            <a:extLst>
              <a:ext uri="{FF2B5EF4-FFF2-40B4-BE49-F238E27FC236}">
                <a16:creationId xmlns:a16="http://schemas.microsoft.com/office/drawing/2014/main" id="{A3BED03A-646D-4733-B9AD-24EFC53FA487}"/>
              </a:ext>
              <a:ext uri="{C183D7F6-B498-43B3-948B-1728B52AA6E4}">
                <adec:decorative xmlns:adec="http://schemas.microsoft.com/office/drawing/2017/decorative" val="1"/>
              </a:ext>
            </a:extLst>
          </p:cNvPr>
          <p:cNvCxnSpPr>
            <a:cxnSpLocks/>
          </p:cNvCxnSpPr>
          <p:nvPr userDrawn="1"/>
        </p:nvCxnSpPr>
        <p:spPr>
          <a:xfrm flipH="1">
            <a:off x="161778" y="6503377"/>
            <a:ext cx="92536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45751"/>
      </p:ext>
    </p:extLst>
  </p:cSld>
  <p:clrMap bg1="lt1" tx1="dk1" bg2="lt2" tx2="dk2" accent1="accent1" accent2="accent2" accent3="accent3" accent4="accent4" accent5="accent5" accent6="accent6" hlink="hlink" folHlink="folHlink"/>
  <p:sldLayoutIdLst>
    <p:sldLayoutId id="2147483719" r:id="rId1"/>
    <p:sldLayoutId id="2147483687"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215696" y="6478274"/>
            <a:ext cx="633153" cy="366183"/>
          </a:xfrm>
          <a:prstGeom prst="rect">
            <a:avLst/>
          </a:prstGeom>
        </p:spPr>
        <p:txBody>
          <a:bodyPr vert="horz" lIns="91440" tIns="45720" rIns="91440" bIns="45720" rtlCol="0" anchor="ctr"/>
          <a:lstStyle>
            <a:lvl1pPr algn="r">
              <a:defRPr sz="12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a:p>
        </p:txBody>
      </p:sp>
      <p:pic>
        <p:nvPicPr>
          <p:cNvPr id="5" name="Picture 4" descr="Quality Improvement Organizations Program Logo">
            <a:extLst>
              <a:ext uri="{FF2B5EF4-FFF2-40B4-BE49-F238E27FC236}">
                <a16:creationId xmlns:a16="http://schemas.microsoft.com/office/drawing/2014/main" id="{6DB7A082-88CB-41A3-9C5B-24BC2948128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65519" y="230718"/>
            <a:ext cx="1856852" cy="486113"/>
          </a:xfrm>
          <a:prstGeom prst="rect">
            <a:avLst/>
          </a:prstGeom>
        </p:spPr>
      </p:pic>
      <p:grpSp>
        <p:nvGrpSpPr>
          <p:cNvPr id="11" name="Group 10">
            <a:extLst>
              <a:ext uri="{FF2B5EF4-FFF2-40B4-BE49-F238E27FC236}">
                <a16:creationId xmlns:a16="http://schemas.microsoft.com/office/drawing/2014/main" id="{E67E7A69-FFA8-4CEE-B31B-46C9B6555CFD}"/>
              </a:ext>
              <a:ext uri="{C183D7F6-B498-43B3-948B-1728B52AA6E4}">
                <adec:decorative xmlns:adec="http://schemas.microsoft.com/office/drawing/2017/decorative" val="1"/>
              </a:ext>
            </a:extLst>
          </p:cNvPr>
          <p:cNvGrpSpPr/>
          <p:nvPr userDrawn="1"/>
        </p:nvGrpSpPr>
        <p:grpSpPr>
          <a:xfrm>
            <a:off x="10482875" y="6122282"/>
            <a:ext cx="1265832" cy="530831"/>
            <a:chOff x="7092145" y="5347298"/>
            <a:chExt cx="4437790" cy="1753124"/>
          </a:xfrm>
        </p:grpSpPr>
        <p:pic>
          <p:nvPicPr>
            <p:cNvPr id="12" name="Picture 11">
              <a:extLst>
                <a:ext uri="{FF2B5EF4-FFF2-40B4-BE49-F238E27FC236}">
                  <a16:creationId xmlns:a16="http://schemas.microsoft.com/office/drawing/2014/main" id="{D9968DE5-715D-47E7-A0C1-9671724ED95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0DF29D22-E75D-4930-BC9C-2903575385F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9C684A8D-311B-4440-A11C-91DA8BCAD0A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5" name="Picture 14">
              <a:extLst>
                <a:ext uri="{FF2B5EF4-FFF2-40B4-BE49-F238E27FC236}">
                  <a16:creationId xmlns:a16="http://schemas.microsoft.com/office/drawing/2014/main" id="{1D030AB2-CA03-4A42-9075-F9B255BAB65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C8203FF4-EA39-4438-A767-FDEB0AD3AC3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7" name="Picture 16">
              <a:extLst>
                <a:ext uri="{FF2B5EF4-FFF2-40B4-BE49-F238E27FC236}">
                  <a16:creationId xmlns:a16="http://schemas.microsoft.com/office/drawing/2014/main" id="{C3F745CB-B038-4834-8CA8-CEE3C0FA197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8" name="Picture 17">
              <a:extLst>
                <a:ext uri="{FF2B5EF4-FFF2-40B4-BE49-F238E27FC236}">
                  <a16:creationId xmlns:a16="http://schemas.microsoft.com/office/drawing/2014/main" id="{7DD36DEE-51E8-4B22-8F85-429206CE34A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9" name="Picture 18">
              <a:extLst>
                <a:ext uri="{FF2B5EF4-FFF2-40B4-BE49-F238E27FC236}">
                  <a16:creationId xmlns:a16="http://schemas.microsoft.com/office/drawing/2014/main" id="{C586D4DA-91B7-4AEE-B9D6-E188E807867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5" name="Picture 24">
              <a:extLst>
                <a:ext uri="{FF2B5EF4-FFF2-40B4-BE49-F238E27FC236}">
                  <a16:creationId xmlns:a16="http://schemas.microsoft.com/office/drawing/2014/main" id="{23D6280E-CE2A-447C-93A7-EA156D1AF21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6" name="Picture 25">
              <a:extLst>
                <a:ext uri="{FF2B5EF4-FFF2-40B4-BE49-F238E27FC236}">
                  <a16:creationId xmlns:a16="http://schemas.microsoft.com/office/drawing/2014/main" id="{B3775E47-98CA-4295-AF34-FF38D12C4C1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
        <p:nvSpPr>
          <p:cNvPr id="27" name="Rectangle 26">
            <a:extLst>
              <a:ext uri="{FF2B5EF4-FFF2-40B4-BE49-F238E27FC236}">
                <a16:creationId xmlns:a16="http://schemas.microsoft.com/office/drawing/2014/main" id="{6BB07953-7B8E-4AC2-B343-53969696629F}"/>
              </a:ext>
              <a:ext uri="{C183D7F6-B498-43B3-948B-1728B52AA6E4}">
                <adec:decorative xmlns:adec="http://schemas.microsoft.com/office/drawing/2017/decorative" val="1"/>
              </a:ext>
            </a:extLst>
          </p:cNvPr>
          <p:cNvSpPr/>
          <p:nvPr userDrawn="1"/>
        </p:nvSpPr>
        <p:spPr>
          <a:xfrm rot="5400000">
            <a:off x="5283235" y="1534237"/>
            <a:ext cx="12192" cy="9941673"/>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686" r:id="rId1"/>
    <p:sldLayoutId id="2147483714" r:id="rId2"/>
    <p:sldLayoutId id="2147483715" r:id="rId3"/>
    <p:sldLayoutId id="2147483688" r:id="rId4"/>
    <p:sldLayoutId id="2147483689" r:id="rId5"/>
    <p:sldLayoutId id="2147483698"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9" r:id="rId15"/>
    <p:sldLayoutId id="2147483700" r:id="rId16"/>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38.png"/><Relationship Id="rId4" Type="http://schemas.openxmlformats.org/officeDocument/2006/relationships/hyperlink" Target="https://www.cdc.gov/patientsafety/features/get-ahead-of-sepsi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7.xml"/><Relationship Id="rId5" Type="http://schemas.openxmlformats.org/officeDocument/2006/relationships/hyperlink" Target="https://www.cdc.gov/flu/prevent/coadministration.htm" TargetMode="External"/><Relationship Id="rId4" Type="http://schemas.openxmlformats.org/officeDocument/2006/relationships/hyperlink" Target="https://www.cdc.gov/nchs/products/databriefs/db281.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mms.mckesson.com/content/our-services-solutions/patient-care-engagement/reducing-hospital-readmissions/pneumonia/" TargetMode="External"/><Relationship Id="rId3" Type="http://schemas.openxmlformats.org/officeDocument/2006/relationships/hyperlink" Target="https://www.ahrq.gov/nursing-home/resources/intramuscular-injections.html" TargetMode="External"/><Relationship Id="rId7"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hyperlink" Target="https://www.cdc.gov/nchs/products/databriefs/db281.htm"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www.cdc.gov/vaccines/vpd/shingles" TargetMode="External"/><Relationship Id="rId7" Type="http://schemas.openxmlformats.org/officeDocument/2006/relationships/hyperlink" Target="https://my.clevelandclinic.org/health/diseases/11036-shingles" TargetMode="External"/><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hyperlink" Target="https://www.cdc.gov/shingles/hcp/clinical-overview.html" TargetMode="Externa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850C7D-C274-7316-B00F-56935EA5A7DD}"/>
              </a:ext>
            </a:extLst>
          </p:cNvPr>
          <p:cNvSpPr txBox="1"/>
          <p:nvPr/>
        </p:nvSpPr>
        <p:spPr>
          <a:xfrm>
            <a:off x="518652" y="1369972"/>
            <a:ext cx="2816346" cy="1969770"/>
          </a:xfrm>
          <a:prstGeom prst="rect">
            <a:avLst/>
          </a:prstGeom>
          <a:noFill/>
        </p:spPr>
        <p:txBody>
          <a:bodyPr wrap="square">
            <a:spAutoFit/>
          </a:bodyPr>
          <a:lstStyle/>
          <a:p>
            <a:r>
              <a:rPr lang="en-US" sz="2800">
                <a:solidFill>
                  <a:srgbClr val="0073B6"/>
                </a:solidFill>
                <a:latin typeface="Nirmala UI"/>
                <a:cs typeface="Nirmala UI"/>
              </a:rPr>
              <a:t>Bulletin Board Bundle:</a:t>
            </a:r>
          </a:p>
          <a:p>
            <a:endParaRPr lang="en-US" sz="1000">
              <a:solidFill>
                <a:srgbClr val="0073B6"/>
              </a:solidFill>
              <a:latin typeface="Nirmala UI"/>
              <a:cs typeface="Nirmala UI"/>
            </a:endParaRPr>
          </a:p>
          <a:p>
            <a:r>
              <a:rPr lang="en-US" sz="2800">
                <a:solidFill>
                  <a:srgbClr val="0B4A72"/>
                </a:solidFill>
                <a:latin typeface="Nirmala UI"/>
                <a:cs typeface="Nirmala UI"/>
              </a:rPr>
              <a:t>Sepsis and Vaccination</a:t>
            </a:r>
            <a:endParaRPr lang="en-US" sz="2800">
              <a:solidFill>
                <a:srgbClr val="0B4A72"/>
              </a:solidFill>
            </a:endParaRPr>
          </a:p>
        </p:txBody>
      </p:sp>
      <p:sp>
        <p:nvSpPr>
          <p:cNvPr id="6" name="Title 5">
            <a:extLst>
              <a:ext uri="{FF2B5EF4-FFF2-40B4-BE49-F238E27FC236}">
                <a16:creationId xmlns:a16="http://schemas.microsoft.com/office/drawing/2014/main" id="{90E0D783-9963-4B8B-9F86-F759CE8656C6}"/>
              </a:ext>
            </a:extLst>
          </p:cNvPr>
          <p:cNvSpPr txBox="1">
            <a:spLocks noGrp="1"/>
          </p:cNvSpPr>
          <p:nvPr>
            <p:ph type="title" idx="4294967295"/>
          </p:nvPr>
        </p:nvSpPr>
        <p:spPr>
          <a:xfrm>
            <a:off x="4452729" y="594845"/>
            <a:ext cx="7220619" cy="43499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Nirmala UI"/>
                <a:ea typeface="+mn-ea"/>
                <a:cs typeface="Nirmala UI"/>
              </a:rPr>
              <a:t>The following information is intended to support your facility’s vaccination education and promotion efforts. </a:t>
            </a:r>
          </a:p>
          <a:p>
            <a:pPr marL="0" marR="0" lvl="0" indent="0" algn="l" defTabSz="914400" rtl="0" eaLnBrk="1" fontAlgn="base"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Nirmala UI"/>
              <a:ea typeface="+mn-ea"/>
              <a:cs typeface="Nirmala UI"/>
            </a:endParaRPr>
          </a:p>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Nirmala UI"/>
                <a:ea typeface="+mn-ea"/>
                <a:cs typeface="Nirmala UI"/>
              </a:rPr>
              <a:t>Print and display the pages as is or customize them with additional information or your facility’s logo (space allotted in the top right corner of each slide).</a:t>
            </a:r>
          </a:p>
          <a:p>
            <a:pPr marL="0" marR="0" lvl="0" indent="0" algn="l" defTabSz="914400" rtl="0" eaLnBrk="1" fontAlgn="base"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Nirmala UI"/>
              <a:ea typeface="+mn-ea"/>
              <a:cs typeface="Nirmala UI"/>
            </a:endParaRPr>
          </a:p>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Nirmala UI"/>
                <a:ea typeface="+mn-ea"/>
                <a:cs typeface="Nirmala UI"/>
              </a:rPr>
              <a:t>The content can be used on bulletin boards, in staff common areas, and at staff or family council meetings.</a:t>
            </a:r>
          </a:p>
        </p:txBody>
      </p:sp>
      <p:sp>
        <p:nvSpPr>
          <p:cNvPr id="2" name="TextBox 1">
            <a:extLst>
              <a:ext uri="{FF2B5EF4-FFF2-40B4-BE49-F238E27FC236}">
                <a16:creationId xmlns:a16="http://schemas.microsoft.com/office/drawing/2014/main" id="{93557784-028E-6C87-1B71-EE2D9CB8CCDD}"/>
              </a:ext>
            </a:extLst>
          </p:cNvPr>
          <p:cNvSpPr txBox="1"/>
          <p:nvPr/>
        </p:nvSpPr>
        <p:spPr>
          <a:xfrm>
            <a:off x="4512044" y="5111068"/>
            <a:ext cx="7087562" cy="430887"/>
          </a:xfrm>
          <a:prstGeom prst="rect">
            <a:avLst/>
          </a:prstGeom>
          <a:noFill/>
        </p:spPr>
        <p:txBody>
          <a:bodyPr wrap="square" lIns="91440" tIns="45720" rIns="91440" bIns="45720" anchor="t">
            <a:spAutoFit/>
          </a:bodyPr>
          <a:lstStyle/>
          <a:p>
            <a:r>
              <a:rPr lang="en-US" sz="1100" i="1">
                <a:effectLst/>
                <a:ea typeface="Calibri" panose="020F0502020204030204" pitchFamily="34" charset="0"/>
                <a:cs typeface="Calibri"/>
              </a:rPr>
              <a:t>The information provided in this resource is based on vaccine information and guidance as of the package release date.</a:t>
            </a:r>
            <a:endParaRPr lang="en-US" sz="1100">
              <a:cs typeface="Calibri"/>
            </a:endParaRPr>
          </a:p>
        </p:txBody>
      </p:sp>
      <p:sp>
        <p:nvSpPr>
          <p:cNvPr id="4" name="Text Box 2">
            <a:extLst>
              <a:ext uri="{FF2B5EF4-FFF2-40B4-BE49-F238E27FC236}">
                <a16:creationId xmlns:a16="http://schemas.microsoft.com/office/drawing/2014/main" id="{C040AFAB-F811-493C-86FE-7C2D90BAE777}"/>
              </a:ext>
              <a:ext uri="{C183D7F6-B498-43B3-948B-1728B52AA6E4}">
                <adec:decorative xmlns:adec="http://schemas.microsoft.com/office/drawing/2017/decorative" val="1"/>
              </a:ext>
            </a:extLst>
          </p:cNvPr>
          <p:cNvSpPr txBox="1">
            <a:spLocks noChangeArrowheads="1"/>
          </p:cNvSpPr>
          <p:nvPr/>
        </p:nvSpPr>
        <p:spPr bwMode="auto">
          <a:xfrm>
            <a:off x="4452729" y="6106476"/>
            <a:ext cx="5731032" cy="575799"/>
          </a:xfrm>
          <a:prstGeom prst="rect">
            <a:avLst/>
          </a:prstGeom>
          <a:noFill/>
          <a:ln w="9525">
            <a:noFill/>
            <a:miter lim="800000"/>
            <a:headEnd/>
            <a:tailEnd/>
          </a:ln>
        </p:spPr>
        <p:txBody>
          <a:bodyPr rot="0" vert="horz" wrap="square" lIns="121920" tIns="60960" rIns="121920" bIns="60960" anchor="t" anchorCtr="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700">
                <a:effectLst/>
                <a:ea typeface="Times New Roman" panose="02020603050405020304" pitchFamily="18" charset="0"/>
                <a:cs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12SOW/HQI/QIN-QIO-0573-08/02/23</a:t>
            </a:r>
            <a:endParaRPr lang="en-US" sz="70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EA2E6EE-A90D-88E1-E6E1-BE44F1C6B5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1350"/>
          <a:stretch/>
        </p:blipFill>
        <p:spPr>
          <a:xfrm>
            <a:off x="10131973" y="6178931"/>
            <a:ext cx="1712107" cy="430887"/>
          </a:xfrm>
          <a:prstGeom prst="rect">
            <a:avLst/>
          </a:prstGeom>
        </p:spPr>
      </p:pic>
    </p:spTree>
    <p:custDataLst>
      <p:tags r:id="rId1"/>
    </p:custDataLst>
    <p:extLst>
      <p:ext uri="{BB962C8B-B14F-4D97-AF65-F5344CB8AC3E}">
        <p14:creationId xmlns:p14="http://schemas.microsoft.com/office/powerpoint/2010/main" val="39339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C005-6A2E-4B2B-BC92-9B47F0FB52FE}"/>
              </a:ext>
            </a:extLst>
          </p:cNvPr>
          <p:cNvSpPr>
            <a:spLocks noGrp="1"/>
          </p:cNvSpPr>
          <p:nvPr>
            <p:ph type="title" idx="4294967295"/>
          </p:nvPr>
        </p:nvSpPr>
        <p:spPr>
          <a:xfrm>
            <a:off x="525727" y="411660"/>
            <a:ext cx="8692015" cy="61335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spcBef>
                <a:spcPts val="0"/>
              </a:spcBef>
              <a:defRPr/>
            </a:pPr>
            <a:r>
              <a:rPr lang="en-US" sz="3700">
                <a:solidFill>
                  <a:srgbClr val="0073B6"/>
                </a:solidFill>
                <a:latin typeface="Nirmala UI"/>
                <a:ea typeface="+mn-ea"/>
                <a:cs typeface="Nirmala UI"/>
              </a:rPr>
              <a:t>Catch Up On Vaccines:  Sepsis Matters!</a:t>
            </a:r>
          </a:p>
        </p:txBody>
      </p:sp>
      <p:sp>
        <p:nvSpPr>
          <p:cNvPr id="4" name="Content Placeholder 3">
            <a:extLst>
              <a:ext uri="{FF2B5EF4-FFF2-40B4-BE49-F238E27FC236}">
                <a16:creationId xmlns:a16="http://schemas.microsoft.com/office/drawing/2014/main" id="{FFA97F52-8617-4964-982E-ABF0E846EA2D}"/>
              </a:ext>
            </a:extLst>
          </p:cNvPr>
          <p:cNvSpPr>
            <a:spLocks noGrp="1"/>
          </p:cNvSpPr>
          <p:nvPr>
            <p:ph sz="quarter" idx="15"/>
          </p:nvPr>
        </p:nvSpPr>
        <p:spPr>
          <a:xfrm>
            <a:off x="634997" y="1025014"/>
            <a:ext cx="10357943" cy="5323408"/>
          </a:xfrm>
        </p:spPr>
        <p:txBody>
          <a:bodyPr vert="horz" lIns="91440" tIns="45720" rIns="91440" bIns="45720" rtlCol="0" anchor="t">
            <a:noAutofit/>
          </a:bodyPr>
          <a:lstStyle/>
          <a:p>
            <a:pPr>
              <a:lnSpc>
                <a:spcPct val="100000"/>
              </a:lnSpc>
              <a:spcBef>
                <a:spcPts val="200"/>
              </a:spcBef>
              <a:spcAft>
                <a:spcPts val="200"/>
              </a:spcAft>
            </a:pPr>
            <a:r>
              <a:rPr lang="en-US" sz="2900" b="1">
                <a:solidFill>
                  <a:srgbClr val="D664A6"/>
                </a:solidFill>
                <a:latin typeface="Nirmala UI"/>
                <a:cs typeface="Nirmala UI"/>
              </a:rPr>
              <a:t>What is Sepsis?</a:t>
            </a:r>
            <a:endParaRPr lang="en-US"/>
          </a:p>
          <a:p>
            <a:pPr marL="0" lvl="1" indent="0">
              <a:lnSpc>
                <a:spcPct val="100000"/>
              </a:lnSpc>
              <a:spcBef>
                <a:spcPts val="200"/>
              </a:spcBef>
              <a:spcAft>
                <a:spcPts val="200"/>
              </a:spcAft>
              <a:buNone/>
            </a:pPr>
            <a:r>
              <a:rPr lang="en-US" sz="2650">
                <a:solidFill>
                  <a:srgbClr val="0073B6"/>
                </a:solidFill>
                <a:latin typeface="Nirmala UI"/>
                <a:cs typeface="Nirmala UI"/>
              </a:rPr>
              <a:t>“Sepsis is the body’s extreme response to an infection. </a:t>
            </a:r>
            <a:endParaRPr lang="en-US" sz="2650">
              <a:solidFill>
                <a:srgbClr val="0073B6"/>
              </a:solidFill>
              <a:latin typeface="Nirmala UI" panose="020B0502040204020203" pitchFamily="34" charset="0"/>
              <a:cs typeface="Nirmala UI" panose="020B0502040204020203" pitchFamily="34" charset="0"/>
            </a:endParaRPr>
          </a:p>
          <a:p>
            <a:pPr marL="0" lvl="1" indent="0">
              <a:lnSpc>
                <a:spcPct val="100000"/>
              </a:lnSpc>
              <a:spcBef>
                <a:spcPts val="200"/>
              </a:spcBef>
              <a:spcAft>
                <a:spcPts val="200"/>
              </a:spcAft>
              <a:buNone/>
            </a:pPr>
            <a:r>
              <a:rPr lang="en-US" sz="2650">
                <a:solidFill>
                  <a:srgbClr val="0073B6"/>
                </a:solidFill>
                <a:latin typeface="Nirmala UI"/>
                <a:cs typeface="Nirmala UI"/>
              </a:rPr>
              <a:t>It is a </a:t>
            </a:r>
            <a:r>
              <a:rPr lang="en-US" sz="2650" b="1">
                <a:solidFill>
                  <a:srgbClr val="0B4A72"/>
                </a:solidFill>
                <a:latin typeface="Nirmala UI"/>
                <a:cs typeface="Nirmala UI"/>
              </a:rPr>
              <a:t>life-threatening medical emergency</a:t>
            </a:r>
            <a:r>
              <a:rPr lang="en-US" sz="2650">
                <a:solidFill>
                  <a:srgbClr val="0B4A72"/>
                </a:solidFill>
                <a:latin typeface="Nirmala UI"/>
                <a:cs typeface="Nirmala UI"/>
              </a:rPr>
              <a:t>. </a:t>
            </a:r>
          </a:p>
          <a:p>
            <a:pPr marL="0" lvl="1" indent="0">
              <a:lnSpc>
                <a:spcPct val="100000"/>
              </a:lnSpc>
              <a:spcBef>
                <a:spcPts val="200"/>
              </a:spcBef>
              <a:spcAft>
                <a:spcPts val="200"/>
              </a:spcAft>
              <a:buNone/>
            </a:pPr>
            <a:r>
              <a:rPr lang="en-US" sz="2650">
                <a:solidFill>
                  <a:srgbClr val="0073B6"/>
                </a:solidFill>
                <a:latin typeface="Nirmala UI"/>
                <a:cs typeface="Nirmala UI"/>
              </a:rPr>
              <a:t>Without timely treatment, sepsis can rapidly lead </a:t>
            </a:r>
            <a:endParaRPr lang="en-US">
              <a:solidFill>
                <a:srgbClr val="000000"/>
              </a:solidFill>
              <a:latin typeface="Nirmala UI"/>
              <a:cs typeface="Nirmala UI"/>
            </a:endParaRPr>
          </a:p>
          <a:p>
            <a:pPr marL="0" lvl="1" indent="0">
              <a:lnSpc>
                <a:spcPct val="100000"/>
              </a:lnSpc>
              <a:spcBef>
                <a:spcPts val="200"/>
              </a:spcBef>
              <a:spcAft>
                <a:spcPts val="200"/>
              </a:spcAft>
              <a:buNone/>
            </a:pPr>
            <a:r>
              <a:rPr lang="en-US" sz="2650">
                <a:solidFill>
                  <a:srgbClr val="0073B6"/>
                </a:solidFill>
                <a:latin typeface="Nirmala UI"/>
                <a:cs typeface="Nirmala UI"/>
              </a:rPr>
              <a:t>to tissue damage, organ failure and death.”</a:t>
            </a:r>
            <a:endParaRPr lang="en-US">
              <a:cs typeface="Nirmala UI"/>
            </a:endParaRPr>
          </a:p>
          <a:p>
            <a:pPr marL="0" lvl="1" indent="0">
              <a:lnSpc>
                <a:spcPct val="100000"/>
              </a:lnSpc>
              <a:spcBef>
                <a:spcPts val="200"/>
              </a:spcBef>
              <a:spcAft>
                <a:spcPts val="200"/>
              </a:spcAft>
              <a:buNone/>
            </a:pPr>
            <a:endParaRPr lang="en-US" sz="1600">
              <a:solidFill>
                <a:srgbClr val="0073B6"/>
              </a:solidFill>
              <a:latin typeface="Nirmala UI" panose="020B0502040204020203" pitchFamily="34" charset="0"/>
              <a:cs typeface="Nirmala UI" panose="020B0502040204020203" pitchFamily="34" charset="0"/>
            </a:endParaRPr>
          </a:p>
          <a:p>
            <a:pPr marL="0" lvl="1" indent="0">
              <a:lnSpc>
                <a:spcPct val="100000"/>
              </a:lnSpc>
              <a:spcBef>
                <a:spcPts val="200"/>
              </a:spcBef>
              <a:spcAft>
                <a:spcPts val="200"/>
              </a:spcAft>
              <a:buNone/>
            </a:pPr>
            <a:r>
              <a:rPr lang="en-US" sz="2900" b="1">
                <a:solidFill>
                  <a:srgbClr val="D664A6"/>
                </a:solidFill>
                <a:latin typeface="Nirmala UI"/>
                <a:cs typeface="Nirmala UI"/>
              </a:rPr>
              <a:t>How Does Someone Become “Septic?” </a:t>
            </a:r>
            <a:endParaRPr lang="en-US" sz="2900" b="1">
              <a:solidFill>
                <a:srgbClr val="D664A6"/>
              </a:solidFill>
              <a:latin typeface="Nirmala UI" panose="020B0502040204020203" pitchFamily="34" charset="0"/>
              <a:cs typeface="Nirmala UI" panose="020B0502040204020203" pitchFamily="34" charset="0"/>
            </a:endParaRPr>
          </a:p>
          <a:p>
            <a:pPr marL="456565" lvl="1" indent="-456565">
              <a:lnSpc>
                <a:spcPct val="100000"/>
              </a:lnSpc>
              <a:spcBef>
                <a:spcPts val="200"/>
              </a:spcBef>
              <a:spcAft>
                <a:spcPts val="200"/>
              </a:spcAft>
            </a:pPr>
            <a:r>
              <a:rPr lang="en-US" sz="2650">
                <a:solidFill>
                  <a:srgbClr val="0073B6"/>
                </a:solidFill>
                <a:latin typeface="Nirmala UI"/>
                <a:cs typeface="Nirmala UI"/>
              </a:rPr>
              <a:t>Sepsis starts as an infection that gets into the blood stream, multiplies rapidly and travels quickly through the body. </a:t>
            </a:r>
            <a:endParaRPr lang="en-US" sz="2650">
              <a:solidFill>
                <a:srgbClr val="0073B6"/>
              </a:solidFill>
              <a:latin typeface="Nirmala UI" panose="020B0502040204020203" pitchFamily="34" charset="0"/>
              <a:cs typeface="Nirmala UI" panose="020B0502040204020203" pitchFamily="34" charset="0"/>
            </a:endParaRPr>
          </a:p>
          <a:p>
            <a:pPr marL="456565" lvl="1" indent="-456565">
              <a:lnSpc>
                <a:spcPct val="100000"/>
              </a:lnSpc>
              <a:spcBef>
                <a:spcPts val="200"/>
              </a:spcBef>
              <a:spcAft>
                <a:spcPts val="200"/>
              </a:spcAft>
            </a:pPr>
            <a:r>
              <a:rPr lang="en-US" sz="2650">
                <a:solidFill>
                  <a:srgbClr val="0073B6"/>
                </a:solidFill>
                <a:latin typeface="Nirmala UI"/>
                <a:cs typeface="Nirmala UI"/>
              </a:rPr>
              <a:t>The body responds by sending white blood cells, which causes extreme inflammation.</a:t>
            </a:r>
          </a:p>
          <a:p>
            <a:pPr marL="0" lvl="1" indent="0">
              <a:lnSpc>
                <a:spcPct val="100000"/>
              </a:lnSpc>
              <a:spcBef>
                <a:spcPts val="200"/>
              </a:spcBef>
              <a:spcAft>
                <a:spcPts val="200"/>
              </a:spcAft>
              <a:buNone/>
            </a:pPr>
            <a:endParaRPr lang="en-US" sz="2667">
              <a:solidFill>
                <a:srgbClr val="0073B6"/>
              </a:solidFill>
              <a:latin typeface="Nirmala UI" panose="020B0502040204020203" pitchFamily="34" charset="0"/>
              <a:cs typeface="Nirmala UI" panose="020B0502040204020203" pitchFamily="34" charset="0"/>
            </a:endParaRPr>
          </a:p>
          <a:p>
            <a:pPr marL="0" indent="0">
              <a:lnSpc>
                <a:spcPct val="100000"/>
              </a:lnSpc>
              <a:spcBef>
                <a:spcPts val="200"/>
              </a:spcBef>
              <a:spcAft>
                <a:spcPts val="200"/>
              </a:spcAft>
              <a:buNone/>
            </a:pPr>
            <a:endParaRPr lang="en-US" sz="2667">
              <a:solidFill>
                <a:srgbClr val="0073B6"/>
              </a:solidFill>
            </a:endParaRPr>
          </a:p>
        </p:txBody>
      </p:sp>
      <p:sp>
        <p:nvSpPr>
          <p:cNvPr id="5" name="TextBox 4">
            <a:extLst>
              <a:ext uri="{FF2B5EF4-FFF2-40B4-BE49-F238E27FC236}">
                <a16:creationId xmlns:a16="http://schemas.microsoft.com/office/drawing/2014/main" id="{5DC54D1A-5FC5-4F53-A076-227C58FEF5DA}"/>
              </a:ext>
            </a:extLst>
          </p:cNvPr>
          <p:cNvSpPr txBox="1"/>
          <p:nvPr/>
        </p:nvSpPr>
        <p:spPr>
          <a:xfrm>
            <a:off x="515334" y="6150780"/>
            <a:ext cx="5495455" cy="356636"/>
          </a:xfrm>
          <a:prstGeom prst="rect">
            <a:avLst/>
          </a:prstGeom>
        </p:spPr>
        <p:txBody>
          <a:bodyPr wrap="none" lIns="91440" tIns="45720" rIns="91440" bIns="45720" rtlCol="0" anchor="t">
            <a:normAutofit/>
          </a:bodyPr>
          <a:lstStyle/>
          <a:p>
            <a:r>
              <a:rPr lang="en-US" sz="1400">
                <a:solidFill>
                  <a:srgbClr val="006CB6"/>
                </a:solidFill>
                <a:latin typeface="Nirmala UI"/>
                <a:cs typeface="Nirmala UI"/>
              </a:rPr>
              <a:t>Source: </a:t>
            </a:r>
            <a:r>
              <a:rPr lang="en-US" sz="1400">
                <a:solidFill>
                  <a:srgbClr val="006CB6"/>
                </a:solidFill>
                <a:latin typeface="Nirmala UI"/>
                <a:cs typeface="Nirmala UI"/>
                <a:hlinkClick r:id="rId4"/>
              </a:rPr>
              <a:t>Centers for Disease Control and Prevention</a:t>
            </a:r>
            <a:endParaRPr lang="en-US" sz="1400">
              <a:solidFill>
                <a:srgbClr val="006CB6"/>
              </a:solidFill>
              <a:latin typeface="Nirmala UI"/>
              <a:cs typeface="Nirmala UI"/>
            </a:endParaRPr>
          </a:p>
        </p:txBody>
      </p:sp>
      <p:pic>
        <p:nvPicPr>
          <p:cNvPr id="6" name="Picture 6">
            <a:extLst>
              <a:ext uri="{FF2B5EF4-FFF2-40B4-BE49-F238E27FC236}">
                <a16:creationId xmlns:a16="http://schemas.microsoft.com/office/drawing/2014/main" id="{28DFE336-4446-0108-B511-FFB1D6E948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83511" y="848034"/>
            <a:ext cx="3893574" cy="3893574"/>
          </a:xfrm>
          <a:prstGeom prst="rect">
            <a:avLst/>
          </a:prstGeom>
        </p:spPr>
      </p:pic>
    </p:spTree>
    <p:custDataLst>
      <p:tags r:id="rId1"/>
    </p:custDataLst>
    <p:extLst>
      <p:ext uri="{BB962C8B-B14F-4D97-AF65-F5344CB8AC3E}">
        <p14:creationId xmlns:p14="http://schemas.microsoft.com/office/powerpoint/2010/main" val="17226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65C62-132A-C42B-D62A-05FE6ECEA839}"/>
              </a:ext>
            </a:extLst>
          </p:cNvPr>
          <p:cNvSpPr>
            <a:spLocks noGrp="1"/>
          </p:cNvSpPr>
          <p:nvPr>
            <p:ph type="title" idx="4294967295"/>
          </p:nvPr>
        </p:nvSpPr>
        <p:spPr>
          <a:xfrm>
            <a:off x="549275" y="420688"/>
            <a:ext cx="6050628" cy="1238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700" b="0" i="0" u="none" strike="noStrike" kern="1200" cap="none" spc="0" normalizeH="0" baseline="0" noProof="0">
                <a:ln>
                  <a:noFill/>
                </a:ln>
                <a:solidFill>
                  <a:srgbClr val="0073B6"/>
                </a:solidFill>
                <a:effectLst/>
                <a:uLnTx/>
                <a:uFillTx/>
                <a:latin typeface="Nirmala UI"/>
                <a:ea typeface="+mn-ea"/>
                <a:cs typeface="Nirmala UI"/>
              </a:rPr>
              <a:t>Infection </a:t>
            </a:r>
            <a:r>
              <a:rPr kumimoji="0" lang="en-US" sz="3700" b="1" i="0" u="none" strike="noStrike" kern="1200" cap="none" spc="0" normalizeH="0" baseline="0" noProof="0">
                <a:ln>
                  <a:noFill/>
                </a:ln>
                <a:solidFill>
                  <a:srgbClr val="0B4A72"/>
                </a:solidFill>
                <a:effectLst/>
                <a:uLnTx/>
                <a:uFillTx/>
                <a:latin typeface="Nirmala UI"/>
                <a:ea typeface="+mn-ea"/>
                <a:cs typeface="Nirmala UI"/>
              </a:rPr>
              <a:t>Prevention</a:t>
            </a:r>
            <a:r>
              <a:rPr kumimoji="0" lang="en-US" sz="3700" b="0" i="0" u="none" strike="noStrike" kern="1200" cap="none" spc="0" normalizeH="0" baseline="0" noProof="0">
                <a:ln>
                  <a:noFill/>
                </a:ln>
                <a:solidFill>
                  <a:srgbClr val="0073B6"/>
                </a:solidFill>
                <a:effectLst/>
                <a:uLnTx/>
                <a:uFillTx/>
                <a:latin typeface="Nirmala UI"/>
                <a:ea typeface="+mn-ea"/>
                <a:cs typeface="Nirmala UI"/>
              </a:rPr>
              <a:t> is the Best Way to Prevent Sepsis</a:t>
            </a:r>
          </a:p>
        </p:txBody>
      </p:sp>
      <p:sp>
        <p:nvSpPr>
          <p:cNvPr id="3" name="Content Placeholder 2">
            <a:extLst>
              <a:ext uri="{FF2B5EF4-FFF2-40B4-BE49-F238E27FC236}">
                <a16:creationId xmlns:a16="http://schemas.microsoft.com/office/drawing/2014/main" id="{9671BAD4-B8B8-65CE-BBBF-A022F2927816}"/>
              </a:ext>
            </a:extLst>
          </p:cNvPr>
          <p:cNvSpPr>
            <a:spLocks noGrp="1"/>
          </p:cNvSpPr>
          <p:nvPr>
            <p:ph sz="quarter" idx="15"/>
          </p:nvPr>
        </p:nvSpPr>
        <p:spPr>
          <a:xfrm>
            <a:off x="549275" y="1716680"/>
            <a:ext cx="6441460" cy="4025041"/>
          </a:xfrm>
        </p:spPr>
        <p:txBody>
          <a:bodyPr vert="horz" lIns="91440" tIns="45720" rIns="91440" bIns="45720" rtlCol="0" anchor="t">
            <a:noAutofit/>
          </a:bodyPr>
          <a:lstStyle/>
          <a:p>
            <a:pPr marL="457200" indent="-457200">
              <a:lnSpc>
                <a:spcPct val="100000"/>
              </a:lnSpc>
              <a:spcBef>
                <a:spcPts val="400"/>
              </a:spcBef>
              <a:spcAft>
                <a:spcPts val="400"/>
              </a:spcAft>
              <a:buChar char="•"/>
            </a:pPr>
            <a:r>
              <a:rPr lang="en-US" sz="2650">
                <a:latin typeface="Nirmala UI"/>
                <a:cs typeface="Nirmala UI"/>
              </a:rPr>
              <a:t>Vaccinations are important tools in the fight against infections</a:t>
            </a:r>
            <a:endParaRPr lang="en-US" sz="2650"/>
          </a:p>
          <a:p>
            <a:pPr marL="457200" indent="-457200">
              <a:lnSpc>
                <a:spcPct val="100000"/>
              </a:lnSpc>
              <a:spcBef>
                <a:spcPts val="400"/>
              </a:spcBef>
              <a:spcAft>
                <a:spcPts val="400"/>
              </a:spcAft>
              <a:buChar char="•"/>
            </a:pPr>
            <a:r>
              <a:rPr lang="en-US" sz="2650">
                <a:latin typeface="Nirmala UI"/>
                <a:cs typeface="Nirmala UI"/>
              </a:rPr>
              <a:t>Vaccinations can prevent illness by killing the infection-causing organism or minimizing the impact of the illness </a:t>
            </a:r>
            <a:endParaRPr lang="en-US" sz="2650"/>
          </a:p>
          <a:p>
            <a:pPr marL="457200" indent="-457200">
              <a:lnSpc>
                <a:spcPct val="100000"/>
              </a:lnSpc>
              <a:spcBef>
                <a:spcPts val="400"/>
              </a:spcBef>
              <a:spcAft>
                <a:spcPts val="400"/>
              </a:spcAft>
              <a:buChar char="•"/>
            </a:pPr>
            <a:r>
              <a:rPr lang="en-US" sz="2650">
                <a:latin typeface="Nirmala UI"/>
                <a:cs typeface="Nirmala UI"/>
              </a:rPr>
              <a:t>Vaccinations are much safer than hoping you will get the infection and develop immunity – you avoid the serious effects of the illness itself</a:t>
            </a:r>
          </a:p>
        </p:txBody>
      </p:sp>
      <p:sp>
        <p:nvSpPr>
          <p:cNvPr id="4" name="TextBox 3">
            <a:extLst>
              <a:ext uri="{FF2B5EF4-FFF2-40B4-BE49-F238E27FC236}">
                <a16:creationId xmlns:a16="http://schemas.microsoft.com/office/drawing/2014/main" id="{DD5A564E-956B-FEAB-29E4-1E50231BB3AF}"/>
              </a:ext>
            </a:extLst>
          </p:cNvPr>
          <p:cNvSpPr txBox="1"/>
          <p:nvPr/>
        </p:nvSpPr>
        <p:spPr>
          <a:xfrm>
            <a:off x="7521473" y="2769434"/>
            <a:ext cx="4121252" cy="2964914"/>
          </a:xfrm>
          <a:prstGeom prst="rect">
            <a:avLst/>
          </a:prstGeom>
          <a:solidFill>
            <a:srgbClr val="0B4A7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1600" b="1">
                <a:solidFill>
                  <a:schemeClr val="bg1"/>
                </a:solidFill>
                <a:latin typeface="Nirmala UI"/>
                <a:cs typeface="Nirmala UI"/>
              </a:rPr>
              <a:t>Best Practices:  </a:t>
            </a:r>
            <a:endParaRPr lang="en-US">
              <a:solidFill>
                <a:schemeClr val="bg1"/>
              </a:solidFill>
              <a:cs typeface="Nirmala UI"/>
            </a:endParaRPr>
          </a:p>
          <a:p>
            <a:pPr marL="285750" indent="-285750">
              <a:spcBef>
                <a:spcPts val="400"/>
              </a:spcBef>
              <a:spcAft>
                <a:spcPts val="400"/>
              </a:spcAft>
              <a:buFont typeface="Wingdings"/>
              <a:buChar char="ü"/>
            </a:pPr>
            <a:r>
              <a:rPr lang="en-US" sz="1600">
                <a:solidFill>
                  <a:schemeClr val="bg1"/>
                </a:solidFill>
                <a:latin typeface="Nirmala UI"/>
                <a:cs typeface="Nirmala UI"/>
              </a:rPr>
              <a:t>Obtain vaccination consent and history at admission</a:t>
            </a:r>
            <a:endParaRPr lang="en-US">
              <a:solidFill>
                <a:schemeClr val="bg1"/>
              </a:solidFill>
              <a:cs typeface="Nirmala UI"/>
            </a:endParaRPr>
          </a:p>
          <a:p>
            <a:pPr marL="285750" indent="-285750">
              <a:spcBef>
                <a:spcPts val="400"/>
              </a:spcBef>
              <a:spcAft>
                <a:spcPts val="400"/>
              </a:spcAft>
              <a:buFont typeface="Wingdings"/>
              <a:buChar char="ü"/>
            </a:pPr>
            <a:r>
              <a:rPr lang="en-US" sz="1600">
                <a:solidFill>
                  <a:schemeClr val="bg1"/>
                </a:solidFill>
                <a:latin typeface="Nirmala UI"/>
                <a:cs typeface="Nirmala UI"/>
              </a:rPr>
              <a:t>Incorporate vaccination training into all staff onboarding</a:t>
            </a:r>
          </a:p>
          <a:p>
            <a:pPr marL="285750" indent="-285750">
              <a:spcBef>
                <a:spcPts val="400"/>
              </a:spcBef>
              <a:spcAft>
                <a:spcPts val="400"/>
              </a:spcAft>
              <a:buFont typeface="Wingdings"/>
              <a:buChar char="ü"/>
            </a:pPr>
            <a:r>
              <a:rPr lang="en-US" sz="1600">
                <a:solidFill>
                  <a:schemeClr val="bg1"/>
                </a:solidFill>
                <a:latin typeface="Nirmala UI"/>
                <a:cs typeface="Nirmala UI"/>
              </a:rPr>
              <a:t>If you can't find records, ask the prescriber if you can administer vaccines</a:t>
            </a:r>
          </a:p>
          <a:p>
            <a:pPr marL="285750" indent="-285750">
              <a:spcBef>
                <a:spcPts val="400"/>
              </a:spcBef>
              <a:spcAft>
                <a:spcPts val="400"/>
              </a:spcAft>
              <a:buFont typeface="Wingdings"/>
              <a:buChar char="ü"/>
            </a:pPr>
            <a:r>
              <a:rPr lang="en-US" sz="1600">
                <a:solidFill>
                  <a:schemeClr val="bg1"/>
                </a:solidFill>
                <a:latin typeface="Nirmala UI"/>
                <a:cs typeface="Nirmala UI"/>
              </a:rPr>
              <a:t>Provide post-vaccination education and offer to answer questions the resident and/or family may have</a:t>
            </a:r>
          </a:p>
        </p:txBody>
      </p:sp>
      <p:pic>
        <p:nvPicPr>
          <p:cNvPr id="7" name="Picture 6">
            <a:extLst>
              <a:ext uri="{FF2B5EF4-FFF2-40B4-BE49-F238E27FC236}">
                <a16:creationId xmlns:a16="http://schemas.microsoft.com/office/drawing/2014/main" id="{26E29DAD-754A-7FE6-F531-5ED26C78818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9216" t="17120" r="30404"/>
          <a:stretch/>
        </p:blipFill>
        <p:spPr>
          <a:xfrm rot="16200000">
            <a:off x="8595645" y="256442"/>
            <a:ext cx="1972907" cy="2804991"/>
          </a:xfrm>
          <a:prstGeom prst="rect">
            <a:avLst/>
          </a:prstGeom>
        </p:spPr>
      </p:pic>
    </p:spTree>
    <p:extLst>
      <p:ext uri="{BB962C8B-B14F-4D97-AF65-F5344CB8AC3E}">
        <p14:creationId xmlns:p14="http://schemas.microsoft.com/office/powerpoint/2010/main" val="109387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A042-CDF8-40A0-8F65-9C9F8475FB9C}"/>
              </a:ext>
            </a:extLst>
          </p:cNvPr>
          <p:cNvSpPr>
            <a:spLocks noGrp="1"/>
          </p:cNvSpPr>
          <p:nvPr>
            <p:ph type="title" idx="4294967295"/>
          </p:nvPr>
        </p:nvSpPr>
        <p:spPr>
          <a:xfrm>
            <a:off x="536575" y="422275"/>
            <a:ext cx="8537942" cy="123190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spcBef>
                <a:spcPts val="0"/>
              </a:spcBef>
              <a:defRPr/>
            </a:pPr>
            <a:r>
              <a:rPr lang="en-US" sz="4200">
                <a:solidFill>
                  <a:srgbClr val="0073B6"/>
                </a:solidFill>
                <a:latin typeface="Nirmala UI"/>
                <a:ea typeface="+mn-ea"/>
                <a:cs typeface="Nirmala UI"/>
              </a:rPr>
              <a:t>Co-administer Vaccinations to </a:t>
            </a:r>
            <a:r>
              <a:rPr lang="en-US" sz="4250">
                <a:solidFill>
                  <a:srgbClr val="0073B6"/>
                </a:solidFill>
                <a:latin typeface="Nirmala UI"/>
                <a:ea typeface="+mn-ea"/>
                <a:cs typeface="Nirmala UI"/>
              </a:rPr>
              <a:t>New</a:t>
            </a:r>
            <a:r>
              <a:rPr kumimoji="0" lang="en-US" sz="4250" b="0" i="0" u="none" strike="noStrike" kern="1200" cap="none" spc="0" normalizeH="0" baseline="0" noProof="0">
                <a:ln>
                  <a:noFill/>
                </a:ln>
                <a:solidFill>
                  <a:srgbClr val="0073B6"/>
                </a:solidFill>
                <a:effectLst/>
                <a:uLnTx/>
                <a:uFillTx/>
                <a:latin typeface="Nirmala UI"/>
                <a:ea typeface="+mn-ea"/>
                <a:cs typeface="Nirmala UI"/>
              </a:rPr>
              <a:t> Admissions and </a:t>
            </a:r>
            <a:r>
              <a:rPr lang="en-US" sz="4250">
                <a:solidFill>
                  <a:srgbClr val="0073B6"/>
                </a:solidFill>
                <a:latin typeface="Nirmala UI"/>
                <a:ea typeface="+mn-ea"/>
                <a:cs typeface="Nirmala UI"/>
              </a:rPr>
              <a:t>at </a:t>
            </a:r>
            <a:r>
              <a:rPr kumimoji="0" lang="en-US" sz="4250" b="0" i="0" u="none" strike="noStrike" kern="1200" cap="none" spc="0" normalizeH="0" baseline="0" noProof="0">
                <a:ln>
                  <a:noFill/>
                </a:ln>
                <a:solidFill>
                  <a:srgbClr val="0073B6"/>
                </a:solidFill>
                <a:effectLst/>
                <a:uLnTx/>
                <a:uFillTx/>
                <a:latin typeface="Nirmala UI"/>
                <a:ea typeface="+mn-ea"/>
                <a:cs typeface="Nirmala UI"/>
              </a:rPr>
              <a:t>Vaccine Clinics </a:t>
            </a:r>
            <a:endParaRPr lang="en-US" sz="425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a:p>
            <a:pPr marL="0" marR="0" lvl="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425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4" name="Content Placeholder 3">
            <a:extLst>
              <a:ext uri="{FF2B5EF4-FFF2-40B4-BE49-F238E27FC236}">
                <a16:creationId xmlns:a16="http://schemas.microsoft.com/office/drawing/2014/main" id="{7790ECA6-3D84-41E6-825B-89764AA587E6}"/>
              </a:ext>
            </a:extLst>
          </p:cNvPr>
          <p:cNvSpPr>
            <a:spLocks noGrp="1"/>
          </p:cNvSpPr>
          <p:nvPr>
            <p:ph sz="quarter" idx="15"/>
          </p:nvPr>
        </p:nvSpPr>
        <p:spPr>
          <a:xfrm>
            <a:off x="536575" y="1812892"/>
            <a:ext cx="8012834" cy="3769935"/>
          </a:xfrm>
        </p:spPr>
        <p:txBody>
          <a:bodyPr vert="horz" lIns="121920" tIns="60960" rIns="121920" bIns="60960" rtlCol="0" anchor="t">
            <a:noAutofit/>
          </a:bodyPr>
          <a:lstStyle/>
          <a:p>
            <a:pPr>
              <a:lnSpc>
                <a:spcPct val="100000"/>
              </a:lnSpc>
              <a:spcBef>
                <a:spcPts val="200"/>
              </a:spcBef>
              <a:spcAft>
                <a:spcPts val="200"/>
              </a:spcAft>
            </a:pPr>
            <a:r>
              <a:rPr lang="en-US" sz="2500" b="1">
                <a:solidFill>
                  <a:srgbClr val="0B4A72"/>
                </a:solidFill>
                <a:latin typeface="Nirmala UI"/>
                <a:ea typeface="Nirmala UI"/>
                <a:cs typeface="Nirmala UI"/>
              </a:rPr>
              <a:t>Vaccines Recommended for Older Adults: </a:t>
            </a:r>
            <a:endParaRPr lang="en-US" sz="2500">
              <a:solidFill>
                <a:srgbClr val="0B4A72"/>
              </a:solidFill>
              <a:ea typeface="Nirmala UI"/>
            </a:endParaRPr>
          </a:p>
          <a:p>
            <a:pPr marL="342900" indent="-342900">
              <a:lnSpc>
                <a:spcPct val="100000"/>
              </a:lnSpc>
              <a:spcBef>
                <a:spcPts val="200"/>
              </a:spcBef>
              <a:spcAft>
                <a:spcPts val="200"/>
              </a:spcAft>
              <a:buChar char="•"/>
            </a:pPr>
            <a:r>
              <a:rPr lang="en-US" sz="2500">
                <a:latin typeface="Nirmala UI"/>
                <a:ea typeface="Nirmala UI"/>
                <a:cs typeface="Nirmala UI"/>
              </a:rPr>
              <a:t>COVID-19 </a:t>
            </a:r>
            <a:endParaRPr lang="en-US" sz="2400">
              <a:ea typeface="Nirmala UI"/>
            </a:endParaRPr>
          </a:p>
          <a:p>
            <a:pPr marL="342900" indent="-342900">
              <a:lnSpc>
                <a:spcPct val="100000"/>
              </a:lnSpc>
              <a:spcBef>
                <a:spcPts val="200"/>
              </a:spcBef>
              <a:spcAft>
                <a:spcPts val="200"/>
              </a:spcAft>
              <a:buChar char="•"/>
            </a:pPr>
            <a:r>
              <a:rPr lang="en-US" sz="2400">
                <a:latin typeface="Nirmala UI"/>
                <a:ea typeface="Nirmala UI"/>
                <a:cs typeface="Nirmala UI"/>
              </a:rPr>
              <a:t>Influenza </a:t>
            </a:r>
            <a:endParaRPr lang="en-US" sz="2400">
              <a:ea typeface="Nirmala UI"/>
            </a:endParaRPr>
          </a:p>
          <a:p>
            <a:pPr marL="342900" indent="-342900">
              <a:lnSpc>
                <a:spcPct val="100000"/>
              </a:lnSpc>
              <a:spcBef>
                <a:spcPts val="200"/>
              </a:spcBef>
              <a:spcAft>
                <a:spcPts val="200"/>
              </a:spcAft>
              <a:buChar char="•"/>
            </a:pPr>
            <a:r>
              <a:rPr lang="en-US" sz="2400">
                <a:latin typeface="Nirmala UI"/>
                <a:ea typeface="Nirmala UI"/>
                <a:cs typeface="Nirmala UI"/>
              </a:rPr>
              <a:t>Pneumococcal </a:t>
            </a:r>
            <a:endParaRPr lang="en-US" sz="2400">
              <a:ea typeface="Nirmala UI"/>
            </a:endParaRPr>
          </a:p>
          <a:p>
            <a:pPr>
              <a:lnSpc>
                <a:spcPct val="100000"/>
              </a:lnSpc>
              <a:spcBef>
                <a:spcPts val="200"/>
              </a:spcBef>
              <a:spcAft>
                <a:spcPts val="200"/>
              </a:spcAft>
            </a:pPr>
            <a:endParaRPr lang="en-US" sz="2400" b="1">
              <a:latin typeface="Nirmala UI"/>
              <a:ea typeface="Nirmala UI"/>
              <a:cs typeface="Nirmala UI"/>
            </a:endParaRPr>
          </a:p>
          <a:p>
            <a:pPr>
              <a:lnSpc>
                <a:spcPct val="100000"/>
              </a:lnSpc>
              <a:spcBef>
                <a:spcPts val="200"/>
              </a:spcBef>
              <a:spcAft>
                <a:spcPts val="200"/>
              </a:spcAft>
            </a:pPr>
            <a:r>
              <a:rPr lang="en-US" sz="2400" b="1">
                <a:latin typeface="Nirmala UI"/>
                <a:ea typeface="Nirmala UI"/>
                <a:cs typeface="Nirmala UI"/>
              </a:rPr>
              <a:t>Note: </a:t>
            </a:r>
            <a:r>
              <a:rPr lang="en-US" sz="2400" b="1">
                <a:solidFill>
                  <a:srgbClr val="0B4A72"/>
                </a:solidFill>
                <a:latin typeface="Nirmala UI"/>
                <a:ea typeface="Nirmala UI"/>
                <a:cs typeface="Nirmala UI"/>
              </a:rPr>
              <a:t>Disparity with Vaccinations in Age&gt;65</a:t>
            </a:r>
            <a:r>
              <a:rPr lang="en-US" sz="2400">
                <a:solidFill>
                  <a:srgbClr val="0B4A72"/>
                </a:solidFill>
                <a:latin typeface="Nirmala UI"/>
                <a:ea typeface="Nirmala UI"/>
                <a:cs typeface="Nirmala UI"/>
              </a:rPr>
              <a:t>: </a:t>
            </a:r>
            <a:r>
              <a:rPr lang="en-US" sz="2400">
                <a:latin typeface="Nirmala UI"/>
                <a:ea typeface="Nirmala UI"/>
                <a:cs typeface="Nirmala UI"/>
              </a:rPr>
              <a:t> </a:t>
            </a:r>
          </a:p>
          <a:p>
            <a:pPr>
              <a:lnSpc>
                <a:spcPct val="100000"/>
              </a:lnSpc>
              <a:spcBef>
                <a:spcPts val="200"/>
              </a:spcBef>
              <a:spcAft>
                <a:spcPts val="200"/>
              </a:spcAft>
            </a:pPr>
            <a:r>
              <a:rPr lang="en-US" sz="2400">
                <a:latin typeface="Nirmala UI"/>
                <a:ea typeface="Nirmala UI"/>
                <a:cs typeface="Nirmala UI"/>
              </a:rPr>
              <a:t>Vaccine coverage </a:t>
            </a:r>
            <a:r>
              <a:rPr lang="en-US" sz="2400" u="sng">
                <a:solidFill>
                  <a:srgbClr val="00B050"/>
                </a:solidFill>
                <a:latin typeface="Nirmala UI"/>
                <a:ea typeface="Nirmala UI"/>
                <a:cs typeface="Nirmala UI"/>
              </a:rPr>
              <a:t>highest</a:t>
            </a:r>
            <a:r>
              <a:rPr lang="en-US" sz="2400">
                <a:solidFill>
                  <a:srgbClr val="00B050"/>
                </a:solidFill>
                <a:latin typeface="Nirmala UI"/>
                <a:ea typeface="Nirmala UI"/>
                <a:cs typeface="Nirmala UI"/>
              </a:rPr>
              <a:t> </a:t>
            </a:r>
            <a:r>
              <a:rPr lang="en-US" sz="2400">
                <a:latin typeface="Nirmala UI"/>
                <a:ea typeface="Nirmala UI"/>
                <a:cs typeface="Nirmala UI"/>
              </a:rPr>
              <a:t>for white adults (non-Hispanic)</a:t>
            </a:r>
          </a:p>
          <a:p>
            <a:pPr>
              <a:lnSpc>
                <a:spcPct val="100000"/>
              </a:lnSpc>
              <a:spcBef>
                <a:spcPts val="200"/>
              </a:spcBef>
              <a:spcAft>
                <a:spcPts val="200"/>
              </a:spcAft>
            </a:pPr>
            <a:r>
              <a:rPr lang="en-US" sz="2400">
                <a:latin typeface="Nirmala UI"/>
                <a:ea typeface="Nirmala UI"/>
                <a:cs typeface="Nirmala UI"/>
              </a:rPr>
              <a:t>Vaccine coverage </a:t>
            </a:r>
            <a:r>
              <a:rPr lang="en-US" sz="2400" u="sng">
                <a:solidFill>
                  <a:srgbClr val="FF0000"/>
                </a:solidFill>
                <a:latin typeface="Nirmala UI"/>
                <a:ea typeface="Nirmala UI"/>
                <a:cs typeface="Nirmala UI"/>
              </a:rPr>
              <a:t>lowest</a:t>
            </a:r>
            <a:r>
              <a:rPr lang="en-US" sz="2400">
                <a:latin typeface="Nirmala UI"/>
                <a:ea typeface="Nirmala UI"/>
                <a:cs typeface="Nirmala UI"/>
              </a:rPr>
              <a:t> for poor adults</a:t>
            </a:r>
            <a:endParaRPr lang="en-US" sz="2400">
              <a:ea typeface="Nirmala UI"/>
            </a:endParaRPr>
          </a:p>
          <a:p>
            <a:pPr>
              <a:spcBef>
                <a:spcPts val="200"/>
              </a:spcBef>
              <a:spcAft>
                <a:spcPts val="200"/>
              </a:spcAft>
            </a:pPr>
            <a:endParaRPr lang="en-US">
              <a:ea typeface="Nirmala UI"/>
            </a:endParaRPr>
          </a:p>
        </p:txBody>
      </p:sp>
      <p:sp>
        <p:nvSpPr>
          <p:cNvPr id="2" name="Content Placeholder 3">
            <a:extLst>
              <a:ext uri="{FF2B5EF4-FFF2-40B4-BE49-F238E27FC236}">
                <a16:creationId xmlns:a16="http://schemas.microsoft.com/office/drawing/2014/main" id="{3403132E-58B2-3314-BE8C-BC92FCA1AA43}"/>
              </a:ext>
            </a:extLst>
          </p:cNvPr>
          <p:cNvSpPr txBox="1">
            <a:spLocks/>
          </p:cNvSpPr>
          <p:nvPr/>
        </p:nvSpPr>
        <p:spPr>
          <a:xfrm>
            <a:off x="3894291" y="2252372"/>
            <a:ext cx="2201709" cy="1301007"/>
          </a:xfrm>
          <a:prstGeom prst="rect">
            <a:avLst/>
          </a:prstGeom>
        </p:spPr>
        <p:txBody>
          <a:bodyPr vert="horz" lIns="121920" tIns="60960" rIns="121920" bIns="60960" rtlCol="0" anchor="t">
            <a:noAutofit/>
          </a:bodyPr>
          <a:lstStyle>
            <a:lvl1pPr marL="0" indent="0" algn="l" defTabSz="1219170" rtl="0" eaLnBrk="1" latinLnBrk="0" hangingPunct="1">
              <a:lnSpc>
                <a:spcPct val="90000"/>
              </a:lnSpc>
              <a:spcBef>
                <a:spcPts val="0"/>
              </a:spcBef>
              <a:buFont typeface="Arial" panose="020B0604020202020204" pitchFamily="34" charset="0"/>
              <a:buNone/>
              <a:defRPr sz="2667" kern="1200" spc="0" baseline="0">
                <a:solidFill>
                  <a:srgbClr val="0073B6"/>
                </a:solidFill>
                <a:latin typeface="Nirmala UI" panose="020B0502040204020203" pitchFamily="34" charset="0"/>
                <a:ea typeface="+mn-ea"/>
                <a:cs typeface="Nirmala UI" panose="020B0502040204020203"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lnSpc>
                <a:spcPct val="100000"/>
              </a:lnSpc>
              <a:spcBef>
                <a:spcPts val="200"/>
              </a:spcBef>
              <a:spcAft>
                <a:spcPts val="200"/>
              </a:spcAft>
              <a:buFont typeface="Arial" panose="020B0604020202020204" pitchFamily="34" charset="0"/>
              <a:buChar char="•"/>
            </a:pPr>
            <a:r>
              <a:rPr lang="en-US" sz="2400">
                <a:latin typeface="Nirmala UI"/>
                <a:ea typeface="Nirmala UI"/>
                <a:cs typeface="Nirmala UI"/>
              </a:rPr>
              <a:t>Shingles </a:t>
            </a:r>
            <a:endParaRPr lang="en-US" sz="2400">
              <a:ea typeface="Nirmala UI"/>
            </a:endParaRPr>
          </a:p>
          <a:p>
            <a:pPr marL="342900" indent="-342900">
              <a:lnSpc>
                <a:spcPct val="100000"/>
              </a:lnSpc>
              <a:spcBef>
                <a:spcPts val="200"/>
              </a:spcBef>
              <a:spcAft>
                <a:spcPts val="200"/>
              </a:spcAft>
              <a:buFont typeface="Arial" panose="020B0604020202020204" pitchFamily="34" charset="0"/>
              <a:buChar char="•"/>
            </a:pPr>
            <a:r>
              <a:rPr lang="en-US" sz="2400">
                <a:latin typeface="Nirmala UI"/>
                <a:ea typeface="Nirmala UI"/>
                <a:cs typeface="Nirmala UI"/>
              </a:rPr>
              <a:t>Tetanus</a:t>
            </a:r>
            <a:endParaRPr lang="en-US"/>
          </a:p>
          <a:p>
            <a:pPr marL="342900" indent="-342900">
              <a:lnSpc>
                <a:spcPct val="100000"/>
              </a:lnSpc>
              <a:spcBef>
                <a:spcPts val="200"/>
              </a:spcBef>
              <a:spcAft>
                <a:spcPts val="200"/>
              </a:spcAft>
              <a:buFont typeface="Arial" panose="020B0604020202020204" pitchFamily="34" charset="0"/>
              <a:buChar char="•"/>
            </a:pPr>
            <a:r>
              <a:rPr lang="en-US" sz="2400">
                <a:latin typeface="Nirmala UI"/>
                <a:ea typeface="Nirmala UI"/>
                <a:cs typeface="Nirmala UI"/>
              </a:rPr>
              <a:t>RSV</a:t>
            </a:r>
          </a:p>
        </p:txBody>
      </p:sp>
      <p:sp>
        <p:nvSpPr>
          <p:cNvPr id="5" name="TextBox 4">
            <a:extLst>
              <a:ext uri="{FF2B5EF4-FFF2-40B4-BE49-F238E27FC236}">
                <a16:creationId xmlns:a16="http://schemas.microsoft.com/office/drawing/2014/main" id="{369BBF0E-F07A-488F-A65B-4DF2E8D18ADE}"/>
              </a:ext>
            </a:extLst>
          </p:cNvPr>
          <p:cNvSpPr txBox="1"/>
          <p:nvPr/>
        </p:nvSpPr>
        <p:spPr>
          <a:xfrm>
            <a:off x="507079" y="5908270"/>
            <a:ext cx="7106204"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spcBef>
                <a:spcPts val="800"/>
              </a:spcBef>
              <a:spcAft>
                <a:spcPts val="1600"/>
              </a:spcAft>
            </a:pPr>
            <a:r>
              <a:rPr lang="en-US" sz="1400">
                <a:hlinkClick r:id="rId4"/>
              </a:rPr>
              <a:t>Vaccination Coverage Among Adults Aged 65 and Over: United States, 2015</a:t>
            </a:r>
            <a:br>
              <a:rPr lang="en-US" sz="1400"/>
            </a:br>
            <a:r>
              <a:rPr lang="en-US" sz="1400">
                <a:ea typeface="+mn-lt"/>
                <a:cs typeface="+mn-lt"/>
                <a:hlinkClick r:id="rId5"/>
              </a:rPr>
              <a:t>Getting a Flu Vaccine and a COVID-19 Vaccine at the Same Time | CDC</a:t>
            </a:r>
            <a:endParaRPr lang="en-US" sz="1400">
              <a:ea typeface="Nirmala UI"/>
              <a:cs typeface="Nirmala UI"/>
            </a:endParaRPr>
          </a:p>
        </p:txBody>
      </p:sp>
      <p:sp>
        <p:nvSpPr>
          <p:cNvPr id="9" name="Rectangle 8">
            <a:extLst>
              <a:ext uri="{FF2B5EF4-FFF2-40B4-BE49-F238E27FC236}">
                <a16:creationId xmlns:a16="http://schemas.microsoft.com/office/drawing/2014/main" id="{E95AC96B-126C-B8A7-5711-269858757382}"/>
              </a:ext>
              <a:ext uri="{C183D7F6-B498-43B3-948B-1728B52AA6E4}">
                <adec:decorative xmlns:adec="http://schemas.microsoft.com/office/drawing/2017/decorative" val="1"/>
              </a:ext>
            </a:extLst>
          </p:cNvPr>
          <p:cNvSpPr/>
          <p:nvPr/>
        </p:nvSpPr>
        <p:spPr>
          <a:xfrm>
            <a:off x="8939622" y="1816176"/>
            <a:ext cx="2580968" cy="3474406"/>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FFBBC1AC-4EA4-EEE8-23CB-C46153172F90}"/>
              </a:ext>
              <a:ext uri="{C183D7F6-B498-43B3-948B-1728B52AA6E4}">
                <adec:decorative xmlns:adec="http://schemas.microsoft.com/office/drawing/2017/decorative" val="1"/>
              </a:ext>
            </a:extLst>
          </p:cNvPr>
          <p:cNvSpPr/>
          <p:nvPr/>
        </p:nvSpPr>
        <p:spPr>
          <a:xfrm>
            <a:off x="8727358" y="2100304"/>
            <a:ext cx="3005496" cy="2906150"/>
          </a:xfrm>
          <a:prstGeom prst="rect">
            <a:avLst/>
          </a:prstGeom>
          <a:solidFill>
            <a:srgbClr val="0B4A7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dirty="0"/>
              <a:t>Looking for Vaccine Records? </a:t>
            </a:r>
          </a:p>
          <a:p>
            <a:pPr algn="ctr"/>
            <a:endParaRPr lang="en-US" sz="1000" b="1" dirty="0">
              <a:cs typeface="Nirmala UI"/>
            </a:endParaRPr>
          </a:p>
          <a:p>
            <a:pPr algn="ctr"/>
            <a:r>
              <a:rPr lang="en-US" sz="1400" dirty="0"/>
              <a:t>• Primary care provider office patient portals • Usual pharmacy • Previous facility • State Immunization Registry </a:t>
            </a:r>
          </a:p>
          <a:p>
            <a:pPr algn="ctr"/>
            <a:r>
              <a:rPr lang="en-US" sz="1400" dirty="0"/>
              <a:t>• Public health clinics • Veterans Affairs  • Local hospital systems • Insurance records • Former employers • Ask </a:t>
            </a:r>
            <a:r>
              <a:rPr lang="en-US" sz="1400"/>
              <a:t>the resident </a:t>
            </a:r>
            <a:r>
              <a:rPr lang="en-US" sz="1400" dirty="0"/>
              <a:t>and family to help</a:t>
            </a:r>
            <a:endParaRPr lang="en-US" sz="1400" dirty="0">
              <a:cs typeface="Nirmala UI"/>
            </a:endParaRPr>
          </a:p>
        </p:txBody>
      </p:sp>
    </p:spTree>
    <p:custDataLst>
      <p:tags r:id="rId1"/>
    </p:custDataLst>
    <p:extLst>
      <p:ext uri="{BB962C8B-B14F-4D97-AF65-F5344CB8AC3E}">
        <p14:creationId xmlns:p14="http://schemas.microsoft.com/office/powerpoint/2010/main" val="305113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19380-9522-4055-AF00-15D49B40F68F}"/>
              </a:ext>
            </a:extLst>
          </p:cNvPr>
          <p:cNvSpPr>
            <a:spLocks noGrp="1"/>
          </p:cNvSpPr>
          <p:nvPr>
            <p:ph type="title" idx="4294967295"/>
          </p:nvPr>
        </p:nvSpPr>
        <p:spPr>
          <a:xfrm>
            <a:off x="337283" y="422275"/>
            <a:ext cx="11566768" cy="85541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spcBef>
                <a:spcPts val="0"/>
              </a:spcBef>
              <a:defRPr/>
            </a:pPr>
            <a:r>
              <a:rPr lang="en-US" sz="4000">
                <a:solidFill>
                  <a:srgbClr val="0073B6"/>
                </a:solidFill>
                <a:latin typeface="Nirmala UI"/>
                <a:ea typeface="Nirmala UI"/>
                <a:cs typeface="Nirmala UI"/>
              </a:rPr>
              <a:t> </a:t>
            </a:r>
            <a:r>
              <a:rPr kumimoji="0" lang="en-US" sz="4000" b="0" i="0" u="none" strike="noStrike" kern="1200" cap="none" spc="0" normalizeH="0" baseline="0" noProof="0">
                <a:ln>
                  <a:noFill/>
                </a:ln>
                <a:solidFill>
                  <a:srgbClr val="0073B6"/>
                </a:solidFill>
                <a:effectLst/>
                <a:uLnTx/>
                <a:uFillTx/>
                <a:latin typeface="Nirmala UI"/>
                <a:ea typeface="Nirmala UI"/>
                <a:cs typeface="Nirmala UI"/>
              </a:rPr>
              <a:t>Vaccinate for Flu and Pneumonia</a:t>
            </a:r>
            <a:r>
              <a:rPr lang="en-US" sz="4000">
                <a:solidFill>
                  <a:srgbClr val="0073B6"/>
                </a:solidFill>
                <a:latin typeface="Nirmala UI"/>
                <a:ea typeface="Nirmala UI"/>
                <a:cs typeface="Nirmala UI"/>
              </a:rPr>
              <a:t> to Avoid Sepsis</a:t>
            </a:r>
            <a:endParaRPr lang="en-US" sz="40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4" name="Content Placeholder 3">
            <a:extLst>
              <a:ext uri="{FF2B5EF4-FFF2-40B4-BE49-F238E27FC236}">
                <a16:creationId xmlns:a16="http://schemas.microsoft.com/office/drawing/2014/main" id="{6D60E683-6D73-4F5F-99A4-58DAE6681209}"/>
              </a:ext>
            </a:extLst>
          </p:cNvPr>
          <p:cNvSpPr>
            <a:spLocks noGrp="1"/>
          </p:cNvSpPr>
          <p:nvPr>
            <p:ph sz="quarter" idx="15"/>
          </p:nvPr>
        </p:nvSpPr>
        <p:spPr>
          <a:xfrm>
            <a:off x="572384" y="1195753"/>
            <a:ext cx="7780995" cy="4049927"/>
          </a:xfrm>
        </p:spPr>
        <p:txBody>
          <a:bodyPr vert="horz" lIns="121920" tIns="60960" rIns="121920" bIns="60960" rtlCol="0" anchor="t">
            <a:noAutofit/>
          </a:bodyPr>
          <a:lstStyle/>
          <a:p>
            <a:pPr marL="456565" indent="-456565">
              <a:lnSpc>
                <a:spcPct val="100000"/>
              </a:lnSpc>
              <a:spcBef>
                <a:spcPts val="100"/>
              </a:spcBef>
              <a:spcAft>
                <a:spcPts val="100"/>
              </a:spcAft>
              <a:buChar char="•"/>
            </a:pPr>
            <a:r>
              <a:rPr lang="en-US" sz="2500">
                <a:latin typeface="Nirmala UI"/>
                <a:ea typeface="Nirmala UI"/>
                <a:cs typeface="Nirmala UI"/>
              </a:rPr>
              <a:t>Pneumonia is the #1 cause of </a:t>
            </a:r>
            <a:r>
              <a:rPr lang="en-US" sz="2500" b="1">
                <a:solidFill>
                  <a:srgbClr val="D664A7"/>
                </a:solidFill>
                <a:latin typeface="Nirmala UI"/>
                <a:ea typeface="Nirmala UI"/>
                <a:cs typeface="Nirmala UI"/>
              </a:rPr>
              <a:t>sepsis:</a:t>
            </a:r>
            <a:r>
              <a:rPr lang="en-US" sz="2500">
                <a:latin typeface="Nirmala UI"/>
                <a:ea typeface="Nirmala UI"/>
                <a:cs typeface="Nirmala UI"/>
              </a:rPr>
              <a:t> 50% of sepsis cases</a:t>
            </a:r>
            <a:endParaRPr lang="en-US" sz="2500"/>
          </a:p>
          <a:p>
            <a:pPr marL="456565" indent="-456565">
              <a:lnSpc>
                <a:spcPct val="100000"/>
              </a:lnSpc>
              <a:spcBef>
                <a:spcPts val="100"/>
              </a:spcBef>
              <a:spcAft>
                <a:spcPts val="100"/>
              </a:spcAft>
              <a:buChar char="•"/>
            </a:pPr>
            <a:r>
              <a:rPr lang="en-US" sz="2500">
                <a:latin typeface="Nirmala UI"/>
                <a:ea typeface="Nirmala UI"/>
                <a:cs typeface="Nirmala UI"/>
              </a:rPr>
              <a:t>Pneumonia is the second most common cause of infection in nursing homes </a:t>
            </a:r>
          </a:p>
          <a:p>
            <a:pPr marL="456565" indent="-456565">
              <a:lnSpc>
                <a:spcPct val="100000"/>
              </a:lnSpc>
              <a:spcBef>
                <a:spcPts val="100"/>
              </a:spcBef>
              <a:spcAft>
                <a:spcPts val="100"/>
              </a:spcAft>
              <a:buChar char="•"/>
            </a:pPr>
            <a:r>
              <a:rPr lang="en-US" sz="2500">
                <a:latin typeface="Nirmala UI"/>
                <a:ea typeface="Nirmala UI"/>
                <a:cs typeface="Nirmala UI"/>
              </a:rPr>
              <a:t>Flu can lead to pneumonia</a:t>
            </a:r>
          </a:p>
          <a:p>
            <a:pPr marL="456565" indent="-456565">
              <a:lnSpc>
                <a:spcPct val="100000"/>
              </a:lnSpc>
              <a:spcBef>
                <a:spcPts val="100"/>
              </a:spcBef>
              <a:spcAft>
                <a:spcPts val="100"/>
              </a:spcAft>
              <a:buChar char="•"/>
            </a:pPr>
            <a:r>
              <a:rPr lang="en-US" sz="2500">
                <a:latin typeface="Nirmala UI"/>
                <a:ea typeface="Nirmala UI"/>
                <a:cs typeface="Nirmala UI"/>
              </a:rPr>
              <a:t>Pneumonia in NH residents may present as lethargy, confusion and falls, but also assess for more typical signs: cough, hypoxia, SOB, fever</a:t>
            </a:r>
          </a:p>
          <a:p>
            <a:pPr marL="456565" indent="-456565">
              <a:lnSpc>
                <a:spcPct val="100000"/>
              </a:lnSpc>
              <a:spcBef>
                <a:spcPts val="100"/>
              </a:spcBef>
              <a:spcAft>
                <a:spcPts val="100"/>
              </a:spcAft>
              <a:buFont typeface="Arial,Sans-Serif" panose="020B0604020202020204" pitchFamily="34" charset="0"/>
              <a:buChar char="•"/>
            </a:pPr>
            <a:r>
              <a:rPr lang="en-US" sz="2500">
                <a:latin typeface="Nirmala UI"/>
                <a:ea typeface="Nirmala UI"/>
                <a:cs typeface="Nirmala UI"/>
              </a:rPr>
              <a:t>1.3 million ED visits have pneumonia as a primary diagnosis</a:t>
            </a:r>
          </a:p>
          <a:p>
            <a:pPr marL="456565" indent="-456565">
              <a:lnSpc>
                <a:spcPct val="100000"/>
              </a:lnSpc>
              <a:spcBef>
                <a:spcPts val="100"/>
              </a:spcBef>
              <a:spcAft>
                <a:spcPts val="100"/>
              </a:spcAft>
              <a:buChar char="•"/>
            </a:pPr>
            <a:endParaRPr lang="en-US" sz="2500">
              <a:ea typeface="Nirmala UI"/>
            </a:endParaRPr>
          </a:p>
        </p:txBody>
      </p:sp>
      <p:sp>
        <p:nvSpPr>
          <p:cNvPr id="9" name="Rectangle 8">
            <a:extLst>
              <a:ext uri="{FF2B5EF4-FFF2-40B4-BE49-F238E27FC236}">
                <a16:creationId xmlns:a16="http://schemas.microsoft.com/office/drawing/2014/main" id="{9381467C-605C-1F17-EB50-29B07763180D}"/>
              </a:ext>
              <a:ext uri="{C183D7F6-B498-43B3-948B-1728B52AA6E4}">
                <adec:decorative xmlns:adec="http://schemas.microsoft.com/office/drawing/2017/decorative" val="1"/>
              </a:ext>
            </a:extLst>
          </p:cNvPr>
          <p:cNvSpPr/>
          <p:nvPr/>
        </p:nvSpPr>
        <p:spPr>
          <a:xfrm>
            <a:off x="8257450" y="1277694"/>
            <a:ext cx="3232352" cy="3811324"/>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8BF1871F-5319-425E-BDA4-06F43F9735C6}"/>
              </a:ext>
              <a:ext uri="{C183D7F6-B498-43B3-948B-1728B52AA6E4}">
                <adec:decorative xmlns:adec="http://schemas.microsoft.com/office/drawing/2017/decorative" val="1"/>
              </a:ext>
            </a:extLst>
          </p:cNvPr>
          <p:cNvSpPr/>
          <p:nvPr/>
        </p:nvSpPr>
        <p:spPr>
          <a:xfrm>
            <a:off x="8588480" y="1595975"/>
            <a:ext cx="3232352" cy="3811324"/>
          </a:xfrm>
          <a:prstGeom prst="rect">
            <a:avLst/>
          </a:prstGeom>
          <a:solidFill>
            <a:srgbClr val="0B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descr="The Agency for Healthcare Research and Quality’s (AHRQ) Intramuscular Injections - Best Practices for Safe Vaccine Administration in Nursing Homes tool outlines best practices for safe vaccine administration&#10;">
            <a:extLst>
              <a:ext uri="{FF2B5EF4-FFF2-40B4-BE49-F238E27FC236}">
                <a16:creationId xmlns:a16="http://schemas.microsoft.com/office/drawing/2014/main" id="{F90BF755-EED8-4B4F-B383-5C64A4924347}"/>
              </a:ext>
            </a:extLst>
          </p:cNvPr>
          <p:cNvSpPr txBox="1"/>
          <p:nvPr/>
        </p:nvSpPr>
        <p:spPr>
          <a:xfrm>
            <a:off x="8712141" y="1790781"/>
            <a:ext cx="2985030" cy="2654573"/>
          </a:xfrm>
          <a:prstGeom prst="rect">
            <a:avLst/>
          </a:prstGeom>
          <a:noFill/>
        </p:spPr>
        <p:txBody>
          <a:bodyPr wrap="square" lIns="91440" tIns="45720" rIns="91440" bIns="45720" anchor="t">
            <a:spAutoFit/>
          </a:bodyPr>
          <a:lstStyle/>
          <a:p>
            <a:pPr algn="ctr"/>
            <a:r>
              <a:rPr lang="en-US" sz="1850">
                <a:solidFill>
                  <a:schemeClr val="bg1"/>
                </a:solidFill>
                <a:ea typeface="+mn-lt"/>
                <a:cs typeface="+mn-lt"/>
              </a:rPr>
              <a:t>The Agency for Healthcare Research and Quality’s (AHRQ) </a:t>
            </a:r>
            <a:r>
              <a:rPr lang="en-US" sz="1850">
                <a:solidFill>
                  <a:srgbClr val="F2CEE2"/>
                </a:solidFill>
                <a:ea typeface="+mn-lt"/>
                <a:cs typeface="+mn-lt"/>
                <a:hlinkClick r:id="rId3">
                  <a:extLst>
                    <a:ext uri="{A12FA001-AC4F-418D-AE19-62706E023703}">
                      <ahyp:hlinkClr xmlns:ahyp="http://schemas.microsoft.com/office/drawing/2018/hyperlinkcolor" val="tx"/>
                    </a:ext>
                  </a:extLst>
                </a:hlinkClick>
              </a:rPr>
              <a:t>Intramuscular Injections - Best Practices for Safe Vaccine Administration in Nursing Homes</a:t>
            </a:r>
            <a:r>
              <a:rPr lang="en-US" sz="1850">
                <a:solidFill>
                  <a:srgbClr val="F2CEE2"/>
                </a:solidFill>
                <a:ea typeface="+mn-lt"/>
                <a:cs typeface="+mn-lt"/>
              </a:rPr>
              <a:t> </a:t>
            </a:r>
            <a:r>
              <a:rPr lang="en-US" sz="1850">
                <a:solidFill>
                  <a:schemeClr val="bg1"/>
                </a:solidFill>
                <a:ea typeface="+mn-lt"/>
                <a:cs typeface="+mn-lt"/>
              </a:rPr>
              <a:t>tool outlines best practices for safe vaccine administration</a:t>
            </a:r>
            <a:endParaRPr lang="en-US">
              <a:solidFill>
                <a:schemeClr val="bg1"/>
              </a:solidFill>
              <a:cs typeface="Nirmala UI"/>
            </a:endParaRPr>
          </a:p>
        </p:txBody>
      </p:sp>
      <p:pic>
        <p:nvPicPr>
          <p:cNvPr id="16" name="Picture 15" descr="Link to https://www.ahrq.gov/nursing-home/resources/intramuscular-injections.html">
            <a:extLst>
              <a:ext uri="{FF2B5EF4-FFF2-40B4-BE49-F238E27FC236}">
                <a16:creationId xmlns:a16="http://schemas.microsoft.com/office/drawing/2014/main" id="{6501554D-AB0F-49ED-039C-0AAF85A459F8}"/>
              </a:ext>
            </a:extLst>
          </p:cNvPr>
          <p:cNvPicPr>
            <a:picLocks noChangeAspect="1"/>
          </p:cNvPicPr>
          <p:nvPr/>
        </p:nvPicPr>
        <p:blipFill rotWithShape="1">
          <a:blip r:embed="rId4">
            <a:extLst>
              <a:ext uri="{28A0092B-C50C-407E-A947-70E740481C1C}">
                <a14:useLocalDpi xmlns:a14="http://schemas.microsoft.com/office/drawing/2010/main" val="0"/>
              </a:ext>
            </a:extLst>
          </a:blip>
          <a:srcRect l="7955" t="7889" r="8202" b="8128"/>
          <a:stretch/>
        </p:blipFill>
        <p:spPr>
          <a:xfrm>
            <a:off x="9873626" y="4513938"/>
            <a:ext cx="662059" cy="663158"/>
          </a:xfrm>
          <a:prstGeom prst="rect">
            <a:avLst/>
          </a:prstGeom>
        </p:spPr>
      </p:pic>
      <p:pic>
        <p:nvPicPr>
          <p:cNvPr id="12" name="Picture 11" descr="Link to https://www.cdc.gov/nchs/products/databriefs/db281.htm">
            <a:extLst>
              <a:ext uri="{FF2B5EF4-FFF2-40B4-BE49-F238E27FC236}">
                <a16:creationId xmlns:a16="http://schemas.microsoft.com/office/drawing/2014/main" id="{16D394A1-3695-4565-CAA6-D1C5B6B297F8}"/>
              </a:ext>
            </a:extLst>
          </p:cNvPr>
          <p:cNvPicPr>
            <a:picLocks noChangeAspect="1"/>
          </p:cNvPicPr>
          <p:nvPr/>
        </p:nvPicPr>
        <p:blipFill rotWithShape="1">
          <a:blip r:embed="rId5">
            <a:extLst>
              <a:ext uri="{28A0092B-C50C-407E-A947-70E740481C1C}">
                <a14:useLocalDpi xmlns:a14="http://schemas.microsoft.com/office/drawing/2010/main" val="0"/>
              </a:ext>
            </a:extLst>
          </a:blip>
          <a:srcRect b="8415"/>
          <a:stretch/>
        </p:blipFill>
        <p:spPr>
          <a:xfrm>
            <a:off x="611100" y="5846274"/>
            <a:ext cx="559117" cy="512064"/>
          </a:xfrm>
          <a:prstGeom prst="rect">
            <a:avLst/>
          </a:prstGeom>
        </p:spPr>
      </p:pic>
      <p:sp>
        <p:nvSpPr>
          <p:cNvPr id="6" name="TextBox 5">
            <a:extLst>
              <a:ext uri="{FF2B5EF4-FFF2-40B4-BE49-F238E27FC236}">
                <a16:creationId xmlns:a16="http://schemas.microsoft.com/office/drawing/2014/main" id="{FC54C5EA-F8E6-77F0-6F38-E0FF523DC0AB}"/>
              </a:ext>
            </a:extLst>
          </p:cNvPr>
          <p:cNvSpPr txBox="1"/>
          <p:nvPr/>
        </p:nvSpPr>
        <p:spPr>
          <a:xfrm>
            <a:off x="1071104" y="5881925"/>
            <a:ext cx="3102690" cy="461665"/>
          </a:xfrm>
          <a:prstGeom prst="rect">
            <a:avLst/>
          </a:prstGeom>
          <a:noFill/>
        </p:spPr>
        <p:txBody>
          <a:bodyPr wrap="square">
            <a:spAutoFit/>
          </a:bodyPr>
          <a:lstStyle/>
          <a:p>
            <a:r>
              <a:rPr lang="en-US" sz="1200">
                <a:ea typeface="+mn-lt"/>
                <a:cs typeface="+mn-lt"/>
                <a:hlinkClick r:id="rId6"/>
              </a:rPr>
              <a:t>Scan to access the CDC’s Vaccination Coverage Among Adults Aged 65 and Over</a:t>
            </a:r>
            <a:endParaRPr lang="en-US" sz="1200">
              <a:ea typeface="+mn-lt"/>
              <a:cs typeface="+mn-lt"/>
            </a:endParaRPr>
          </a:p>
        </p:txBody>
      </p:sp>
      <p:pic>
        <p:nvPicPr>
          <p:cNvPr id="14" name="Picture 13" descr="Link to https://mms.mckesson.com/content/our-services-solutions/patient-care-engagement/reducing-hospital-readmissions/pneumonia/">
            <a:extLst>
              <a:ext uri="{FF2B5EF4-FFF2-40B4-BE49-F238E27FC236}">
                <a16:creationId xmlns:a16="http://schemas.microsoft.com/office/drawing/2014/main" id="{D6710C6C-6FEC-508F-DAAA-5EC408F7D1B2}"/>
              </a:ext>
            </a:extLst>
          </p:cNvPr>
          <p:cNvPicPr>
            <a:picLocks noChangeAspect="1"/>
          </p:cNvPicPr>
          <p:nvPr/>
        </p:nvPicPr>
        <p:blipFill rotWithShape="1">
          <a:blip r:embed="rId7">
            <a:extLst>
              <a:ext uri="{28A0092B-C50C-407E-A947-70E740481C1C}">
                <a14:useLocalDpi xmlns:a14="http://schemas.microsoft.com/office/drawing/2010/main" val="0"/>
              </a:ext>
            </a:extLst>
          </a:blip>
          <a:srcRect b="6904"/>
          <a:stretch/>
        </p:blipFill>
        <p:spPr>
          <a:xfrm>
            <a:off x="4733618" y="5877786"/>
            <a:ext cx="550034" cy="512064"/>
          </a:xfrm>
          <a:prstGeom prst="rect">
            <a:avLst/>
          </a:prstGeom>
        </p:spPr>
      </p:pic>
      <p:sp>
        <p:nvSpPr>
          <p:cNvPr id="10" name="TextBox 9">
            <a:hlinkClick r:id="rId8"/>
            <a:extLst>
              <a:ext uri="{FF2B5EF4-FFF2-40B4-BE49-F238E27FC236}">
                <a16:creationId xmlns:a16="http://schemas.microsoft.com/office/drawing/2014/main" id="{30D4B4F4-258B-8784-E3FC-5F52937F69F1}"/>
              </a:ext>
            </a:extLst>
          </p:cNvPr>
          <p:cNvSpPr txBox="1"/>
          <p:nvPr/>
        </p:nvSpPr>
        <p:spPr>
          <a:xfrm>
            <a:off x="5198805" y="5897407"/>
            <a:ext cx="247773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200">
                <a:ea typeface="+mn-lt"/>
                <a:cs typeface="+mn-lt"/>
                <a:hlinkClick r:id="rId8"/>
              </a:rPr>
              <a:t>Scan to access McKesson’s Pneumonia Resources</a:t>
            </a:r>
          </a:p>
        </p:txBody>
      </p:sp>
    </p:spTree>
    <p:custDataLst>
      <p:tags r:id="rId1"/>
    </p:custDataLst>
    <p:extLst>
      <p:ext uri="{BB962C8B-B14F-4D97-AF65-F5344CB8AC3E}">
        <p14:creationId xmlns:p14="http://schemas.microsoft.com/office/powerpoint/2010/main" val="295350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0A54983-7AC1-6C4C-EDD0-3657A595598E}"/>
              </a:ext>
            </a:extLst>
          </p:cNvPr>
          <p:cNvSpPr txBox="1">
            <a:spLocks noGrp="1"/>
          </p:cNvSpPr>
          <p:nvPr>
            <p:ph type="title" idx="4294967295"/>
          </p:nvPr>
        </p:nvSpPr>
        <p:spPr>
          <a:xfrm>
            <a:off x="440713" y="417973"/>
            <a:ext cx="9386888" cy="944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267" b="0" i="0" u="none" strike="noStrike" kern="1200" cap="none" spc="0" normalizeH="0" baseline="0" noProof="0">
                <a:ln>
                  <a:noFill/>
                </a:ln>
                <a:solidFill>
                  <a:srgbClr val="0073B6"/>
                </a:solidFill>
                <a:effectLst/>
                <a:uLnTx/>
                <a:uFillTx/>
                <a:latin typeface="Nirmala UI"/>
                <a:ea typeface="Nirmala UI"/>
                <a:cs typeface="Nirmala UI"/>
              </a:rPr>
              <a:t>Shingles in Nursing Home Residents</a:t>
            </a:r>
            <a:endParaRPr kumimoji="0" lang="en-US" sz="4267" b="0" i="0" u="none" strike="noStrike" kern="1200" cap="none" spc="0" normalizeH="0" baseline="0" noProof="0">
              <a:ln>
                <a:noFill/>
              </a:ln>
              <a:solidFill>
                <a:srgbClr val="0073B6"/>
              </a:solidFill>
              <a:effectLst/>
              <a:uLnTx/>
              <a:uFillTx/>
              <a:latin typeface="Nirmala UI" panose="020B0502040204020203" pitchFamily="34" charset="0"/>
              <a:ea typeface="Nirmala UI"/>
              <a:cs typeface="Nirmala UI" panose="020B0502040204020203" pitchFamily="34" charset="0"/>
            </a:endParaRPr>
          </a:p>
        </p:txBody>
      </p:sp>
      <p:sp>
        <p:nvSpPr>
          <p:cNvPr id="7" name="Content Placeholder 3">
            <a:extLst>
              <a:ext uri="{FF2B5EF4-FFF2-40B4-BE49-F238E27FC236}">
                <a16:creationId xmlns:a16="http://schemas.microsoft.com/office/drawing/2014/main" id="{8BE29383-38C0-28C3-425F-4B62954FECC6}"/>
              </a:ext>
            </a:extLst>
          </p:cNvPr>
          <p:cNvSpPr txBox="1">
            <a:spLocks/>
          </p:cNvSpPr>
          <p:nvPr/>
        </p:nvSpPr>
        <p:spPr>
          <a:xfrm>
            <a:off x="480654" y="1151730"/>
            <a:ext cx="9231160" cy="4504277"/>
          </a:xfrm>
          <a:prstGeom prst="rect">
            <a:avLst/>
          </a:prstGeom>
        </p:spPr>
        <p:txBody>
          <a:bodyPr vert="horz" lIns="121920" tIns="60960" rIns="121920" bIns="60960" rtlCol="0" anchor="t">
            <a:noAutofit/>
          </a:bodyPr>
          <a:lstStyle>
            <a:lvl1pPr marL="0" indent="0" algn="l" defTabSz="1219170" rtl="0" eaLnBrk="1" latinLnBrk="0" hangingPunct="1">
              <a:lnSpc>
                <a:spcPct val="90000"/>
              </a:lnSpc>
              <a:spcBef>
                <a:spcPts val="0"/>
              </a:spcBef>
              <a:buFont typeface="Arial" panose="020B0604020202020204" pitchFamily="34" charset="0"/>
              <a:buNone/>
              <a:defRPr sz="2667" kern="1200" spc="0" baseline="0">
                <a:solidFill>
                  <a:srgbClr val="0073B6"/>
                </a:solidFill>
                <a:latin typeface="Nirmala UI" panose="020B0502040204020203" pitchFamily="34" charset="0"/>
                <a:ea typeface="+mn-ea"/>
                <a:cs typeface="Nirmala UI" panose="020B0502040204020203"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The risk of shingles increases with age</a:t>
            </a:r>
            <a:endParaRPr lang="en-US"/>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The risk of complications, hospitalization and death from shingles increases with age</a:t>
            </a:r>
            <a:endParaRPr lang="en-US" sz="2400">
              <a:ea typeface="Nirmala UI"/>
            </a:endParaRPr>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Postherpetic neuralgia (severe nerve pain from shingles) risk increases with age</a:t>
            </a:r>
            <a:endParaRPr lang="en-US" sz="2400">
              <a:ea typeface="Nirmala UI"/>
            </a:endParaRPr>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33% of people in the U.S. will get shingles in their lifetime</a:t>
            </a:r>
            <a:endParaRPr lang="en-US" sz="2400">
              <a:ea typeface="Nirmala UI"/>
            </a:endParaRPr>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The Shingrix vaccine is over 90% effective at preventing shingles</a:t>
            </a:r>
            <a:endParaRPr lang="en-US" sz="2400">
              <a:ea typeface="Nirmala UI"/>
            </a:endParaRPr>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Incidence increases with age, 50% in those over 85</a:t>
            </a:r>
            <a:endParaRPr lang="en-US" sz="2400">
              <a:ea typeface="Nirmala UI"/>
            </a:endParaRPr>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Mortality rate, mainly a risk for immunocompromised, is 5-15%</a:t>
            </a:r>
          </a:p>
          <a:p>
            <a:pPr marL="456565" indent="-456565">
              <a:lnSpc>
                <a:spcPct val="100000"/>
              </a:lnSpc>
              <a:spcBef>
                <a:spcPts val="100"/>
              </a:spcBef>
              <a:spcAft>
                <a:spcPts val="100"/>
              </a:spcAft>
              <a:buFont typeface="Arial" panose="020B0604020202020204" pitchFamily="34" charset="0"/>
              <a:buChar char="•"/>
            </a:pPr>
            <a:r>
              <a:rPr lang="en-US" sz="2400">
                <a:latin typeface="Nirmala UI"/>
                <a:ea typeface="Nirmala UI"/>
                <a:cs typeface="Nirmala UI"/>
              </a:rPr>
              <a:t>A COVID-19 infection increases the risk of shingles</a:t>
            </a:r>
            <a:endParaRPr lang="en-US" sz="2400">
              <a:ea typeface="Nirmala UI"/>
            </a:endParaRPr>
          </a:p>
          <a:p>
            <a:pPr marL="456565" indent="-456565">
              <a:lnSpc>
                <a:spcPct val="100000"/>
              </a:lnSpc>
              <a:spcBef>
                <a:spcPts val="100"/>
              </a:spcBef>
              <a:spcAft>
                <a:spcPts val="100"/>
              </a:spcAft>
              <a:buFont typeface="Arial" panose="020B0604020202020204" pitchFamily="34" charset="0"/>
              <a:buChar char="•"/>
            </a:pPr>
            <a:endParaRPr lang="en-US" sz="2400">
              <a:ea typeface="Nirmala UI"/>
            </a:endParaRPr>
          </a:p>
          <a:p>
            <a:pPr>
              <a:lnSpc>
                <a:spcPct val="100000"/>
              </a:lnSpc>
              <a:spcBef>
                <a:spcPts val="100"/>
              </a:spcBef>
              <a:spcAft>
                <a:spcPts val="100"/>
              </a:spcAft>
            </a:pPr>
            <a:endParaRPr lang="en-US" sz="2400">
              <a:ea typeface="Nirmala UI"/>
            </a:endParaRPr>
          </a:p>
        </p:txBody>
      </p:sp>
      <p:pic>
        <p:nvPicPr>
          <p:cNvPr id="8" name="Picture 7" descr="Link to http://www.cdc.gov/vaccines/vpd/shingles">
            <a:extLst>
              <a:ext uri="{FF2B5EF4-FFF2-40B4-BE49-F238E27FC236}">
                <a16:creationId xmlns:a16="http://schemas.microsoft.com/office/drawing/2014/main" id="{061428FE-E97F-400A-6627-12A3E3EC08F9}"/>
              </a:ext>
            </a:extLst>
          </p:cNvPr>
          <p:cNvPicPr>
            <a:picLocks noChangeAspect="1"/>
          </p:cNvPicPr>
          <p:nvPr/>
        </p:nvPicPr>
        <p:blipFill rotWithShape="1">
          <a:blip r:embed="rId2">
            <a:extLst>
              <a:ext uri="{28A0092B-C50C-407E-A947-70E740481C1C}">
                <a14:useLocalDpi xmlns:a14="http://schemas.microsoft.com/office/drawing/2010/main" val="0"/>
              </a:ext>
            </a:extLst>
          </a:blip>
          <a:srcRect b="11842"/>
          <a:stretch/>
        </p:blipFill>
        <p:spPr>
          <a:xfrm>
            <a:off x="919138" y="5525001"/>
            <a:ext cx="558595" cy="492444"/>
          </a:xfrm>
          <a:prstGeom prst="rect">
            <a:avLst/>
          </a:prstGeom>
        </p:spPr>
      </p:pic>
      <p:sp>
        <p:nvSpPr>
          <p:cNvPr id="9" name="TextBox 8">
            <a:extLst>
              <a:ext uri="{FF2B5EF4-FFF2-40B4-BE49-F238E27FC236}">
                <a16:creationId xmlns:a16="http://schemas.microsoft.com/office/drawing/2014/main" id="{BDA161CA-027A-609A-635F-85804F4E325B}"/>
              </a:ext>
            </a:extLst>
          </p:cNvPr>
          <p:cNvSpPr txBox="1"/>
          <p:nvPr/>
        </p:nvSpPr>
        <p:spPr>
          <a:xfrm>
            <a:off x="1363528" y="5525200"/>
            <a:ext cx="281029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spcBef>
                <a:spcPts val="800"/>
              </a:spcBef>
              <a:spcAft>
                <a:spcPts val="1600"/>
              </a:spcAft>
            </a:pPr>
            <a:r>
              <a:rPr lang="en-US" sz="1200">
                <a:solidFill>
                  <a:srgbClr val="006CB6"/>
                </a:solidFill>
                <a:latin typeface="Nirmala UI"/>
                <a:cs typeface="Nirmala UI"/>
                <a:hlinkClick r:id="rId3"/>
              </a:rPr>
              <a:t>Scan to access the CDC’s Shingles (Herpes Zoster) Vaccination webpage</a:t>
            </a:r>
            <a:endParaRPr lang="en-US" sz="1200">
              <a:solidFill>
                <a:srgbClr val="006CB6"/>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Picture 9" descr="Link to https://www.cdc.gov/shingles/hcp/clinical-overview.html">
            <a:extLst>
              <a:ext uri="{FF2B5EF4-FFF2-40B4-BE49-F238E27FC236}">
                <a16:creationId xmlns:a16="http://schemas.microsoft.com/office/drawing/2014/main" id="{B886BD4D-98D9-69AF-CF26-C39901D5947A}"/>
              </a:ext>
            </a:extLst>
          </p:cNvPr>
          <p:cNvPicPr>
            <a:picLocks noChangeAspect="1"/>
          </p:cNvPicPr>
          <p:nvPr/>
        </p:nvPicPr>
        <p:blipFill rotWithShape="1">
          <a:blip r:embed="rId4">
            <a:extLst>
              <a:ext uri="{28A0092B-C50C-407E-A947-70E740481C1C}">
                <a14:useLocalDpi xmlns:a14="http://schemas.microsoft.com/office/drawing/2010/main" val="0"/>
              </a:ext>
            </a:extLst>
          </a:blip>
          <a:srcRect b="10238"/>
          <a:stretch/>
        </p:blipFill>
        <p:spPr>
          <a:xfrm>
            <a:off x="4509369" y="5512953"/>
            <a:ext cx="570467" cy="512064"/>
          </a:xfrm>
          <a:prstGeom prst="rect">
            <a:avLst/>
          </a:prstGeom>
        </p:spPr>
      </p:pic>
      <p:sp>
        <p:nvSpPr>
          <p:cNvPr id="11" name="TextBox 10">
            <a:extLst>
              <a:ext uri="{FF2B5EF4-FFF2-40B4-BE49-F238E27FC236}">
                <a16:creationId xmlns:a16="http://schemas.microsoft.com/office/drawing/2014/main" id="{E97DB657-FE19-B76A-D1EC-D94816D8484F}"/>
              </a:ext>
            </a:extLst>
          </p:cNvPr>
          <p:cNvSpPr txBox="1"/>
          <p:nvPr/>
        </p:nvSpPr>
        <p:spPr>
          <a:xfrm>
            <a:off x="4969226" y="5525200"/>
            <a:ext cx="281029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spcBef>
                <a:spcPts val="800"/>
              </a:spcBef>
              <a:spcAft>
                <a:spcPts val="1600"/>
              </a:spcAft>
            </a:pPr>
            <a:r>
              <a:rPr lang="en-US" sz="1200">
                <a:solidFill>
                  <a:srgbClr val="006CB6"/>
                </a:solidFill>
                <a:latin typeface="Nirmala UI"/>
                <a:cs typeface="Nirmala UI"/>
                <a:hlinkClick r:id="rId5"/>
              </a:rPr>
              <a:t>Scan to access the CDC’s Shingles (Herpes Zoster) Clinical Overview</a:t>
            </a:r>
            <a:endParaRPr lang="en-US" sz="1200">
              <a:solidFill>
                <a:srgbClr val="006CB6"/>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Picture 11" descr="Link to https://my.clevelandclinic.org/health/diseases/11036-shingles">
            <a:extLst>
              <a:ext uri="{FF2B5EF4-FFF2-40B4-BE49-F238E27FC236}">
                <a16:creationId xmlns:a16="http://schemas.microsoft.com/office/drawing/2014/main" id="{010B91CF-6CAC-6EE5-7E8C-858288343F54}"/>
              </a:ext>
            </a:extLst>
          </p:cNvPr>
          <p:cNvPicPr>
            <a:picLocks noChangeAspect="1"/>
          </p:cNvPicPr>
          <p:nvPr/>
        </p:nvPicPr>
        <p:blipFill rotWithShape="1">
          <a:blip r:embed="rId6">
            <a:extLst>
              <a:ext uri="{28A0092B-C50C-407E-A947-70E740481C1C}">
                <a14:useLocalDpi xmlns:a14="http://schemas.microsoft.com/office/drawing/2010/main" val="0"/>
              </a:ext>
            </a:extLst>
          </a:blip>
          <a:srcRect b="9484"/>
          <a:stretch/>
        </p:blipFill>
        <p:spPr>
          <a:xfrm>
            <a:off x="7952818" y="5527126"/>
            <a:ext cx="565716" cy="512064"/>
          </a:xfrm>
          <a:prstGeom prst="rect">
            <a:avLst/>
          </a:prstGeom>
        </p:spPr>
      </p:pic>
      <p:sp>
        <p:nvSpPr>
          <p:cNvPr id="13" name="TextBox 12">
            <a:extLst>
              <a:ext uri="{FF2B5EF4-FFF2-40B4-BE49-F238E27FC236}">
                <a16:creationId xmlns:a16="http://schemas.microsoft.com/office/drawing/2014/main" id="{DAF7E1B7-30DB-3630-84CB-4555476CA941}"/>
              </a:ext>
            </a:extLst>
          </p:cNvPr>
          <p:cNvSpPr txBox="1"/>
          <p:nvPr/>
        </p:nvSpPr>
        <p:spPr>
          <a:xfrm>
            <a:off x="8402923" y="5536937"/>
            <a:ext cx="226753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spcBef>
                <a:spcPts val="800"/>
              </a:spcBef>
              <a:spcAft>
                <a:spcPts val="1600"/>
              </a:spcAft>
            </a:pPr>
            <a:r>
              <a:rPr lang="en-US" sz="1200">
                <a:solidFill>
                  <a:srgbClr val="006CB6"/>
                </a:solidFill>
                <a:latin typeface="Nirmala UI"/>
                <a:cs typeface="Nirmala UI"/>
                <a:hlinkClick r:id="rId7"/>
              </a:rPr>
              <a:t>Scan to access the Cleveland Clinic’s Shingles webpage</a:t>
            </a:r>
            <a:endParaRPr lang="en-US" sz="1200">
              <a:solidFill>
                <a:srgbClr val="006CB6"/>
              </a:solidFill>
              <a:latin typeface="Nirmala UI" panose="020B0502040204020203" pitchFamily="34" charset="0"/>
              <a:ea typeface="Nirmala UI"/>
              <a:cs typeface="Nirmala UI" panose="020B0502040204020203" pitchFamily="34" charset="0"/>
            </a:endParaRPr>
          </a:p>
        </p:txBody>
      </p:sp>
      <p:pic>
        <p:nvPicPr>
          <p:cNvPr id="14" name="Picture 13" descr="Image of sepsis disease">
            <a:extLst>
              <a:ext uri="{FF2B5EF4-FFF2-40B4-BE49-F238E27FC236}">
                <a16:creationId xmlns:a16="http://schemas.microsoft.com/office/drawing/2014/main" id="{5971831A-C005-4E12-3F43-04717F1A0CF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661041" y="1411687"/>
            <a:ext cx="1998687" cy="229455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EACFCA4C-F25F-5930-93F5-CA78EE87EBED}"/>
              </a:ext>
            </a:extLst>
          </p:cNvPr>
          <p:cNvSpPr txBox="1"/>
          <p:nvPr/>
        </p:nvSpPr>
        <p:spPr>
          <a:xfrm>
            <a:off x="9661041" y="3857404"/>
            <a:ext cx="1998687" cy="1323439"/>
          </a:xfrm>
          <a:prstGeom prst="rect">
            <a:avLst/>
          </a:prstGeom>
          <a:solidFill>
            <a:srgbClr val="0073B6"/>
          </a:solidFill>
          <a:ln>
            <a:solidFill>
              <a:schemeClr val="bg1">
                <a:lumMod val="75000"/>
              </a:schemeClr>
            </a:solid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1200"/>
              </a:spcAft>
            </a:pPr>
            <a:r>
              <a:rPr lang="en-US" sz="1600">
                <a:solidFill>
                  <a:schemeClr val="bg1"/>
                </a:solidFill>
                <a:latin typeface="Nirmala UI"/>
                <a:cs typeface="Nirmala UI"/>
              </a:rPr>
              <a:t>Shingles can present with fever, chills, diarrhea, burning sensation, malaise, headache</a:t>
            </a:r>
            <a:endParaRPr lang="en-US" sz="1600">
              <a:solidFill>
                <a:schemeClr val="bg1"/>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0067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8B296B5F-3A7C-6829-E70A-D95F28AA858E}"/>
              </a:ext>
            </a:extLst>
          </p:cNvPr>
          <p:cNvSpPr>
            <a:spLocks noGrp="1"/>
          </p:cNvSpPr>
          <p:nvPr>
            <p:ph type="title" idx="4294967295"/>
          </p:nvPr>
        </p:nvSpPr>
        <p:spPr>
          <a:xfrm>
            <a:off x="536575" y="412750"/>
            <a:ext cx="9212109" cy="1406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250" b="0" i="0" u="none" strike="noStrike" kern="1200" cap="none" spc="0" normalizeH="0" baseline="0" noProof="0">
                <a:ln>
                  <a:noFill/>
                </a:ln>
                <a:solidFill>
                  <a:srgbClr val="0073B6"/>
                </a:solidFill>
                <a:effectLst/>
                <a:uLnTx/>
                <a:uFillTx/>
                <a:latin typeface="Nirmala UI"/>
                <a:ea typeface="+mn-ea"/>
                <a:cs typeface="Nirmala UI"/>
              </a:rPr>
              <a:t>Vaccines Prevent a Cascade of Illnesses: Help Prevent Sepsis</a:t>
            </a:r>
            <a:endParaRPr kumimoji="0" lang="en-US" sz="4267"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3" name="Content Placeholder 2">
            <a:extLst>
              <a:ext uri="{FF2B5EF4-FFF2-40B4-BE49-F238E27FC236}">
                <a16:creationId xmlns:a16="http://schemas.microsoft.com/office/drawing/2014/main" id="{165BB2FC-0718-1590-7C71-BC2CB422C944}"/>
              </a:ext>
            </a:extLst>
          </p:cNvPr>
          <p:cNvSpPr>
            <a:spLocks noGrp="1"/>
          </p:cNvSpPr>
          <p:nvPr>
            <p:ph sz="quarter" idx="15"/>
          </p:nvPr>
        </p:nvSpPr>
        <p:spPr>
          <a:xfrm>
            <a:off x="536575" y="1835456"/>
            <a:ext cx="8423070" cy="1406525"/>
          </a:xfrm>
        </p:spPr>
        <p:txBody>
          <a:bodyPr vert="horz" lIns="91440" tIns="45720" rIns="91440" bIns="45720" rtlCol="0" anchor="t">
            <a:noAutofit/>
          </a:bodyPr>
          <a:lstStyle/>
          <a:p>
            <a:pPr marL="457200" indent="-457200">
              <a:lnSpc>
                <a:spcPct val="100000"/>
              </a:lnSpc>
              <a:spcBef>
                <a:spcPts val="200"/>
              </a:spcBef>
              <a:spcAft>
                <a:spcPts val="200"/>
              </a:spcAft>
              <a:buChar char="•"/>
            </a:pPr>
            <a:r>
              <a:rPr lang="en-US" sz="2600" dirty="0">
                <a:latin typeface="Nirmala UI"/>
                <a:cs typeface="Nirmala UI"/>
              </a:rPr>
              <a:t>Prevent debilitating illness from shingles or infected wounds from shingles to reduce the risk of infection and sepsis</a:t>
            </a:r>
            <a:endParaRPr lang="en-US" sz="2600" dirty="0"/>
          </a:p>
        </p:txBody>
      </p:sp>
      <p:pic>
        <p:nvPicPr>
          <p:cNvPr id="4" name="Picture 3">
            <a:extLst>
              <a:ext uri="{FF2B5EF4-FFF2-40B4-BE49-F238E27FC236}">
                <a16:creationId xmlns:a16="http://schemas.microsoft.com/office/drawing/2014/main" id="{91F7B463-C187-449B-9A1C-BCE1B8A05B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816" y="1189754"/>
            <a:ext cx="2436674" cy="162444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Content Placeholder 2">
            <a:extLst>
              <a:ext uri="{FF2B5EF4-FFF2-40B4-BE49-F238E27FC236}">
                <a16:creationId xmlns:a16="http://schemas.microsoft.com/office/drawing/2014/main" id="{8F1005C8-8CE6-D563-EF40-21E29F2C6C4B}"/>
              </a:ext>
            </a:extLst>
          </p:cNvPr>
          <p:cNvSpPr txBox="1">
            <a:spLocks/>
          </p:cNvSpPr>
          <p:nvPr/>
        </p:nvSpPr>
        <p:spPr>
          <a:xfrm>
            <a:off x="538675" y="3070212"/>
            <a:ext cx="11099902" cy="4044459"/>
          </a:xfrm>
          <a:prstGeom prst="rect">
            <a:avLst/>
          </a:prstGeom>
        </p:spPr>
        <p:txBody>
          <a:bodyPr vert="horz" lIns="91440" tIns="45720" rIns="91440" bIns="45720" rtlCol="0" anchor="t">
            <a:noAutofit/>
          </a:bodyPr>
          <a:lstStyle>
            <a:lvl1pPr marL="0" indent="0" algn="l" defTabSz="1219170" rtl="0" eaLnBrk="1" latinLnBrk="0" hangingPunct="1">
              <a:lnSpc>
                <a:spcPct val="90000"/>
              </a:lnSpc>
              <a:spcBef>
                <a:spcPts val="0"/>
              </a:spcBef>
              <a:buFont typeface="Arial" panose="020B0604020202020204" pitchFamily="34" charset="0"/>
              <a:buNone/>
              <a:defRPr sz="2667" kern="1200" spc="0" baseline="0">
                <a:solidFill>
                  <a:srgbClr val="0073B6"/>
                </a:solidFill>
                <a:latin typeface="Nirmala UI" panose="020B0502040204020203" pitchFamily="34" charset="0"/>
                <a:ea typeface="+mn-ea"/>
                <a:cs typeface="Nirmala UI" panose="020B0502040204020203"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lnSpc>
                <a:spcPct val="100000"/>
              </a:lnSpc>
              <a:spcBef>
                <a:spcPts val="200"/>
              </a:spcBef>
              <a:spcAft>
                <a:spcPts val="200"/>
              </a:spcAft>
              <a:buFont typeface="Arial" panose="020B0604020202020204" pitchFamily="34" charset="0"/>
              <a:buChar char="•"/>
            </a:pPr>
            <a:r>
              <a:rPr lang="en-US" sz="2600" dirty="0">
                <a:latin typeface="Nirmala UI"/>
                <a:cs typeface="Nirmala UI"/>
              </a:rPr>
              <a:t>Prevent pneumonia or severe pneumonia to reduce the risk of sepsis</a:t>
            </a:r>
          </a:p>
          <a:p>
            <a:pPr marL="457200" indent="-457200">
              <a:lnSpc>
                <a:spcPct val="100000"/>
              </a:lnSpc>
              <a:spcBef>
                <a:spcPts val="200"/>
              </a:spcBef>
              <a:spcAft>
                <a:spcPts val="200"/>
              </a:spcAft>
              <a:buFont typeface="Arial" panose="020B0604020202020204" pitchFamily="34" charset="0"/>
              <a:buChar char="•"/>
            </a:pPr>
            <a:r>
              <a:rPr lang="en-US" sz="2600" dirty="0">
                <a:latin typeface="Nirmala UI"/>
                <a:cs typeface="Nirmala UI"/>
              </a:rPr>
              <a:t>Tetanus, a devastating illness from dirty wounds, is rare but it can cause pneumonia and sepsis </a:t>
            </a:r>
          </a:p>
          <a:p>
            <a:pPr marL="457200" indent="-457200">
              <a:lnSpc>
                <a:spcPct val="100000"/>
              </a:lnSpc>
              <a:spcBef>
                <a:spcPts val="200"/>
              </a:spcBef>
              <a:spcAft>
                <a:spcPts val="200"/>
              </a:spcAft>
              <a:buFont typeface="Arial" panose="020B0604020202020204" pitchFamily="34" charset="0"/>
              <a:buChar char="•"/>
            </a:pPr>
            <a:r>
              <a:rPr lang="en-US" sz="2600" dirty="0">
                <a:latin typeface="Nirmala UI"/>
                <a:cs typeface="Nirmala UI"/>
              </a:rPr>
              <a:t>Prevent respiratory infections from influenza, which can lead to sepsis</a:t>
            </a:r>
          </a:p>
          <a:p>
            <a:pPr marL="457200" indent="-457200">
              <a:lnSpc>
                <a:spcPct val="100000"/>
              </a:lnSpc>
              <a:spcBef>
                <a:spcPts val="200"/>
              </a:spcBef>
              <a:spcAft>
                <a:spcPts val="200"/>
              </a:spcAft>
              <a:buFont typeface="Arial" panose="020B0604020202020204" pitchFamily="34" charset="0"/>
              <a:buChar char="•"/>
            </a:pPr>
            <a:r>
              <a:rPr lang="en-US" sz="2600" dirty="0">
                <a:latin typeface="Nirmala UI"/>
                <a:cs typeface="Nirmala UI"/>
              </a:rPr>
              <a:t>Prevent severe illness from COVID, including secondary infections caused by COVID, which can cause sepsis</a:t>
            </a:r>
            <a:endParaRPr lang="en-US" sz="2600" dirty="0"/>
          </a:p>
        </p:txBody>
      </p:sp>
    </p:spTree>
    <p:extLst>
      <p:ext uri="{BB962C8B-B14F-4D97-AF65-F5344CB8AC3E}">
        <p14:creationId xmlns:p14="http://schemas.microsoft.com/office/powerpoint/2010/main" val="387080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EF7F0F-5D84-3B6A-7EA2-58FBB8C2A8A7}"/>
              </a:ext>
            </a:extLst>
          </p:cNvPr>
          <p:cNvSpPr>
            <a:spLocks noGrp="1"/>
          </p:cNvSpPr>
          <p:nvPr>
            <p:ph type="title" idx="4294967295"/>
          </p:nvPr>
        </p:nvSpPr>
        <p:spPr>
          <a:xfrm>
            <a:off x="536575" y="409575"/>
            <a:ext cx="10669588" cy="665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0073B6"/>
                </a:solidFill>
                <a:effectLst/>
                <a:uLnTx/>
                <a:uFillTx/>
                <a:latin typeface="Nirmala UI"/>
                <a:ea typeface="+mn-ea"/>
                <a:cs typeface="Nirmala UI"/>
              </a:rPr>
              <a:t>Conduct a Performance Improvement Plan</a:t>
            </a:r>
          </a:p>
        </p:txBody>
      </p:sp>
      <p:sp>
        <p:nvSpPr>
          <p:cNvPr id="8" name="Content Placeholder 3">
            <a:extLst>
              <a:ext uri="{FF2B5EF4-FFF2-40B4-BE49-F238E27FC236}">
                <a16:creationId xmlns:a16="http://schemas.microsoft.com/office/drawing/2014/main" id="{26A92C91-A860-9B7D-74C7-FF2A0426B04E}"/>
              </a:ext>
            </a:extLst>
          </p:cNvPr>
          <p:cNvSpPr>
            <a:spLocks noGrp="1"/>
          </p:cNvSpPr>
          <p:nvPr>
            <p:ph sz="quarter" idx="15"/>
          </p:nvPr>
        </p:nvSpPr>
        <p:spPr>
          <a:xfrm>
            <a:off x="536575" y="1131387"/>
            <a:ext cx="8265069" cy="4937574"/>
          </a:xfrm>
        </p:spPr>
        <p:txBody>
          <a:bodyPr vert="horz" lIns="91440" tIns="45720" rIns="91440" bIns="45720" rtlCol="0" anchor="t">
            <a:noAutofit/>
          </a:bodyPr>
          <a:lstStyle/>
          <a:p>
            <a:pPr>
              <a:lnSpc>
                <a:spcPct val="100000"/>
              </a:lnSpc>
              <a:spcBef>
                <a:spcPts val="300"/>
              </a:spcBef>
              <a:spcAft>
                <a:spcPts val="300"/>
              </a:spcAft>
            </a:pPr>
            <a:r>
              <a:rPr lang="en-US" sz="2400">
                <a:solidFill>
                  <a:srgbClr val="000000"/>
                </a:solidFill>
                <a:latin typeface="+mn-lt"/>
                <a:cs typeface="Nirmala UI"/>
              </a:rPr>
              <a:t> </a:t>
            </a:r>
            <a:r>
              <a:rPr lang="en-US" sz="2400" b="1">
                <a:solidFill>
                  <a:srgbClr val="D664A6"/>
                </a:solidFill>
                <a:latin typeface="+mn-lt"/>
                <a:cs typeface="Nirmala UI"/>
              </a:rPr>
              <a:t>Step 1: Determine the Key Areas for Improvement:</a:t>
            </a:r>
            <a:endParaRPr lang="en-US" sz="1850">
              <a:solidFill>
                <a:srgbClr val="0B4A72"/>
              </a:solidFill>
              <a:latin typeface="+mn-lt"/>
            </a:endParaRPr>
          </a:p>
          <a:p>
            <a:pPr>
              <a:lnSpc>
                <a:spcPct val="100000"/>
              </a:lnSpc>
              <a:spcBef>
                <a:spcPts val="300"/>
              </a:spcBef>
              <a:spcAft>
                <a:spcPts val="300"/>
              </a:spcAft>
            </a:pPr>
            <a:endParaRPr lang="en-US" sz="200">
              <a:solidFill>
                <a:srgbClr val="0070C0"/>
              </a:solidFill>
              <a:latin typeface="+mn-lt"/>
            </a:endParaRPr>
          </a:p>
          <a:p>
            <a:pPr marL="380365" indent="-380365">
              <a:lnSpc>
                <a:spcPct val="100000"/>
              </a:lnSpc>
              <a:spcBef>
                <a:spcPts val="300"/>
              </a:spcBef>
              <a:spcAft>
                <a:spcPts val="300"/>
              </a:spcAft>
              <a:buFont typeface="Arial" panose="020B0604020202020204" pitchFamily="34" charset="0"/>
              <a:buChar char="•"/>
            </a:pPr>
            <a:r>
              <a:rPr lang="en-US" sz="2000">
                <a:latin typeface="+mn-lt"/>
                <a:cs typeface="Nirmala UI"/>
              </a:rPr>
              <a:t>Complete a </a:t>
            </a:r>
            <a:r>
              <a:rPr lang="en-US" sz="2000" b="1" u="sng">
                <a:solidFill>
                  <a:srgbClr val="0B4A72"/>
                </a:solidFill>
                <a:latin typeface="+mn-lt"/>
                <a:cs typeface="Nirmala UI"/>
              </a:rPr>
              <a:t>medical records review</a:t>
            </a:r>
            <a:r>
              <a:rPr lang="en-US" sz="2000" b="1">
                <a:solidFill>
                  <a:srgbClr val="0B4A72"/>
                </a:solidFill>
                <a:latin typeface="+mn-lt"/>
                <a:cs typeface="Nirmala UI"/>
              </a:rPr>
              <a:t> </a:t>
            </a:r>
            <a:r>
              <a:rPr lang="en-US" sz="2000">
                <a:latin typeface="+mn-lt"/>
                <a:cs typeface="Nirmala UI"/>
              </a:rPr>
              <a:t>for 8-10 residents who were transferred to the emergency department or admitted to the hospital with sepsis. </a:t>
            </a:r>
            <a:endParaRPr lang="en-US" sz="2000">
              <a:latin typeface="+mn-lt"/>
            </a:endParaRPr>
          </a:p>
          <a:p>
            <a:pPr marL="913765" lvl="1" indent="-304165">
              <a:lnSpc>
                <a:spcPct val="100000"/>
              </a:lnSpc>
              <a:spcBef>
                <a:spcPts val="300"/>
              </a:spcBef>
              <a:spcAft>
                <a:spcPts val="300"/>
              </a:spcAft>
              <a:buClr>
                <a:srgbClr val="0073B6"/>
              </a:buClr>
              <a:buFont typeface="Wingdings" panose="05000000000000000000" pitchFamily="2" charset="2"/>
              <a:buChar char="§"/>
            </a:pPr>
            <a:r>
              <a:rPr lang="en-US" sz="2000" b="1" i="1">
                <a:solidFill>
                  <a:srgbClr val="D664A6"/>
                </a:solidFill>
              </a:rPr>
              <a:t>NOTE: </a:t>
            </a:r>
            <a:r>
              <a:rPr lang="en-US" sz="2000">
                <a:solidFill>
                  <a:srgbClr val="0073B6"/>
                </a:solidFill>
              </a:rPr>
              <a:t>You can choose a different number or timeframe based on your facility’s usual patterns of transfer and readmission. Select a meaningful number to help identify any trends. </a:t>
            </a:r>
            <a:endParaRPr lang="en-US" sz="2000">
              <a:solidFill>
                <a:srgbClr val="0073B6"/>
              </a:solidFill>
              <a:cs typeface="Nirmala UI"/>
            </a:endParaRPr>
          </a:p>
          <a:p>
            <a:pPr marL="380365" indent="-380365">
              <a:lnSpc>
                <a:spcPct val="100000"/>
              </a:lnSpc>
              <a:spcBef>
                <a:spcPts val="300"/>
              </a:spcBef>
              <a:spcAft>
                <a:spcPts val="300"/>
              </a:spcAft>
              <a:buFont typeface="Arial" panose="020B0604020202020204" pitchFamily="34" charset="0"/>
              <a:buChar char="•"/>
            </a:pPr>
            <a:r>
              <a:rPr lang="en-US" sz="2000">
                <a:latin typeface="+mn-lt"/>
                <a:cs typeface="Nirmala UI"/>
              </a:rPr>
              <a:t>Study documentation by the nurse and other staff. Review other areas, such as lab work, notes from the hospital and </a:t>
            </a:r>
            <a:r>
              <a:rPr lang="en-US" sz="2000" b="1" u="sng">
                <a:solidFill>
                  <a:srgbClr val="0B4A72"/>
                </a:solidFill>
                <a:latin typeface="+mn-lt"/>
                <a:cs typeface="Nirmala UI"/>
              </a:rPr>
              <a:t>vaccination</a:t>
            </a:r>
            <a:r>
              <a:rPr lang="en-US" sz="2000">
                <a:latin typeface="+mn-lt"/>
                <a:cs typeface="Nirmala UI"/>
              </a:rPr>
              <a:t> records. Note any diagnostic reasons or other patterns of interest (e.g., vital signs, staff involved, medical director, health disparities, time of day, unit, staffing, etc.). </a:t>
            </a:r>
            <a:endParaRPr lang="en-US" sz="2000" i="1">
              <a:latin typeface="+mn-lt"/>
            </a:endParaRPr>
          </a:p>
          <a:p>
            <a:pPr marL="380365" indent="-380365">
              <a:lnSpc>
                <a:spcPct val="100000"/>
              </a:lnSpc>
              <a:spcBef>
                <a:spcPts val="300"/>
              </a:spcBef>
              <a:spcAft>
                <a:spcPts val="300"/>
              </a:spcAft>
              <a:buFont typeface="Arial" panose="020B0604020202020204" pitchFamily="34" charset="0"/>
              <a:buChar char="•"/>
            </a:pPr>
            <a:r>
              <a:rPr lang="en-US" sz="2000">
                <a:latin typeface="+mn-lt"/>
                <a:cs typeface="Nirmala UI"/>
              </a:rPr>
              <a:t>Determine if there were </a:t>
            </a:r>
            <a:r>
              <a:rPr lang="en-US" sz="2000" b="1" u="sng">
                <a:solidFill>
                  <a:srgbClr val="0B4A72"/>
                </a:solidFill>
                <a:latin typeface="+mn-lt"/>
                <a:cs typeface="Nirmala UI"/>
              </a:rPr>
              <a:t>missed opportunities</a:t>
            </a:r>
            <a:r>
              <a:rPr lang="en-US" sz="2000" b="1">
                <a:solidFill>
                  <a:srgbClr val="0B4A72"/>
                </a:solidFill>
                <a:latin typeface="+mn-lt"/>
                <a:cs typeface="Nirmala UI"/>
              </a:rPr>
              <a:t> </a:t>
            </a:r>
            <a:r>
              <a:rPr lang="en-US" sz="2000">
                <a:latin typeface="+mn-lt"/>
                <a:cs typeface="Nirmala UI"/>
              </a:rPr>
              <a:t>that could have prevented the issue that led to the hospital transfer.</a:t>
            </a:r>
          </a:p>
        </p:txBody>
      </p:sp>
      <p:pic>
        <p:nvPicPr>
          <p:cNvPr id="3" name="Picture 3">
            <a:extLst>
              <a:ext uri="{FF2B5EF4-FFF2-40B4-BE49-F238E27FC236}">
                <a16:creationId xmlns:a16="http://schemas.microsoft.com/office/drawing/2014/main" id="{88F406DF-E447-8BFA-1926-1DBDCF9096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2056" y="1347330"/>
            <a:ext cx="2743200" cy="182971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6942FCB-3A20-F3D2-F99A-D166AB49D6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056" y="3680957"/>
            <a:ext cx="2744572" cy="182971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4248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8" id="{9317DF95-729A-4543-AFF3-6F73EFD8627E}" vid="{C76E9F54-1407-4E10-860C-28F8A4EBC529}"/>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6698f20-16d8-4387-8fa1-6bd4bb26deb7" xsi:nil="true"/>
    <lcf76f155ced4ddcb4097134ff3c332f xmlns="f5e617e0-9ae6-48ae-8c0a-f049dce7ee5d">
      <Terms xmlns="http://schemas.microsoft.com/office/infopath/2007/PartnerControls"/>
    </lcf76f155ced4ddcb4097134ff3c332f>
    <SharedWithUsers xmlns="b6698f20-16d8-4387-8fa1-6bd4bb26deb7">
      <UserInfo>
        <DisplayName>Mary Locklin</DisplayName>
        <AccountId>106</AccountId>
        <AccountType/>
      </UserInfo>
      <UserInfo>
        <DisplayName>Sheila McLean</DisplayName>
        <AccountId>25</AccountId>
        <AccountType/>
      </UserInfo>
      <UserInfo>
        <DisplayName>Allison N. Spangler</DisplayName>
        <AccountId>31</AccountId>
        <AccountType/>
      </UserInfo>
      <UserInfo>
        <DisplayName>Sibyl Goodwin</DisplayName>
        <AccountId>111</AccountId>
        <AccountType/>
      </UserInfo>
      <UserInfo>
        <DisplayName>Laura Finch</DisplayName>
        <AccountId>168</AccountId>
        <AccountType/>
      </UserInfo>
      <UserInfo>
        <DisplayName>April Faulkner</DisplayName>
        <AccountId>113</AccountId>
        <AccountType/>
      </UserInfo>
    </SharedWithUsers>
  </documentManagement>
</p:properties>
</file>

<file path=customXml/itemProps1.xml><?xml version="1.0" encoding="utf-8"?>
<ds:datastoreItem xmlns:ds="http://schemas.openxmlformats.org/officeDocument/2006/customXml" ds:itemID="{9FD945C9-6E6F-4559-91DE-B43CC52213B8}">
  <ds:schemaRefs>
    <ds:schemaRef ds:uri="b6698f20-16d8-4387-8fa1-6bd4bb26deb7"/>
    <ds:schemaRef ds:uri="f5e617e0-9ae6-48ae-8c0a-f049dce7ee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DB38DF-C577-44A9-9AB6-9A543EFEF3A0}">
  <ds:schemaRefs>
    <ds:schemaRef ds:uri="http://schemas.microsoft.com/sharepoint/v3/contenttype/forms"/>
  </ds:schemaRefs>
</ds:datastoreItem>
</file>

<file path=customXml/itemProps3.xml><?xml version="1.0" encoding="utf-8"?>
<ds:datastoreItem xmlns:ds="http://schemas.openxmlformats.org/officeDocument/2006/customXml" ds:itemID="{70898FE8-4948-44D1-95CA-609B7990B848}">
  <ds:schemaRefs>
    <ds:schemaRef ds:uri="b6698f20-16d8-4387-8fa1-6bd4bb26deb7"/>
    <ds:schemaRef ds:uri="f5e617e0-9ae6-48ae-8c0a-f049dce7ee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1022</Words>
  <Application>Microsoft Office PowerPoint</Application>
  <PresentationFormat>Widescreen</PresentationFormat>
  <Paragraphs>83</Paragraphs>
  <Slides>8</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vt:i4>
      </vt:variant>
    </vt:vector>
  </HeadingPairs>
  <TitlesOfParts>
    <vt:vector size="18" baseType="lpstr">
      <vt:lpstr>Arial</vt:lpstr>
      <vt:lpstr>Arial,Sans-Serif</vt:lpstr>
      <vt:lpstr>Calibri</vt:lpstr>
      <vt:lpstr>Nirmala UI</vt:lpstr>
      <vt:lpstr>Wingdings</vt:lpstr>
      <vt:lpstr>1_Custom Design</vt:lpstr>
      <vt:lpstr>1_Custom Design</vt:lpstr>
      <vt:lpstr>2_Custom Design</vt:lpstr>
      <vt:lpstr>1_Custom Design</vt:lpstr>
      <vt:lpstr>1_Custom Design</vt:lpstr>
      <vt:lpstr>The following information is intended to support your facility’s vaccination education and promotion efforts.   Print and display the pages as is or customize them with additional information or your facility’s logo (space allotted in the top right corner of each slide).  The content can be used on bulletin boards, in staff common areas, and at staff or family council meetings.</vt:lpstr>
      <vt:lpstr>Catch Up On Vaccines:  Sepsis Matters!</vt:lpstr>
      <vt:lpstr>Infection Prevention is the Best Way to Prevent Sepsis</vt:lpstr>
      <vt:lpstr>Co-administer Vaccinations to New Admissions and at Vaccine Clinics  </vt:lpstr>
      <vt:lpstr> Vaccinate for Flu and Pneumonia to Avoid Sepsis</vt:lpstr>
      <vt:lpstr>Shingles in Nursing Home Residents</vt:lpstr>
      <vt:lpstr>Vaccines Prevent a Cascade of Illnesses: Help Prevent Sepsis</vt:lpstr>
      <vt:lpstr>Conduct a Performance Improvement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Finch</dc:creator>
  <cp:lastModifiedBy>April Faulkner</cp:lastModifiedBy>
  <cp:revision>1</cp:revision>
  <dcterms:created xsi:type="dcterms:W3CDTF">2022-04-22T17:56:23Z</dcterms:created>
  <dcterms:modified xsi:type="dcterms:W3CDTF">2023-08-15T19:09:44Z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0x010100F3E1887C85602F4389FF8F2E4E8B30D4</vt:lpwstr>
  </property>
  <property fmtid="{D5CDD505-2E9C-101B-9397-08002B2CF9AE}" pid="3" name="MediaServiceImageTags">
    <vt:lpwstr/>
  </property>
</Properties>
</file>