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1" r:id="rId5"/>
    <p:sldId id="263" r:id="rId6"/>
    <p:sldId id="319" r:id="rId7"/>
    <p:sldId id="321" r:id="rId8"/>
    <p:sldId id="322" r:id="rId9"/>
    <p:sldId id="32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4A091F-AE23-DD88-E772-C06D6234C4E2}" name="Sheila McLean" initials="SM" userId="S::smclean@hqi.solutions::412a6abc-e123-4bde-a621-56cfc27629c2" providerId="AD"/>
  <p188:author id="{B135C95D-40F2-82E7-27CE-F6E0F0D3B0C0}" name="Mary Locklin" initials="ML" userId="S::mlocklin@hqi.solutions::b7584531-bce8-4955-b104-0c06e6d73194" providerId="AD"/>
  <p188:author id="{E5D0ABEA-3262-E566-9D66-8AF65A50DF1D}" name="Laura Finch" initials="LF" userId="S::lfinch@hqi.solutions::fb39cc06-ab26-4ebd-bfe4-08e0020ef85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DB7"/>
    <a:srgbClr val="2A2E31"/>
    <a:srgbClr val="4E95D9"/>
    <a:srgbClr val="5C9382"/>
    <a:srgbClr val="D663A6"/>
    <a:srgbClr val="D8955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2779119-AE5C-41EA-9479-E1C7E719F140}" v="31" dt="2024-01-23T18:18:35.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autoAdjust="0"/>
    <p:restoredTop sz="94641" autoAdjust="0"/>
  </p:normalViewPr>
  <p:slideViewPr>
    <p:cSldViewPr snapToGrid="0">
      <p:cViewPr varScale="1">
        <p:scale>
          <a:sx n="78" d="100"/>
          <a:sy n="78" d="100"/>
        </p:scale>
        <p:origin x="850" y="8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Locklin" userId="S::mlocklin@hqi.solutions::b7584531-bce8-4955-b104-0c06e6d73194" providerId="AD" clId="Web-{A3EABEAA-8E62-20F7-D5DC-29BD215F61C8}"/>
    <pc:docChg chg="modSld">
      <pc:chgData name="Mary Locklin" userId="S::mlocklin@hqi.solutions::b7584531-bce8-4955-b104-0c06e6d73194" providerId="AD" clId="Web-{A3EABEAA-8E62-20F7-D5DC-29BD215F61C8}" dt="2024-01-16T13:44:53.926" v="0" actId="20577"/>
      <pc:docMkLst>
        <pc:docMk/>
      </pc:docMkLst>
      <pc:sldChg chg="modSp">
        <pc:chgData name="Mary Locklin" userId="S::mlocklin@hqi.solutions::b7584531-bce8-4955-b104-0c06e6d73194" providerId="AD" clId="Web-{A3EABEAA-8E62-20F7-D5DC-29BD215F61C8}" dt="2024-01-16T13:44:53.926" v="0" actId="20577"/>
        <pc:sldMkLst>
          <pc:docMk/>
          <pc:sldMk cId="2728073803" sldId="317"/>
        </pc:sldMkLst>
        <pc:spChg chg="mod">
          <ac:chgData name="Mary Locklin" userId="S::mlocklin@hqi.solutions::b7584531-bce8-4955-b104-0c06e6d73194" providerId="AD" clId="Web-{A3EABEAA-8E62-20F7-D5DC-29BD215F61C8}" dt="2024-01-16T13:44:53.926" v="0" actId="20577"/>
          <ac:spMkLst>
            <pc:docMk/>
            <pc:sldMk cId="2728073803" sldId="317"/>
            <ac:spMk id="4" creationId="{983C460F-C6CC-4385-8AF4-D4A28D0BBEF7}"/>
          </ac:spMkLst>
        </pc:spChg>
      </pc:sldChg>
    </pc:docChg>
  </pc:docChgLst>
  <pc:docChgLst>
    <pc:chgData name="Sheila McLean" userId="S::smclean@hqi.solutions::412a6abc-e123-4bde-a621-56cfc27629c2" providerId="AD" clId="Web-{0D40CFB6-3544-D313-605B-69DCEFF1FEBA}"/>
    <pc:docChg chg="">
      <pc:chgData name="Sheila McLean" userId="S::smclean@hqi.solutions::412a6abc-e123-4bde-a621-56cfc27629c2" providerId="AD" clId="Web-{0D40CFB6-3544-D313-605B-69DCEFF1FEBA}" dt="2024-01-16T14:42:03.078" v="0"/>
      <pc:docMkLst>
        <pc:docMk/>
      </pc:docMkLst>
      <pc:sldChg chg="modCm">
        <pc:chgData name="Sheila McLean" userId="S::smclean@hqi.solutions::412a6abc-e123-4bde-a621-56cfc27629c2" providerId="AD" clId="Web-{0D40CFB6-3544-D313-605B-69DCEFF1FEBA}" dt="2024-01-16T14:42:03.078" v="0"/>
        <pc:sldMkLst>
          <pc:docMk/>
          <pc:sldMk cId="3134630158" sldId="321"/>
        </pc:sldMkLst>
        <pc:extLst>
          <p:ext xmlns:p="http://schemas.openxmlformats.org/presentationml/2006/main" uri="{D6D511B9-2390-475A-947B-AFAB55BFBCF1}">
            <pc226:cmChg xmlns:pc226="http://schemas.microsoft.com/office/powerpoint/2022/06/main/command" chg="">
              <pc226:chgData name="Sheila McLean" userId="S::smclean@hqi.solutions::412a6abc-e123-4bde-a621-56cfc27629c2" providerId="AD" clId="Web-{0D40CFB6-3544-D313-605B-69DCEFF1FEBA}" dt="2024-01-16T14:42:03.078" v="0"/>
              <pc2:cmMkLst xmlns:pc2="http://schemas.microsoft.com/office/powerpoint/2019/9/main/command">
                <pc:docMk/>
                <pc:sldMk cId="3134630158" sldId="321"/>
                <pc2:cmMk id="{A8D402B2-5285-4518-9A5D-8F3C8D8C1F4A}"/>
              </pc2:cmMkLst>
              <pc226:cmRplyChg chg="add">
                <pc226:chgData name="Sheila McLean" userId="S::smclean@hqi.solutions::412a6abc-e123-4bde-a621-56cfc27629c2" providerId="AD" clId="Web-{0D40CFB6-3544-D313-605B-69DCEFF1FEBA}" dt="2024-01-16T14:42:03.078" v="0"/>
                <pc2:cmRplyMkLst xmlns:pc2="http://schemas.microsoft.com/office/powerpoint/2019/9/main/command">
                  <pc:docMk/>
                  <pc:sldMk cId="3134630158" sldId="321"/>
                  <pc2:cmMk id="{A8D402B2-5285-4518-9A5D-8F3C8D8C1F4A}"/>
                  <pc2:cmRplyMk id="{33A6A4BB-12EC-4215-ACB5-7A4A5AFE2E45}"/>
                </pc2:cmRplyMkLst>
              </pc226:cmRplyChg>
            </pc226:cmChg>
          </p:ext>
        </pc:extLst>
      </pc:sldChg>
    </pc:docChg>
  </pc:docChgLst>
  <pc:docChgLst>
    <pc:chgData name="April Faulkner" userId="0b78918d-9d22-4f38-97c6-6a164437ea8a" providerId="ADAL" clId="{708BFC30-F59E-40D4-986C-191FCA0DA82A}"/>
    <pc:docChg chg="modSld">
      <pc:chgData name="April Faulkner" userId="0b78918d-9d22-4f38-97c6-6a164437ea8a" providerId="ADAL" clId="{708BFC30-F59E-40D4-986C-191FCA0DA82A}" dt="2024-01-22T18:46:52.423" v="7" actId="6549"/>
      <pc:docMkLst>
        <pc:docMk/>
      </pc:docMkLst>
      <pc:sldChg chg="modSp mod">
        <pc:chgData name="April Faulkner" userId="0b78918d-9d22-4f38-97c6-6a164437ea8a" providerId="ADAL" clId="{708BFC30-F59E-40D4-986C-191FCA0DA82A}" dt="2024-01-22T18:46:52.423" v="7" actId="6549"/>
        <pc:sldMkLst>
          <pc:docMk/>
          <pc:sldMk cId="2437435311" sldId="261"/>
        </pc:sldMkLst>
        <pc:spChg chg="mod">
          <ac:chgData name="April Faulkner" userId="0b78918d-9d22-4f38-97c6-6a164437ea8a" providerId="ADAL" clId="{708BFC30-F59E-40D4-986C-191FCA0DA82A}" dt="2024-01-22T18:46:52.423" v="7" actId="6549"/>
          <ac:spMkLst>
            <pc:docMk/>
            <pc:sldMk cId="2437435311" sldId="261"/>
            <ac:spMk id="4" creationId="{4A5383AC-7283-90FD-C8F0-754F8A4601DF}"/>
          </ac:spMkLst>
        </pc:spChg>
      </pc:sldChg>
    </pc:docChg>
  </pc:docChgLst>
  <pc:docChgLst>
    <pc:chgData name="Mary Locklin" userId="S::mlocklin@hqi.solutions::b7584531-bce8-4955-b104-0c06e6d73194" providerId="AD" clId="Web-{2AA63E19-B547-2B42-E238-D096CE150A19}"/>
    <pc:docChg chg="modSld">
      <pc:chgData name="Mary Locklin" userId="S::mlocklin@hqi.solutions::b7584531-bce8-4955-b104-0c06e6d73194" providerId="AD" clId="Web-{2AA63E19-B547-2B42-E238-D096CE150A19}" dt="2024-01-16T14:05:08.276" v="21" actId="14100"/>
      <pc:docMkLst>
        <pc:docMk/>
      </pc:docMkLst>
      <pc:sldChg chg="modSp modCm">
        <pc:chgData name="Mary Locklin" userId="S::mlocklin@hqi.solutions::b7584531-bce8-4955-b104-0c06e6d73194" providerId="AD" clId="Web-{2AA63E19-B547-2B42-E238-D096CE150A19}" dt="2024-01-16T14:05:08.276" v="21" actId="14100"/>
        <pc:sldMkLst>
          <pc:docMk/>
          <pc:sldMk cId="3134630158" sldId="321"/>
        </pc:sldMkLst>
        <pc:spChg chg="mod">
          <ac:chgData name="Mary Locklin" userId="S::mlocklin@hqi.solutions::b7584531-bce8-4955-b104-0c06e6d73194" providerId="AD" clId="Web-{2AA63E19-B547-2B42-E238-D096CE150A19}" dt="2024-01-16T14:04:58.885" v="20" actId="20577"/>
          <ac:spMkLst>
            <pc:docMk/>
            <pc:sldMk cId="3134630158" sldId="321"/>
            <ac:spMk id="4" creationId="{A04453A9-C475-DF64-FF49-C8BFC5CE64DF}"/>
          </ac:spMkLst>
        </pc:spChg>
        <pc:picChg chg="mod">
          <ac:chgData name="Mary Locklin" userId="S::mlocklin@hqi.solutions::b7584531-bce8-4955-b104-0c06e6d73194" providerId="AD" clId="Web-{2AA63E19-B547-2B42-E238-D096CE150A19}" dt="2024-01-16T14:05:08.276" v="21" actId="14100"/>
          <ac:picMkLst>
            <pc:docMk/>
            <pc:sldMk cId="3134630158" sldId="321"/>
            <ac:picMk id="18" creationId="{ACDAC95D-0E6F-2C46-AB45-6D2B20A55D03}"/>
          </ac:picMkLst>
        </pc:picChg>
        <pc:extLst>
          <p:ext xmlns:p="http://schemas.openxmlformats.org/presentationml/2006/main" uri="{D6D511B9-2390-475A-947B-AFAB55BFBCF1}">
            <pc226:cmChg xmlns:pc226="http://schemas.microsoft.com/office/powerpoint/2022/06/main/command" chg="">
              <pc226:chgData name="Mary Locklin" userId="S::mlocklin@hqi.solutions::b7584531-bce8-4955-b104-0c06e6d73194" providerId="AD" clId="Web-{2AA63E19-B547-2B42-E238-D096CE150A19}" dt="2024-01-16T14:03:06.586" v="0"/>
              <pc2:cmMkLst xmlns:pc2="http://schemas.microsoft.com/office/powerpoint/2019/9/main/command">
                <pc:docMk/>
                <pc:sldMk cId="3134630158" sldId="321"/>
                <pc2:cmMk id="{A8D402B2-5285-4518-9A5D-8F3C8D8C1F4A}"/>
              </pc2:cmMkLst>
              <pc226:cmRplyChg chg="add">
                <pc226:chgData name="Mary Locklin" userId="S::mlocklin@hqi.solutions::b7584531-bce8-4955-b104-0c06e6d73194" providerId="AD" clId="Web-{2AA63E19-B547-2B42-E238-D096CE150A19}" dt="2024-01-16T14:03:06.586" v="0"/>
                <pc2:cmRplyMkLst xmlns:pc2="http://schemas.microsoft.com/office/powerpoint/2019/9/main/command">
                  <pc:docMk/>
                  <pc:sldMk cId="3134630158" sldId="321"/>
                  <pc2:cmMk id="{A8D402B2-5285-4518-9A5D-8F3C8D8C1F4A}"/>
                  <pc2:cmRplyMk id="{C11F74B8-874E-41EF-90F1-2BB5A46CF5EF}"/>
                </pc2:cmRplyMkLst>
              </pc226:cmRplyChg>
            </pc226:cmChg>
          </p:ext>
        </pc:extLst>
      </pc:sldChg>
    </pc:docChg>
  </pc:docChgLst>
  <pc:docChgLst>
    <pc:chgData name="Mary Locklin" userId="b7584531-bce8-4955-b104-0c06e6d73194" providerId="ADAL" clId="{0F743D32-1CB5-4068-8FA1-2FB52E9888CD}"/>
    <pc:docChg chg="modSld">
      <pc:chgData name="Mary Locklin" userId="b7584531-bce8-4955-b104-0c06e6d73194" providerId="ADAL" clId="{0F743D32-1CB5-4068-8FA1-2FB52E9888CD}" dt="2024-01-15T19:45:56.392" v="14"/>
      <pc:docMkLst>
        <pc:docMk/>
      </pc:docMkLst>
      <pc:sldChg chg="modSp mod modCm">
        <pc:chgData name="Mary Locklin" userId="b7584531-bce8-4955-b104-0c06e6d73194" providerId="ADAL" clId="{0F743D32-1CB5-4068-8FA1-2FB52E9888CD}" dt="2024-01-15T19:45:56.392" v="14"/>
        <pc:sldMkLst>
          <pc:docMk/>
          <pc:sldMk cId="3134630158" sldId="321"/>
        </pc:sldMkLst>
        <pc:spChg chg="mod">
          <ac:chgData name="Mary Locklin" userId="b7584531-bce8-4955-b104-0c06e6d73194" providerId="ADAL" clId="{0F743D32-1CB5-4068-8FA1-2FB52E9888CD}" dt="2024-01-15T19:19:26.399" v="13" actId="1076"/>
          <ac:spMkLst>
            <pc:docMk/>
            <pc:sldMk cId="3134630158" sldId="321"/>
            <ac:spMk id="2" creationId="{2FE59AA7-C42B-0AA2-787F-D8FABA4AD8C8}"/>
          </ac:spMkLst>
        </pc:spChg>
        <pc:spChg chg="mod">
          <ac:chgData name="Mary Locklin" userId="b7584531-bce8-4955-b104-0c06e6d73194" providerId="ADAL" clId="{0F743D32-1CB5-4068-8FA1-2FB52E9888CD}" dt="2024-01-15T19:18:39.818" v="4" actId="20577"/>
          <ac:spMkLst>
            <pc:docMk/>
            <pc:sldMk cId="3134630158" sldId="321"/>
            <ac:spMk id="4" creationId="{A04453A9-C475-DF64-FF49-C8BFC5CE64DF}"/>
          </ac:spMkLst>
        </pc:spChg>
        <pc:grpChg chg="mod">
          <ac:chgData name="Mary Locklin" userId="b7584531-bce8-4955-b104-0c06e6d73194" providerId="ADAL" clId="{0F743D32-1CB5-4068-8FA1-2FB52E9888CD}" dt="2024-01-15T19:18:58.005" v="8" actId="1076"/>
          <ac:grpSpMkLst>
            <pc:docMk/>
            <pc:sldMk cId="3134630158" sldId="321"/>
            <ac:grpSpMk id="5" creationId="{01907930-67E2-2E3C-DB1A-4520647C24ED}"/>
          </ac:grpSpMkLst>
        </pc:grpChg>
        <pc:grpChg chg="mod">
          <ac:chgData name="Mary Locklin" userId="b7584531-bce8-4955-b104-0c06e6d73194" providerId="ADAL" clId="{0F743D32-1CB5-4068-8FA1-2FB52E9888CD}" dt="2024-01-15T19:18:49.026" v="6" actId="1076"/>
          <ac:grpSpMkLst>
            <pc:docMk/>
            <pc:sldMk cId="3134630158" sldId="321"/>
            <ac:grpSpMk id="8" creationId="{C071E621-8D9E-6944-C6F1-46AFC7265DF5}"/>
          </ac:grpSpMkLst>
        </pc:grpChg>
        <pc:grpChg chg="mod">
          <ac:chgData name="Mary Locklin" userId="b7584531-bce8-4955-b104-0c06e6d73194" providerId="ADAL" clId="{0F743D32-1CB5-4068-8FA1-2FB52E9888CD}" dt="2024-01-15T19:19:05.172" v="9" actId="1076"/>
          <ac:grpSpMkLst>
            <pc:docMk/>
            <pc:sldMk cId="3134630158" sldId="321"/>
            <ac:grpSpMk id="11" creationId="{BBBBDAB0-7E98-1581-563E-8C87A3055395}"/>
          </ac:grpSpMkLst>
        </pc:grpChg>
        <pc:grpChg chg="mod">
          <ac:chgData name="Mary Locklin" userId="b7584531-bce8-4955-b104-0c06e6d73194" providerId="ADAL" clId="{0F743D32-1CB5-4068-8FA1-2FB52E9888CD}" dt="2024-01-15T19:19:13.143" v="11" actId="1076"/>
          <ac:grpSpMkLst>
            <pc:docMk/>
            <pc:sldMk cId="3134630158" sldId="321"/>
            <ac:grpSpMk id="14" creationId="{9C8DB6C8-BB2E-F6D3-D9B4-F84E84DD7B92}"/>
          </ac:grpSpMkLst>
        </pc:grpChg>
        <pc:picChg chg="mod">
          <ac:chgData name="Mary Locklin" userId="b7584531-bce8-4955-b104-0c06e6d73194" providerId="ADAL" clId="{0F743D32-1CB5-4068-8FA1-2FB52E9888CD}" dt="2024-01-15T19:18:23.339" v="3" actId="1076"/>
          <ac:picMkLst>
            <pc:docMk/>
            <pc:sldMk cId="3134630158" sldId="321"/>
            <ac:picMk id="18" creationId="{ACDAC95D-0E6F-2C46-AB45-6D2B20A55D03}"/>
          </ac:picMkLst>
        </pc:picChg>
        <pc:extLst>
          <p:ext xmlns:p="http://schemas.openxmlformats.org/presentationml/2006/main" uri="{D6D511B9-2390-475A-947B-AFAB55BFBCF1}">
            <pc226:cmChg xmlns:pc226="http://schemas.microsoft.com/office/powerpoint/2022/06/main/command" chg="">
              <pc226:chgData name="Mary Locklin" userId="b7584531-bce8-4955-b104-0c06e6d73194" providerId="ADAL" clId="{0F743D32-1CB5-4068-8FA1-2FB52E9888CD}" dt="2024-01-15T19:45:56.392" v="14"/>
              <pc2:cmMkLst xmlns:pc2="http://schemas.microsoft.com/office/powerpoint/2019/9/main/command">
                <pc:docMk/>
                <pc:sldMk cId="3134630158" sldId="321"/>
                <pc2:cmMk id="{A8D402B2-5285-4518-9A5D-8F3C8D8C1F4A}"/>
              </pc2:cmMkLst>
              <pc226:cmRplyChg chg="add">
                <pc226:chgData name="Mary Locklin" userId="b7584531-bce8-4955-b104-0c06e6d73194" providerId="ADAL" clId="{0F743D32-1CB5-4068-8FA1-2FB52E9888CD}" dt="2024-01-15T19:45:56.392" v="14"/>
                <pc2:cmRplyMkLst xmlns:pc2="http://schemas.microsoft.com/office/powerpoint/2019/9/main/command">
                  <pc:docMk/>
                  <pc:sldMk cId="3134630158" sldId="321"/>
                  <pc2:cmMk id="{A8D402B2-5285-4518-9A5D-8F3C8D8C1F4A}"/>
                  <pc2:cmRplyMk id="{93667A73-3B44-43F1-901E-484A763BF3DB}"/>
                </pc2:cmRplyMkLst>
              </pc226:cmRplyChg>
              <pc226:cmRplyChg chg="add">
                <pc226:chgData name="Mary Locklin" userId="b7584531-bce8-4955-b104-0c06e6d73194" providerId="ADAL" clId="{0F743D32-1CB5-4068-8FA1-2FB52E9888CD}" dt="2024-01-15T19:15:23.281" v="2"/>
                <pc2:cmRplyMkLst xmlns:pc2="http://schemas.microsoft.com/office/powerpoint/2019/9/main/command">
                  <pc:docMk/>
                  <pc:sldMk cId="3134630158" sldId="321"/>
                  <pc2:cmMk id="{A8D402B2-5285-4518-9A5D-8F3C8D8C1F4A}"/>
                  <pc2:cmRplyMk id="{71C406D2-40F5-48F9-8C65-EF3CF1779339}"/>
                </pc2:cmRplyMkLst>
              </pc226:cmRplyChg>
            </pc226:cmChg>
          </p:ext>
        </pc:extLst>
      </pc:sldChg>
    </pc:docChg>
  </pc:docChgLst>
  <pc:docChgLst>
    <pc:chgData name="Sarah MacCready" userId="430702e9-85fd-43f4-8958-3fed35e0d77e" providerId="ADAL" clId="{F2779119-AE5C-41EA-9479-E1C7E719F140}"/>
    <pc:docChg chg="undo custSel delSld modSld">
      <pc:chgData name="Sarah MacCready" userId="430702e9-85fd-43f4-8958-3fed35e0d77e" providerId="ADAL" clId="{F2779119-AE5C-41EA-9479-E1C7E719F140}" dt="2024-01-23T18:17:33.268" v="1703" actId="33553"/>
      <pc:docMkLst>
        <pc:docMk/>
      </pc:docMkLst>
      <pc:sldChg chg="addSp modSp mod">
        <pc:chgData name="Sarah MacCready" userId="430702e9-85fd-43f4-8958-3fed35e0d77e" providerId="ADAL" clId="{F2779119-AE5C-41EA-9479-E1C7E719F140}" dt="2024-01-19T18:29:24.181" v="796" actId="20577"/>
        <pc:sldMkLst>
          <pc:docMk/>
          <pc:sldMk cId="2437435311" sldId="261"/>
        </pc:sldMkLst>
        <pc:spChg chg="add mod">
          <ac:chgData name="Sarah MacCready" userId="430702e9-85fd-43f4-8958-3fed35e0d77e" providerId="ADAL" clId="{F2779119-AE5C-41EA-9479-E1C7E719F140}" dt="2024-01-17T18:49:27.744" v="69" actId="123"/>
          <ac:spMkLst>
            <pc:docMk/>
            <pc:sldMk cId="2437435311" sldId="261"/>
            <ac:spMk id="3" creationId="{ACB0B137-E49F-DB83-3BAA-5B65E84610D1}"/>
          </ac:spMkLst>
        </pc:spChg>
        <pc:spChg chg="add mod">
          <ac:chgData name="Sarah MacCready" userId="430702e9-85fd-43f4-8958-3fed35e0d77e" providerId="ADAL" clId="{F2779119-AE5C-41EA-9479-E1C7E719F140}" dt="2024-01-19T18:29:24.181" v="796" actId="20577"/>
          <ac:spMkLst>
            <pc:docMk/>
            <pc:sldMk cId="2437435311" sldId="261"/>
            <ac:spMk id="4" creationId="{4A5383AC-7283-90FD-C8F0-754F8A4601DF}"/>
          </ac:spMkLst>
        </pc:spChg>
        <pc:spChg chg="mod">
          <ac:chgData name="Sarah MacCready" userId="430702e9-85fd-43f4-8958-3fed35e0d77e" providerId="ADAL" clId="{F2779119-AE5C-41EA-9479-E1C7E719F140}" dt="2024-01-17T18:47:34.994" v="68" actId="20577"/>
          <ac:spMkLst>
            <pc:docMk/>
            <pc:sldMk cId="2437435311" sldId="261"/>
            <ac:spMk id="5" creationId="{7AE1E059-53BE-4339-BD75-2DAE8152D25F}"/>
          </ac:spMkLst>
        </pc:spChg>
      </pc:sldChg>
      <pc:sldChg chg="addSp delSp modSp mod">
        <pc:chgData name="Sarah MacCready" userId="430702e9-85fd-43f4-8958-3fed35e0d77e" providerId="ADAL" clId="{F2779119-AE5C-41EA-9479-E1C7E719F140}" dt="2024-01-23T18:16:03.571" v="1659" actId="962"/>
        <pc:sldMkLst>
          <pc:docMk/>
          <pc:sldMk cId="4085150231" sldId="263"/>
        </pc:sldMkLst>
        <pc:spChg chg="mod">
          <ac:chgData name="Sarah MacCready" userId="430702e9-85fd-43f4-8958-3fed35e0d77e" providerId="ADAL" clId="{F2779119-AE5C-41EA-9479-E1C7E719F140}" dt="2024-01-17T18:53:50.904" v="97" actId="14100"/>
          <ac:spMkLst>
            <pc:docMk/>
            <pc:sldMk cId="4085150231" sldId="263"/>
            <ac:spMk id="3" creationId="{E3CF603A-ED0C-4F23-A2E2-FFCCD20577DC}"/>
          </ac:spMkLst>
        </pc:spChg>
        <pc:spChg chg="mod">
          <ac:chgData name="Sarah MacCready" userId="430702e9-85fd-43f4-8958-3fed35e0d77e" providerId="ADAL" clId="{F2779119-AE5C-41EA-9479-E1C7E719F140}" dt="2024-01-23T18:15:55.375" v="1655" actId="962"/>
          <ac:spMkLst>
            <pc:docMk/>
            <pc:sldMk cId="4085150231" sldId="263"/>
            <ac:spMk id="5" creationId="{D92A701D-6A7A-4A6D-B3F5-6564E90B4055}"/>
          </ac:spMkLst>
        </pc:spChg>
        <pc:spChg chg="mod">
          <ac:chgData name="Sarah MacCready" userId="430702e9-85fd-43f4-8958-3fed35e0d77e" providerId="ADAL" clId="{F2779119-AE5C-41EA-9479-E1C7E719F140}" dt="2024-01-17T19:14:05.619" v="281" actId="207"/>
          <ac:spMkLst>
            <pc:docMk/>
            <pc:sldMk cId="4085150231" sldId="263"/>
            <ac:spMk id="11" creationId="{24000CE5-E447-6DF6-1DFD-3A647A03F127}"/>
          </ac:spMkLst>
        </pc:spChg>
        <pc:spChg chg="mod">
          <ac:chgData name="Sarah MacCready" userId="430702e9-85fd-43f4-8958-3fed35e0d77e" providerId="ADAL" clId="{F2779119-AE5C-41EA-9479-E1C7E719F140}" dt="2024-01-17T19:14:05.619" v="281" actId="207"/>
          <ac:spMkLst>
            <pc:docMk/>
            <pc:sldMk cId="4085150231" sldId="263"/>
            <ac:spMk id="15" creationId="{BF1BDC10-7947-A892-8F90-C5C13DBF617E}"/>
          </ac:spMkLst>
        </pc:spChg>
        <pc:spChg chg="mod">
          <ac:chgData name="Sarah MacCready" userId="430702e9-85fd-43f4-8958-3fed35e0d77e" providerId="ADAL" clId="{F2779119-AE5C-41EA-9479-E1C7E719F140}" dt="2024-01-17T19:14:05.808" v="282" actId="207"/>
          <ac:spMkLst>
            <pc:docMk/>
            <pc:sldMk cId="4085150231" sldId="263"/>
            <ac:spMk id="16" creationId="{60563B71-474B-8B06-06EF-A75CEF1C2D38}"/>
          </ac:spMkLst>
        </pc:spChg>
        <pc:spChg chg="mod">
          <ac:chgData name="Sarah MacCready" userId="430702e9-85fd-43f4-8958-3fed35e0d77e" providerId="ADAL" clId="{F2779119-AE5C-41EA-9479-E1C7E719F140}" dt="2024-01-17T19:14:05.808" v="282" actId="207"/>
          <ac:spMkLst>
            <pc:docMk/>
            <pc:sldMk cId="4085150231" sldId="263"/>
            <ac:spMk id="17" creationId="{BA751234-AE59-50E1-5AC1-5DE7C6C1C888}"/>
          </ac:spMkLst>
        </pc:spChg>
        <pc:spChg chg="mod">
          <ac:chgData name="Sarah MacCready" userId="430702e9-85fd-43f4-8958-3fed35e0d77e" providerId="ADAL" clId="{F2779119-AE5C-41EA-9479-E1C7E719F140}" dt="2024-01-17T19:14:06" v="283" actId="207"/>
          <ac:spMkLst>
            <pc:docMk/>
            <pc:sldMk cId="4085150231" sldId="263"/>
            <ac:spMk id="18" creationId="{5411A4A3-6BF0-381E-3D89-9D29ACB37817}"/>
          </ac:spMkLst>
        </pc:spChg>
        <pc:spChg chg="mod">
          <ac:chgData name="Sarah MacCready" userId="430702e9-85fd-43f4-8958-3fed35e0d77e" providerId="ADAL" clId="{F2779119-AE5C-41EA-9479-E1C7E719F140}" dt="2024-01-17T19:14:06" v="283" actId="207"/>
          <ac:spMkLst>
            <pc:docMk/>
            <pc:sldMk cId="4085150231" sldId="263"/>
            <ac:spMk id="19" creationId="{5B98FFFC-6D4B-B56C-7116-0DDB73D48CB1}"/>
          </ac:spMkLst>
        </pc:spChg>
        <pc:spChg chg="mod">
          <ac:chgData name="Sarah MacCready" userId="430702e9-85fd-43f4-8958-3fed35e0d77e" providerId="ADAL" clId="{F2779119-AE5C-41EA-9479-E1C7E719F140}" dt="2024-01-17T19:14:06.182" v="284" actId="207"/>
          <ac:spMkLst>
            <pc:docMk/>
            <pc:sldMk cId="4085150231" sldId="263"/>
            <ac:spMk id="20" creationId="{51DB253E-5D97-B27D-2884-1A3B83293069}"/>
          </ac:spMkLst>
        </pc:spChg>
        <pc:spChg chg="mod">
          <ac:chgData name="Sarah MacCready" userId="430702e9-85fd-43f4-8958-3fed35e0d77e" providerId="ADAL" clId="{F2779119-AE5C-41EA-9479-E1C7E719F140}" dt="2024-01-17T19:14:06.182" v="284" actId="207"/>
          <ac:spMkLst>
            <pc:docMk/>
            <pc:sldMk cId="4085150231" sldId="263"/>
            <ac:spMk id="21" creationId="{4C350BE9-4F49-B7EE-642E-E33ADCBE5C36}"/>
          </ac:spMkLst>
        </pc:spChg>
        <pc:spChg chg="del mod">
          <ac:chgData name="Sarah MacCready" userId="430702e9-85fd-43f4-8958-3fed35e0d77e" providerId="ADAL" clId="{F2779119-AE5C-41EA-9479-E1C7E719F140}" dt="2024-01-17T19:01:51.073" v="191" actId="478"/>
          <ac:spMkLst>
            <pc:docMk/>
            <pc:sldMk cId="4085150231" sldId="263"/>
            <ac:spMk id="24" creationId="{DAAF0E33-A994-F5F0-08C1-EEA2EDC33627}"/>
          </ac:spMkLst>
        </pc:spChg>
        <pc:spChg chg="del mod">
          <ac:chgData name="Sarah MacCready" userId="430702e9-85fd-43f4-8958-3fed35e0d77e" providerId="ADAL" clId="{F2779119-AE5C-41EA-9479-E1C7E719F140}" dt="2024-01-17T19:02:21.401" v="202" actId="478"/>
          <ac:spMkLst>
            <pc:docMk/>
            <pc:sldMk cId="4085150231" sldId="263"/>
            <ac:spMk id="26" creationId="{2275436E-E494-6329-2AE5-F8BD69630BC5}"/>
          </ac:spMkLst>
        </pc:spChg>
        <pc:spChg chg="add mod">
          <ac:chgData name="Sarah MacCready" userId="430702e9-85fd-43f4-8958-3fed35e0d77e" providerId="ADAL" clId="{F2779119-AE5C-41EA-9479-E1C7E719F140}" dt="2024-01-17T19:17:59.088" v="298" actId="113"/>
          <ac:spMkLst>
            <pc:docMk/>
            <pc:sldMk cId="4085150231" sldId="263"/>
            <ac:spMk id="28" creationId="{474CE512-E0BB-C0A1-04C1-04E601306458}"/>
          </ac:spMkLst>
        </pc:spChg>
        <pc:spChg chg="del mod">
          <ac:chgData name="Sarah MacCready" userId="430702e9-85fd-43f4-8958-3fed35e0d77e" providerId="ADAL" clId="{F2779119-AE5C-41EA-9479-E1C7E719F140}" dt="2024-01-17T19:09:22.759" v="231" actId="478"/>
          <ac:spMkLst>
            <pc:docMk/>
            <pc:sldMk cId="4085150231" sldId="263"/>
            <ac:spMk id="29" creationId="{51611B7B-8F47-44AD-895A-2C822782493D}"/>
          </ac:spMkLst>
        </pc:spChg>
        <pc:spChg chg="del mod">
          <ac:chgData name="Sarah MacCready" userId="430702e9-85fd-43f4-8958-3fed35e0d77e" providerId="ADAL" clId="{F2779119-AE5C-41EA-9479-E1C7E719F140}" dt="2024-01-17T19:10:54.089" v="251" actId="478"/>
          <ac:spMkLst>
            <pc:docMk/>
            <pc:sldMk cId="4085150231" sldId="263"/>
            <ac:spMk id="30" creationId="{1190732E-36F0-42F7-5D84-167816FADF28}"/>
          </ac:spMkLst>
        </pc:spChg>
        <pc:spChg chg="del mod">
          <ac:chgData name="Sarah MacCready" userId="430702e9-85fd-43f4-8958-3fed35e0d77e" providerId="ADAL" clId="{F2779119-AE5C-41EA-9479-E1C7E719F140}" dt="2024-01-17T19:09:23.429" v="232" actId="478"/>
          <ac:spMkLst>
            <pc:docMk/>
            <pc:sldMk cId="4085150231" sldId="263"/>
            <ac:spMk id="31" creationId="{1C86BDD6-681A-AEA3-5F4C-6CE337FD032D}"/>
          </ac:spMkLst>
        </pc:spChg>
        <pc:spChg chg="add mod">
          <ac:chgData name="Sarah MacCready" userId="430702e9-85fd-43f4-8958-3fed35e0d77e" providerId="ADAL" clId="{F2779119-AE5C-41EA-9479-E1C7E719F140}" dt="2024-01-17T19:14:45.100" v="289" actId="1076"/>
          <ac:spMkLst>
            <pc:docMk/>
            <pc:sldMk cId="4085150231" sldId="263"/>
            <ac:spMk id="32" creationId="{BA6A71C3-3B37-7BEF-447D-26CCA49D732D}"/>
          </ac:spMkLst>
        </pc:spChg>
        <pc:spChg chg="add mod">
          <ac:chgData name="Sarah MacCready" userId="430702e9-85fd-43f4-8958-3fed35e0d77e" providerId="ADAL" clId="{F2779119-AE5C-41EA-9479-E1C7E719F140}" dt="2024-01-17T19:14:45.100" v="289" actId="1076"/>
          <ac:spMkLst>
            <pc:docMk/>
            <pc:sldMk cId="4085150231" sldId="263"/>
            <ac:spMk id="33" creationId="{346B7ABD-888B-F31C-0337-CA8B81E60E77}"/>
          </ac:spMkLst>
        </pc:spChg>
        <pc:spChg chg="add mod">
          <ac:chgData name="Sarah MacCready" userId="430702e9-85fd-43f4-8958-3fed35e0d77e" providerId="ADAL" clId="{F2779119-AE5C-41EA-9479-E1C7E719F140}" dt="2024-01-17T19:14:45.100" v="289" actId="1076"/>
          <ac:spMkLst>
            <pc:docMk/>
            <pc:sldMk cId="4085150231" sldId="263"/>
            <ac:spMk id="34" creationId="{13247839-7D0A-F587-0282-7E5ED810E3E2}"/>
          </ac:spMkLst>
        </pc:spChg>
        <pc:spChg chg="add mod">
          <ac:chgData name="Sarah MacCready" userId="430702e9-85fd-43f4-8958-3fed35e0d77e" providerId="ADAL" clId="{F2779119-AE5C-41EA-9479-E1C7E719F140}" dt="2024-01-17T19:14:45.100" v="289" actId="1076"/>
          <ac:spMkLst>
            <pc:docMk/>
            <pc:sldMk cId="4085150231" sldId="263"/>
            <ac:spMk id="35" creationId="{85A1C1BC-ED28-B54E-F540-53B3F415D87C}"/>
          </ac:spMkLst>
        </pc:spChg>
        <pc:grpChg chg="mod">
          <ac:chgData name="Sarah MacCready" userId="430702e9-85fd-43f4-8958-3fed35e0d77e" providerId="ADAL" clId="{F2779119-AE5C-41EA-9479-E1C7E719F140}" dt="2024-01-23T18:15:58.400" v="1656" actId="962"/>
          <ac:grpSpMkLst>
            <pc:docMk/>
            <pc:sldMk cId="4085150231" sldId="263"/>
            <ac:grpSpMk id="6" creationId="{C767B7EF-D953-8443-E54C-CA995D42CA3F}"/>
          </ac:grpSpMkLst>
        </pc:grpChg>
        <pc:grpChg chg="mod">
          <ac:chgData name="Sarah MacCready" userId="430702e9-85fd-43f4-8958-3fed35e0d77e" providerId="ADAL" clId="{F2779119-AE5C-41EA-9479-E1C7E719F140}" dt="2024-01-23T18:16:00.048" v="1657" actId="962"/>
          <ac:grpSpMkLst>
            <pc:docMk/>
            <pc:sldMk cId="4085150231" sldId="263"/>
            <ac:grpSpMk id="7" creationId="{6B896AF8-ACAE-79CD-73F9-6841712D7F00}"/>
          </ac:grpSpMkLst>
        </pc:grpChg>
        <pc:grpChg chg="mod">
          <ac:chgData name="Sarah MacCready" userId="430702e9-85fd-43f4-8958-3fed35e0d77e" providerId="ADAL" clId="{F2779119-AE5C-41EA-9479-E1C7E719F140}" dt="2024-01-23T18:16:01.860" v="1658" actId="962"/>
          <ac:grpSpMkLst>
            <pc:docMk/>
            <pc:sldMk cId="4085150231" sldId="263"/>
            <ac:grpSpMk id="8" creationId="{64F52C89-7D13-5FE9-1E79-6C16745B3086}"/>
          </ac:grpSpMkLst>
        </pc:grpChg>
        <pc:grpChg chg="mod">
          <ac:chgData name="Sarah MacCready" userId="430702e9-85fd-43f4-8958-3fed35e0d77e" providerId="ADAL" clId="{F2779119-AE5C-41EA-9479-E1C7E719F140}" dt="2024-01-23T18:16:03.571" v="1659" actId="962"/>
          <ac:grpSpMkLst>
            <pc:docMk/>
            <pc:sldMk cId="4085150231" sldId="263"/>
            <ac:grpSpMk id="9" creationId="{38E593A7-FE31-7A09-5EAC-F9AE68BBA47D}"/>
          </ac:grpSpMkLst>
        </pc:grpChg>
        <pc:picChg chg="add mod">
          <ac:chgData name="Sarah MacCready" userId="430702e9-85fd-43f4-8958-3fed35e0d77e" providerId="ADAL" clId="{F2779119-AE5C-41EA-9479-E1C7E719F140}" dt="2024-01-17T19:14:45.100" v="289" actId="1076"/>
          <ac:picMkLst>
            <pc:docMk/>
            <pc:sldMk cId="4085150231" sldId="263"/>
            <ac:picMk id="4" creationId="{B731019C-30AA-4E0C-E69A-E4E6B33B9003}"/>
          </ac:picMkLst>
        </pc:picChg>
        <pc:picChg chg="add mod">
          <ac:chgData name="Sarah MacCready" userId="430702e9-85fd-43f4-8958-3fed35e0d77e" providerId="ADAL" clId="{F2779119-AE5C-41EA-9479-E1C7E719F140}" dt="2024-01-17T19:14:45.100" v="289" actId="1076"/>
          <ac:picMkLst>
            <pc:docMk/>
            <pc:sldMk cId="4085150231" sldId="263"/>
            <ac:picMk id="12" creationId="{0ABF84FE-F439-9353-F8B9-FC610DA1A65D}"/>
          </ac:picMkLst>
        </pc:picChg>
        <pc:picChg chg="add mod">
          <ac:chgData name="Sarah MacCready" userId="430702e9-85fd-43f4-8958-3fed35e0d77e" providerId="ADAL" clId="{F2779119-AE5C-41EA-9479-E1C7E719F140}" dt="2024-01-17T19:14:45.100" v="289" actId="1076"/>
          <ac:picMkLst>
            <pc:docMk/>
            <pc:sldMk cId="4085150231" sldId="263"/>
            <ac:picMk id="14" creationId="{C398F32C-D513-6038-BAB5-82B8F38E1331}"/>
          </ac:picMkLst>
        </pc:picChg>
        <pc:picChg chg="add mod">
          <ac:chgData name="Sarah MacCready" userId="430702e9-85fd-43f4-8958-3fed35e0d77e" providerId="ADAL" clId="{F2779119-AE5C-41EA-9479-E1C7E719F140}" dt="2024-01-17T19:14:45.100" v="289" actId="1076"/>
          <ac:picMkLst>
            <pc:docMk/>
            <pc:sldMk cId="4085150231" sldId="263"/>
            <ac:picMk id="23" creationId="{4EF6899F-6BFF-2660-F2CB-40863858DDCA}"/>
          </ac:picMkLst>
        </pc:picChg>
        <pc:picChg chg="add mod">
          <ac:chgData name="Sarah MacCready" userId="430702e9-85fd-43f4-8958-3fed35e0d77e" providerId="ADAL" clId="{F2779119-AE5C-41EA-9479-E1C7E719F140}" dt="2024-01-17T19:14:45.100" v="289" actId="1076"/>
          <ac:picMkLst>
            <pc:docMk/>
            <pc:sldMk cId="4085150231" sldId="263"/>
            <ac:picMk id="27" creationId="{110DA97E-F08D-D4B6-6073-16D7352B11AF}"/>
          </ac:picMkLst>
        </pc:picChg>
        <pc:picChg chg="add mod">
          <ac:chgData name="Sarah MacCready" userId="430702e9-85fd-43f4-8958-3fed35e0d77e" providerId="ADAL" clId="{F2779119-AE5C-41EA-9479-E1C7E719F140}" dt="2024-01-17T19:22:39.489" v="299" actId="1076"/>
          <ac:picMkLst>
            <pc:docMk/>
            <pc:sldMk cId="4085150231" sldId="263"/>
            <ac:picMk id="37" creationId="{20E6A5EA-0B73-FF93-6263-72556D5FE625}"/>
          </ac:picMkLst>
        </pc:picChg>
      </pc:sldChg>
      <pc:sldChg chg="del">
        <pc:chgData name="Sarah MacCready" userId="430702e9-85fd-43f4-8958-3fed35e0d77e" providerId="ADAL" clId="{F2779119-AE5C-41EA-9479-E1C7E719F140}" dt="2024-01-17T18:44:30.264" v="63" actId="47"/>
        <pc:sldMkLst>
          <pc:docMk/>
          <pc:sldMk cId="2728073803" sldId="317"/>
        </pc:sldMkLst>
      </pc:sldChg>
      <pc:sldChg chg="addSp delSp modSp mod delCm">
        <pc:chgData name="Sarah MacCready" userId="430702e9-85fd-43f4-8958-3fed35e0d77e" providerId="ADAL" clId="{F2779119-AE5C-41EA-9479-E1C7E719F140}" dt="2024-01-23T18:16:16.785" v="1664" actId="962"/>
        <pc:sldMkLst>
          <pc:docMk/>
          <pc:sldMk cId="347567690" sldId="319"/>
        </pc:sldMkLst>
        <pc:spChg chg="mod">
          <ac:chgData name="Sarah MacCready" userId="430702e9-85fd-43f4-8958-3fed35e0d77e" providerId="ADAL" clId="{F2779119-AE5C-41EA-9479-E1C7E719F140}" dt="2024-01-17T21:15:30.280" v="368" actId="2711"/>
          <ac:spMkLst>
            <pc:docMk/>
            <pc:sldMk cId="347567690" sldId="319"/>
            <ac:spMk id="3" creationId="{E3CF603A-ED0C-4F23-A2E2-FFCCD20577DC}"/>
          </ac:spMkLst>
        </pc:spChg>
        <pc:spChg chg="mod">
          <ac:chgData name="Sarah MacCready" userId="430702e9-85fd-43f4-8958-3fed35e0d77e" providerId="ADAL" clId="{F2779119-AE5C-41EA-9479-E1C7E719F140}" dt="2024-01-17T19:31:04.463" v="366"/>
          <ac:spMkLst>
            <pc:docMk/>
            <pc:sldMk cId="347567690" sldId="319"/>
            <ac:spMk id="4" creationId="{2DBAFC9D-6AB3-6546-C5BA-1BE5D983DD45}"/>
          </ac:spMkLst>
        </pc:spChg>
        <pc:spChg chg="del">
          <ac:chgData name="Sarah MacCready" userId="430702e9-85fd-43f4-8958-3fed35e0d77e" providerId="ADAL" clId="{F2779119-AE5C-41EA-9479-E1C7E719F140}" dt="2024-01-17T19:26:20.670" v="328" actId="478"/>
          <ac:spMkLst>
            <pc:docMk/>
            <pc:sldMk cId="347567690" sldId="319"/>
            <ac:spMk id="5" creationId="{63BA534B-D877-A75C-A3AC-CEB88F1D1AC3}"/>
          </ac:spMkLst>
        </pc:spChg>
        <pc:spChg chg="mod">
          <ac:chgData name="Sarah MacCready" userId="430702e9-85fd-43f4-8958-3fed35e0d77e" providerId="ADAL" clId="{F2779119-AE5C-41EA-9479-E1C7E719F140}" dt="2024-01-19T17:17:17.634" v="458" actId="207"/>
          <ac:spMkLst>
            <pc:docMk/>
            <pc:sldMk cId="347567690" sldId="319"/>
            <ac:spMk id="11" creationId="{8941AB98-47FE-2784-7002-95500A5780F2}"/>
          </ac:spMkLst>
        </pc:spChg>
        <pc:spChg chg="mod">
          <ac:chgData name="Sarah MacCready" userId="430702e9-85fd-43f4-8958-3fed35e0d77e" providerId="ADAL" clId="{F2779119-AE5C-41EA-9479-E1C7E719F140}" dt="2024-01-19T17:37:22.785" v="582" actId="20577"/>
          <ac:spMkLst>
            <pc:docMk/>
            <pc:sldMk cId="347567690" sldId="319"/>
            <ac:spMk id="12" creationId="{1B100F82-47EA-B648-06CB-DFBC1E2BEA91}"/>
          </ac:spMkLst>
        </pc:spChg>
        <pc:spChg chg="mod">
          <ac:chgData name="Sarah MacCready" userId="430702e9-85fd-43f4-8958-3fed35e0d77e" providerId="ADAL" clId="{F2779119-AE5C-41EA-9479-E1C7E719F140}" dt="2024-01-17T21:15:46.783" v="372" actId="2711"/>
          <ac:spMkLst>
            <pc:docMk/>
            <pc:sldMk cId="347567690" sldId="319"/>
            <ac:spMk id="13" creationId="{FFDBAC64-5164-D19C-D1E2-E58288AA9517}"/>
          </ac:spMkLst>
        </pc:spChg>
        <pc:spChg chg="mod">
          <ac:chgData name="Sarah MacCready" userId="430702e9-85fd-43f4-8958-3fed35e0d77e" providerId="ADAL" clId="{F2779119-AE5C-41EA-9479-E1C7E719F140}" dt="2024-01-23T17:59:47.783" v="1654" actId="255"/>
          <ac:spMkLst>
            <pc:docMk/>
            <pc:sldMk cId="347567690" sldId="319"/>
            <ac:spMk id="14" creationId="{51D87DAA-344D-DA3E-32CC-60E79F3285F8}"/>
          </ac:spMkLst>
        </pc:spChg>
        <pc:spChg chg="mod">
          <ac:chgData name="Sarah MacCready" userId="430702e9-85fd-43f4-8958-3fed35e0d77e" providerId="ADAL" clId="{F2779119-AE5C-41EA-9479-E1C7E719F140}" dt="2024-01-19T17:17:15.107" v="457" actId="207"/>
          <ac:spMkLst>
            <pc:docMk/>
            <pc:sldMk cId="347567690" sldId="319"/>
            <ac:spMk id="15" creationId="{3C71E349-D841-2365-7A4E-A0A47602547B}"/>
          </ac:spMkLst>
        </pc:spChg>
        <pc:spChg chg="mod">
          <ac:chgData name="Sarah MacCready" userId="430702e9-85fd-43f4-8958-3fed35e0d77e" providerId="ADAL" clId="{F2779119-AE5C-41EA-9479-E1C7E719F140}" dt="2024-01-19T17:36:11.296" v="555" actId="14100"/>
          <ac:spMkLst>
            <pc:docMk/>
            <pc:sldMk cId="347567690" sldId="319"/>
            <ac:spMk id="16" creationId="{F83711AA-9835-5018-9D62-2F699FF5EEA2}"/>
          </ac:spMkLst>
        </pc:spChg>
        <pc:spChg chg="mod">
          <ac:chgData name="Sarah MacCready" userId="430702e9-85fd-43f4-8958-3fed35e0d77e" providerId="ADAL" clId="{F2779119-AE5C-41EA-9479-E1C7E719F140}" dt="2024-01-17T21:15:38.247" v="370" actId="2711"/>
          <ac:spMkLst>
            <pc:docMk/>
            <pc:sldMk cId="347567690" sldId="319"/>
            <ac:spMk id="17" creationId="{54CDA60E-AB27-D15A-80BB-33852D6F765D}"/>
          </ac:spMkLst>
        </pc:spChg>
        <pc:spChg chg="mod">
          <ac:chgData name="Sarah MacCready" userId="430702e9-85fd-43f4-8958-3fed35e0d77e" providerId="ADAL" clId="{F2779119-AE5C-41EA-9479-E1C7E719F140}" dt="2024-01-19T17:36:13.865" v="556" actId="14100"/>
          <ac:spMkLst>
            <pc:docMk/>
            <pc:sldMk cId="347567690" sldId="319"/>
            <ac:spMk id="18" creationId="{A6C7E32E-7597-D84E-1ED1-554E717E3095}"/>
          </ac:spMkLst>
        </pc:spChg>
        <pc:spChg chg="mod">
          <ac:chgData name="Sarah MacCready" userId="430702e9-85fd-43f4-8958-3fed35e0d77e" providerId="ADAL" clId="{F2779119-AE5C-41EA-9479-E1C7E719F140}" dt="2024-01-19T17:17:11.740" v="456" actId="207"/>
          <ac:spMkLst>
            <pc:docMk/>
            <pc:sldMk cId="347567690" sldId="319"/>
            <ac:spMk id="19" creationId="{179E9BBB-CED5-7540-5280-137B2CC3BC49}"/>
          </ac:spMkLst>
        </pc:spChg>
        <pc:spChg chg="mod">
          <ac:chgData name="Sarah MacCready" userId="430702e9-85fd-43f4-8958-3fed35e0d77e" providerId="ADAL" clId="{F2779119-AE5C-41EA-9479-E1C7E719F140}" dt="2024-01-19T17:36:15.849" v="557" actId="14100"/>
          <ac:spMkLst>
            <pc:docMk/>
            <pc:sldMk cId="347567690" sldId="319"/>
            <ac:spMk id="20" creationId="{7A995872-1F89-0BC9-8F72-90BEA6C0C1CE}"/>
          </ac:spMkLst>
        </pc:spChg>
        <pc:spChg chg="mod">
          <ac:chgData name="Sarah MacCready" userId="430702e9-85fd-43f4-8958-3fed35e0d77e" providerId="ADAL" clId="{F2779119-AE5C-41EA-9479-E1C7E719F140}" dt="2024-01-19T17:21:17.332" v="465" actId="1076"/>
          <ac:spMkLst>
            <pc:docMk/>
            <pc:sldMk cId="347567690" sldId="319"/>
            <ac:spMk id="26" creationId="{29C82186-0E5A-94DD-6AFD-33CAF9342705}"/>
          </ac:spMkLst>
        </pc:spChg>
        <pc:spChg chg="mod">
          <ac:chgData name="Sarah MacCready" userId="430702e9-85fd-43f4-8958-3fed35e0d77e" providerId="ADAL" clId="{F2779119-AE5C-41EA-9479-E1C7E719F140}" dt="2024-01-17T19:31:04.463" v="366"/>
          <ac:spMkLst>
            <pc:docMk/>
            <pc:sldMk cId="347567690" sldId="319"/>
            <ac:spMk id="31" creationId="{4C40A5A7-79CF-8A33-2ED0-767A64C2DD2D}"/>
          </ac:spMkLst>
        </pc:spChg>
        <pc:grpChg chg="add mod">
          <ac:chgData name="Sarah MacCready" userId="430702e9-85fd-43f4-8958-3fed35e0d77e" providerId="ADAL" clId="{F2779119-AE5C-41EA-9479-E1C7E719F140}" dt="2024-01-17T19:31:04.463" v="366"/>
          <ac:grpSpMkLst>
            <pc:docMk/>
            <pc:sldMk cId="347567690" sldId="319"/>
            <ac:grpSpMk id="2" creationId="{272D74FC-FDAF-0C71-2D09-5CF9B2ED037D}"/>
          </ac:grpSpMkLst>
        </pc:grpChg>
        <pc:grpChg chg="mod">
          <ac:chgData name="Sarah MacCready" userId="430702e9-85fd-43f4-8958-3fed35e0d77e" providerId="ADAL" clId="{F2779119-AE5C-41EA-9479-E1C7E719F140}" dt="2024-01-23T18:16:06.162" v="1660" actId="962"/>
          <ac:grpSpMkLst>
            <pc:docMk/>
            <pc:sldMk cId="347567690" sldId="319"/>
            <ac:grpSpMk id="6" creationId="{A829BB12-66D9-2780-1A9D-346DC6E8A174}"/>
          </ac:grpSpMkLst>
        </pc:grpChg>
        <pc:grpChg chg="mod">
          <ac:chgData name="Sarah MacCready" userId="430702e9-85fd-43f4-8958-3fed35e0d77e" providerId="ADAL" clId="{F2779119-AE5C-41EA-9479-E1C7E719F140}" dt="2024-01-23T18:16:10.429" v="1661" actId="962"/>
          <ac:grpSpMkLst>
            <pc:docMk/>
            <pc:sldMk cId="347567690" sldId="319"/>
            <ac:grpSpMk id="7" creationId="{5E4474AB-A46E-D9F9-7AF9-0AC224E3615A}"/>
          </ac:grpSpMkLst>
        </pc:grpChg>
        <pc:grpChg chg="mod">
          <ac:chgData name="Sarah MacCready" userId="430702e9-85fd-43f4-8958-3fed35e0d77e" providerId="ADAL" clId="{F2779119-AE5C-41EA-9479-E1C7E719F140}" dt="2024-01-23T18:16:12.196" v="1662" actId="962"/>
          <ac:grpSpMkLst>
            <pc:docMk/>
            <pc:sldMk cId="347567690" sldId="319"/>
            <ac:grpSpMk id="8" creationId="{5F4F2698-A9B1-C863-CCCE-B2CB1A93D38B}"/>
          </ac:grpSpMkLst>
        </pc:grpChg>
        <pc:grpChg chg="mod">
          <ac:chgData name="Sarah MacCready" userId="430702e9-85fd-43f4-8958-3fed35e0d77e" providerId="ADAL" clId="{F2779119-AE5C-41EA-9479-E1C7E719F140}" dt="2024-01-23T18:16:13.858" v="1663" actId="962"/>
          <ac:grpSpMkLst>
            <pc:docMk/>
            <pc:sldMk cId="347567690" sldId="319"/>
            <ac:grpSpMk id="9" creationId="{A544919A-161B-6386-E2D7-AB7C123CE6C8}"/>
          </ac:grpSpMkLst>
        </pc:grpChg>
        <pc:grpChg chg="mod">
          <ac:chgData name="Sarah MacCready" userId="430702e9-85fd-43f4-8958-3fed35e0d77e" providerId="ADAL" clId="{F2779119-AE5C-41EA-9479-E1C7E719F140}" dt="2024-01-23T18:16:16.785" v="1664" actId="962"/>
          <ac:grpSpMkLst>
            <pc:docMk/>
            <pc:sldMk cId="347567690" sldId="319"/>
            <ac:grpSpMk id="10" creationId="{98888844-B31C-72A5-E2A4-8E2D0D21D35A}"/>
          </ac:grpSpMkLst>
        </pc:grpChg>
        <pc:picChg chg="mod">
          <ac:chgData name="Sarah MacCready" userId="430702e9-85fd-43f4-8958-3fed35e0d77e" providerId="ADAL" clId="{F2779119-AE5C-41EA-9479-E1C7E719F140}" dt="2024-01-19T17:24:21.082" v="492" actId="1076"/>
          <ac:picMkLst>
            <pc:docMk/>
            <pc:sldMk cId="347567690" sldId="319"/>
            <ac:picMk id="21" creationId="{5D87AC23-852C-71A9-74B2-BCB2C687ECB4}"/>
          </ac:picMkLst>
        </pc:picChg>
        <pc:picChg chg="mod">
          <ac:chgData name="Sarah MacCready" userId="430702e9-85fd-43f4-8958-3fed35e0d77e" providerId="ADAL" clId="{F2779119-AE5C-41EA-9479-E1C7E719F140}" dt="2024-01-19T17:24:13.287" v="490" actId="1076"/>
          <ac:picMkLst>
            <pc:docMk/>
            <pc:sldMk cId="347567690" sldId="319"/>
            <ac:picMk id="22" creationId="{BA3DBEC4-621F-4516-CB8C-9992B62830C2}"/>
          </ac:picMkLst>
        </pc:picChg>
        <pc:picChg chg="mod">
          <ac:chgData name="Sarah MacCready" userId="430702e9-85fd-43f4-8958-3fed35e0d77e" providerId="ADAL" clId="{F2779119-AE5C-41EA-9479-E1C7E719F140}" dt="2024-01-19T17:24:17.823" v="491" actId="1076"/>
          <ac:picMkLst>
            <pc:docMk/>
            <pc:sldMk cId="347567690" sldId="319"/>
            <ac:picMk id="23" creationId="{424F6D6B-16D7-8044-BADE-3C809C4CF02F}"/>
          </ac:picMkLst>
        </pc:picChg>
        <pc:picChg chg="mod">
          <ac:chgData name="Sarah MacCready" userId="430702e9-85fd-43f4-8958-3fed35e0d77e" providerId="ADAL" clId="{F2779119-AE5C-41EA-9479-E1C7E719F140}" dt="2024-01-19T17:24:25.050" v="493" actId="1076"/>
          <ac:picMkLst>
            <pc:docMk/>
            <pc:sldMk cId="347567690" sldId="319"/>
            <ac:picMk id="24" creationId="{41F65868-1ECB-FBC5-4471-8240A5AC8941}"/>
          </ac:picMkLst>
        </pc:picChg>
        <pc:picChg chg="mod">
          <ac:chgData name="Sarah MacCready" userId="430702e9-85fd-43f4-8958-3fed35e0d77e" providerId="ADAL" clId="{F2779119-AE5C-41EA-9479-E1C7E719F140}" dt="2024-01-19T17:24:29.016" v="494" actId="1076"/>
          <ac:picMkLst>
            <pc:docMk/>
            <pc:sldMk cId="347567690" sldId="319"/>
            <ac:picMk id="25" creationId="{44CB26DA-362A-E050-FAC9-4BE24C57BEF0}"/>
          </ac:picMkLst>
        </pc:picChg>
        <pc:picChg chg="mod">
          <ac:chgData name="Sarah MacCready" userId="430702e9-85fd-43f4-8958-3fed35e0d77e" providerId="ADAL" clId="{F2779119-AE5C-41EA-9479-E1C7E719F140}" dt="2024-01-19T17:21:19.031" v="466" actId="1076"/>
          <ac:picMkLst>
            <pc:docMk/>
            <pc:sldMk cId="347567690" sldId="319"/>
            <ac:picMk id="27" creationId="{EFABE5A0-A99C-8225-5811-835880227A80}"/>
          </ac:picMkLst>
        </pc:picChg>
        <pc:picChg chg="mod">
          <ac:chgData name="Sarah MacCready" userId="430702e9-85fd-43f4-8958-3fed35e0d77e" providerId="ADAL" clId="{F2779119-AE5C-41EA-9479-E1C7E719F140}" dt="2024-01-19T17:21:22.079" v="467" actId="1076"/>
          <ac:picMkLst>
            <pc:docMk/>
            <pc:sldMk cId="347567690" sldId="319"/>
            <ac:picMk id="28" creationId="{A756E3B9-8BBE-B408-71D0-3C6B04B0CDB6}"/>
          </ac:picMkLst>
        </pc:picChg>
        <pc:picChg chg="mod modCrop">
          <ac:chgData name="Sarah MacCready" userId="430702e9-85fd-43f4-8958-3fed35e0d77e" providerId="ADAL" clId="{F2779119-AE5C-41EA-9479-E1C7E719F140}" dt="2024-01-19T17:21:23.679" v="468" actId="1076"/>
          <ac:picMkLst>
            <pc:docMk/>
            <pc:sldMk cId="347567690" sldId="319"/>
            <ac:picMk id="29" creationId="{63CB3B82-8046-6DB3-FE9B-C8D80F19C06F}"/>
          </ac:picMkLst>
        </pc:picChg>
        <pc:picChg chg="mod">
          <ac:chgData name="Sarah MacCready" userId="430702e9-85fd-43f4-8958-3fed35e0d77e" providerId="ADAL" clId="{F2779119-AE5C-41EA-9479-E1C7E719F140}" dt="2024-01-19T17:21:26.855" v="469" actId="1076"/>
          <ac:picMkLst>
            <pc:docMk/>
            <pc:sldMk cId="347567690" sldId="319"/>
            <ac:picMk id="30" creationId="{B9D5E65C-BBDC-8D6E-A1B6-FBC7100F75CB}"/>
          </ac:picMkLst>
        </pc:picChg>
        <pc:extLst>
          <p:ext xmlns:p="http://schemas.openxmlformats.org/presentationml/2006/main" uri="{D6D511B9-2390-475A-947B-AFAB55BFBCF1}">
            <pc226:cmChg xmlns:pc226="http://schemas.microsoft.com/office/powerpoint/2022/06/main/command" chg="del">
              <pc226:chgData name="Sarah MacCready" userId="430702e9-85fd-43f4-8958-3fed35e0d77e" providerId="ADAL" clId="{F2779119-AE5C-41EA-9479-E1C7E719F140}" dt="2024-01-17T19:26:15.610" v="327"/>
              <pc2:cmMkLst xmlns:pc2="http://schemas.microsoft.com/office/powerpoint/2019/9/main/command">
                <pc:docMk/>
                <pc:sldMk cId="347567690" sldId="319"/>
                <pc2:cmMk id="{CF8AF843-4FDF-4DE9-9E41-BB605372F4C8}"/>
              </pc2:cmMkLst>
            </pc226:cmChg>
          </p:ext>
        </pc:extLst>
      </pc:sldChg>
      <pc:sldChg chg="delSp modSp mod">
        <pc:chgData name="Sarah MacCready" userId="430702e9-85fd-43f4-8958-3fed35e0d77e" providerId="ADAL" clId="{F2779119-AE5C-41EA-9479-E1C7E719F140}" dt="2024-01-23T18:17:27.601" v="1702" actId="962"/>
        <pc:sldMkLst>
          <pc:docMk/>
          <pc:sldMk cId="1673882421" sldId="320"/>
        </pc:sldMkLst>
        <pc:spChg chg="del">
          <ac:chgData name="Sarah MacCready" userId="430702e9-85fd-43f4-8958-3fed35e0d77e" providerId="ADAL" clId="{F2779119-AE5C-41EA-9479-E1C7E719F140}" dt="2024-01-23T18:16:54.988" v="1680" actId="478"/>
          <ac:spMkLst>
            <pc:docMk/>
            <pc:sldMk cId="1673882421" sldId="320"/>
            <ac:spMk id="8" creationId="{C0DBF6EC-0D20-DAE6-8D47-1616E50F3EA3}"/>
          </ac:spMkLst>
        </pc:spChg>
        <pc:spChg chg="del">
          <ac:chgData name="Sarah MacCready" userId="430702e9-85fd-43f4-8958-3fed35e0d77e" providerId="ADAL" clId="{F2779119-AE5C-41EA-9479-E1C7E719F140}" dt="2024-01-19T18:09:09.933" v="658" actId="478"/>
          <ac:spMkLst>
            <pc:docMk/>
            <pc:sldMk cId="1673882421" sldId="320"/>
            <ac:spMk id="9" creationId="{BEF5E0F4-7D2B-E8ED-C165-F3F27D7D7C84}"/>
          </ac:spMkLst>
        </pc:spChg>
        <pc:spChg chg="mod">
          <ac:chgData name="Sarah MacCready" userId="430702e9-85fd-43f4-8958-3fed35e0d77e" providerId="ADAL" clId="{F2779119-AE5C-41EA-9479-E1C7E719F140}" dt="2024-01-19T18:21:31.220" v="737" actId="1076"/>
          <ac:spMkLst>
            <pc:docMk/>
            <pc:sldMk cId="1673882421" sldId="320"/>
            <ac:spMk id="11" creationId="{164132EA-2775-1C56-6EA2-F07C2BA39B85}"/>
          </ac:spMkLst>
        </pc:spChg>
        <pc:spChg chg="mod">
          <ac:chgData name="Sarah MacCready" userId="430702e9-85fd-43f4-8958-3fed35e0d77e" providerId="ADAL" clId="{F2779119-AE5C-41EA-9479-E1C7E719F140}" dt="2024-01-19T18:24:20.950" v="755" actId="1076"/>
          <ac:spMkLst>
            <pc:docMk/>
            <pc:sldMk cId="1673882421" sldId="320"/>
            <ac:spMk id="13" creationId="{85B7122B-48BF-3108-2716-0BDA37365C9F}"/>
          </ac:spMkLst>
        </pc:spChg>
        <pc:spChg chg="mod">
          <ac:chgData name="Sarah MacCready" userId="430702e9-85fd-43f4-8958-3fed35e0d77e" providerId="ADAL" clId="{F2779119-AE5C-41EA-9479-E1C7E719F140}" dt="2024-01-19T18:24:20.950" v="755" actId="1076"/>
          <ac:spMkLst>
            <pc:docMk/>
            <pc:sldMk cId="1673882421" sldId="320"/>
            <ac:spMk id="15" creationId="{89BAC664-70F5-70DB-F044-16FF24EAD363}"/>
          </ac:spMkLst>
        </pc:spChg>
        <pc:spChg chg="mod">
          <ac:chgData name="Sarah MacCready" userId="430702e9-85fd-43f4-8958-3fed35e0d77e" providerId="ADAL" clId="{F2779119-AE5C-41EA-9479-E1C7E719F140}" dt="2024-01-19T18:24:14.900" v="754" actId="1076"/>
          <ac:spMkLst>
            <pc:docMk/>
            <pc:sldMk cId="1673882421" sldId="320"/>
            <ac:spMk id="21" creationId="{CFA26CB1-4429-176E-F5A2-28DBE6D9C7DE}"/>
          </ac:spMkLst>
        </pc:spChg>
        <pc:spChg chg="mod">
          <ac:chgData name="Sarah MacCready" userId="430702e9-85fd-43f4-8958-3fed35e0d77e" providerId="ADAL" clId="{F2779119-AE5C-41EA-9479-E1C7E719F140}" dt="2024-01-19T18:24:05.432" v="752" actId="1076"/>
          <ac:spMkLst>
            <pc:docMk/>
            <pc:sldMk cId="1673882421" sldId="320"/>
            <ac:spMk id="23" creationId="{56FD60A7-89F6-3AE1-7517-0AD8CA132623}"/>
          </ac:spMkLst>
        </pc:spChg>
        <pc:spChg chg="mod">
          <ac:chgData name="Sarah MacCready" userId="430702e9-85fd-43f4-8958-3fed35e0d77e" providerId="ADAL" clId="{F2779119-AE5C-41EA-9479-E1C7E719F140}" dt="2024-01-19T18:22:16.830" v="745" actId="1076"/>
          <ac:spMkLst>
            <pc:docMk/>
            <pc:sldMk cId="1673882421" sldId="320"/>
            <ac:spMk id="25" creationId="{4AB4E62D-2CE1-E835-8B68-60E51A22CB56}"/>
          </ac:spMkLst>
        </pc:spChg>
        <pc:spChg chg="mod">
          <ac:chgData name="Sarah MacCready" userId="430702e9-85fd-43f4-8958-3fed35e0d77e" providerId="ADAL" clId="{F2779119-AE5C-41EA-9479-E1C7E719F140}" dt="2024-01-19T18:22:24.772" v="747" actId="1076"/>
          <ac:spMkLst>
            <pc:docMk/>
            <pc:sldMk cId="1673882421" sldId="320"/>
            <ac:spMk id="29" creationId="{D4E82A37-0014-0A26-C702-128075330204}"/>
          </ac:spMkLst>
        </pc:spChg>
        <pc:spChg chg="mod">
          <ac:chgData name="Sarah MacCready" userId="430702e9-85fd-43f4-8958-3fed35e0d77e" providerId="ADAL" clId="{F2779119-AE5C-41EA-9479-E1C7E719F140}" dt="2024-01-19T18:22:34.475" v="749" actId="1076"/>
          <ac:spMkLst>
            <pc:docMk/>
            <pc:sldMk cId="1673882421" sldId="320"/>
            <ac:spMk id="37" creationId="{8445A79C-CD14-D3A2-3789-5D6735F0F110}"/>
          </ac:spMkLst>
        </pc:spChg>
        <pc:spChg chg="mod">
          <ac:chgData name="Sarah MacCready" userId="430702e9-85fd-43f4-8958-3fed35e0d77e" providerId="ADAL" clId="{F2779119-AE5C-41EA-9479-E1C7E719F140}" dt="2024-01-19T18:22:48.398" v="751" actId="1076"/>
          <ac:spMkLst>
            <pc:docMk/>
            <pc:sldMk cId="1673882421" sldId="320"/>
            <ac:spMk id="47" creationId="{7B5D5F58-E449-5A07-411A-60BE70043E59}"/>
          </ac:spMkLst>
        </pc:spChg>
        <pc:spChg chg="mod">
          <ac:chgData name="Sarah MacCready" userId="430702e9-85fd-43f4-8958-3fed35e0d77e" providerId="ADAL" clId="{F2779119-AE5C-41EA-9479-E1C7E719F140}" dt="2024-01-19T18:21:41.694" v="739" actId="1076"/>
          <ac:spMkLst>
            <pc:docMk/>
            <pc:sldMk cId="1673882421" sldId="320"/>
            <ac:spMk id="49" creationId="{D0B8C903-7FBE-1D05-D919-975ACAA697A1}"/>
          </ac:spMkLst>
        </pc:spChg>
        <pc:spChg chg="mod">
          <ac:chgData name="Sarah MacCready" userId="430702e9-85fd-43f4-8958-3fed35e0d77e" providerId="ADAL" clId="{F2779119-AE5C-41EA-9479-E1C7E719F140}" dt="2024-01-19T18:21:54.586" v="741" actId="1076"/>
          <ac:spMkLst>
            <pc:docMk/>
            <pc:sldMk cId="1673882421" sldId="320"/>
            <ac:spMk id="51" creationId="{820C031C-59AE-06EE-4004-C69B94D41C40}"/>
          </ac:spMkLst>
        </pc:spChg>
        <pc:spChg chg="mod">
          <ac:chgData name="Sarah MacCready" userId="430702e9-85fd-43f4-8958-3fed35e0d77e" providerId="ADAL" clId="{F2779119-AE5C-41EA-9479-E1C7E719F140}" dt="2024-01-19T18:18:04.508" v="724" actId="2711"/>
          <ac:spMkLst>
            <pc:docMk/>
            <pc:sldMk cId="1673882421" sldId="320"/>
            <ac:spMk id="57" creationId="{D0322A9D-7F47-3283-55E9-F9351D8D6A69}"/>
          </ac:spMkLst>
        </pc:spChg>
        <pc:picChg chg="mod">
          <ac:chgData name="Sarah MacCready" userId="430702e9-85fd-43f4-8958-3fed35e0d77e" providerId="ADAL" clId="{F2779119-AE5C-41EA-9479-E1C7E719F140}" dt="2024-01-19T18:21:31.220" v="737" actId="1076"/>
          <ac:picMkLst>
            <pc:docMk/>
            <pc:sldMk cId="1673882421" sldId="320"/>
            <ac:picMk id="17" creationId="{840044A7-5E5B-765A-76F6-85A83E6E4E6C}"/>
          </ac:picMkLst>
        </pc:picChg>
        <pc:picChg chg="mod">
          <ac:chgData name="Sarah MacCready" userId="430702e9-85fd-43f4-8958-3fed35e0d77e" providerId="ADAL" clId="{F2779119-AE5C-41EA-9479-E1C7E719F140}" dt="2024-01-19T18:24:54.491" v="756" actId="1076"/>
          <ac:picMkLst>
            <pc:docMk/>
            <pc:sldMk cId="1673882421" sldId="320"/>
            <ac:picMk id="19" creationId="{ACE6DDBB-4C3F-6785-9EB1-202F4C4D1082}"/>
          </ac:picMkLst>
        </pc:picChg>
        <pc:picChg chg="mod">
          <ac:chgData name="Sarah MacCready" userId="430702e9-85fd-43f4-8958-3fed35e0d77e" providerId="ADAL" clId="{F2779119-AE5C-41EA-9479-E1C7E719F140}" dt="2024-01-23T18:17:04.669" v="1694" actId="962"/>
          <ac:picMkLst>
            <pc:docMk/>
            <pc:sldMk cId="1673882421" sldId="320"/>
            <ac:picMk id="27" creationId="{9B319FBB-2F97-0EC9-E210-75B4399D9496}"/>
          </ac:picMkLst>
        </pc:picChg>
        <pc:picChg chg="mod">
          <ac:chgData name="Sarah MacCready" userId="430702e9-85fd-43f4-8958-3fed35e0d77e" providerId="ADAL" clId="{F2779119-AE5C-41EA-9479-E1C7E719F140}" dt="2024-01-23T18:17:12.912" v="1696" actId="962"/>
          <ac:picMkLst>
            <pc:docMk/>
            <pc:sldMk cId="1673882421" sldId="320"/>
            <ac:picMk id="31" creationId="{20B1A650-198E-F9A3-6409-9B87CDC31D8B}"/>
          </ac:picMkLst>
        </pc:picChg>
        <pc:picChg chg="mod">
          <ac:chgData name="Sarah MacCready" userId="430702e9-85fd-43f4-8958-3fed35e0d77e" providerId="ADAL" clId="{F2779119-AE5C-41EA-9479-E1C7E719F140}" dt="2024-01-23T18:17:17.291" v="1698" actId="962"/>
          <ac:picMkLst>
            <pc:docMk/>
            <pc:sldMk cId="1673882421" sldId="320"/>
            <ac:picMk id="41" creationId="{F275487C-E5BD-73C5-3A87-D9001A9F02C7}"/>
          </ac:picMkLst>
        </pc:picChg>
        <pc:picChg chg="mod">
          <ac:chgData name="Sarah MacCready" userId="430702e9-85fd-43f4-8958-3fed35e0d77e" providerId="ADAL" clId="{F2779119-AE5C-41EA-9479-E1C7E719F140}" dt="2024-01-19T18:22:48.398" v="751" actId="1076"/>
          <ac:picMkLst>
            <pc:docMk/>
            <pc:sldMk cId="1673882421" sldId="320"/>
            <ac:picMk id="45" creationId="{61A63C06-DA56-B395-08B7-33E85145EAD9}"/>
          </ac:picMkLst>
        </pc:picChg>
        <pc:picChg chg="mod">
          <ac:chgData name="Sarah MacCready" userId="430702e9-85fd-43f4-8958-3fed35e0d77e" providerId="ADAL" clId="{F2779119-AE5C-41EA-9479-E1C7E719F140}" dt="2024-01-23T18:17:21.863" v="1700" actId="962"/>
          <ac:picMkLst>
            <pc:docMk/>
            <pc:sldMk cId="1673882421" sldId="320"/>
            <ac:picMk id="53" creationId="{98DF31CF-4C87-F8C7-BAC3-34CCCF5BECDF}"/>
          </ac:picMkLst>
        </pc:picChg>
        <pc:picChg chg="mod">
          <ac:chgData name="Sarah MacCready" userId="430702e9-85fd-43f4-8958-3fed35e0d77e" providerId="ADAL" clId="{F2779119-AE5C-41EA-9479-E1C7E719F140}" dt="2024-01-23T18:17:27.601" v="1702" actId="962"/>
          <ac:picMkLst>
            <pc:docMk/>
            <pc:sldMk cId="1673882421" sldId="320"/>
            <ac:picMk id="55" creationId="{8256CB69-6F4E-11DE-53F5-8B254E120B3D}"/>
          </ac:picMkLst>
        </pc:picChg>
      </pc:sldChg>
      <pc:sldChg chg="delSp modSp mod delCm">
        <pc:chgData name="Sarah MacCready" userId="430702e9-85fd-43f4-8958-3fed35e0d77e" providerId="ADAL" clId="{F2779119-AE5C-41EA-9479-E1C7E719F140}" dt="2024-01-23T18:16:26.074" v="1669" actId="962"/>
        <pc:sldMkLst>
          <pc:docMk/>
          <pc:sldMk cId="3134630158" sldId="321"/>
        </pc:sldMkLst>
        <pc:spChg chg="mod">
          <ac:chgData name="Sarah MacCready" userId="430702e9-85fd-43f4-8958-3fed35e0d77e" providerId="ADAL" clId="{F2779119-AE5C-41EA-9479-E1C7E719F140}" dt="2024-01-23T18:16:19.155" v="1665" actId="962"/>
          <ac:spMkLst>
            <pc:docMk/>
            <pc:sldMk cId="3134630158" sldId="321"/>
            <ac:spMk id="2" creationId="{2FE59AA7-C42B-0AA2-787F-D8FABA4AD8C8}"/>
          </ac:spMkLst>
        </pc:spChg>
        <pc:spChg chg="mod">
          <ac:chgData name="Sarah MacCready" userId="430702e9-85fd-43f4-8958-3fed35e0d77e" providerId="ADAL" clId="{F2779119-AE5C-41EA-9479-E1C7E719F140}" dt="2024-01-19T17:39:30.581" v="597" actId="14100"/>
          <ac:spMkLst>
            <pc:docMk/>
            <pc:sldMk cId="3134630158" sldId="321"/>
            <ac:spMk id="3" creationId="{E3CF603A-ED0C-4F23-A2E2-FFCCD20577DC}"/>
          </ac:spMkLst>
        </pc:spChg>
        <pc:spChg chg="mod">
          <ac:chgData name="Sarah MacCready" userId="430702e9-85fd-43f4-8958-3fed35e0d77e" providerId="ADAL" clId="{F2779119-AE5C-41EA-9479-E1C7E719F140}" dt="2024-01-19T18:08:22.619" v="657" actId="20577"/>
          <ac:spMkLst>
            <pc:docMk/>
            <pc:sldMk cId="3134630158" sldId="321"/>
            <ac:spMk id="4" creationId="{A04453A9-C475-DF64-FF49-C8BFC5CE64DF}"/>
          </ac:spMkLst>
        </pc:spChg>
        <pc:spChg chg="mod">
          <ac:chgData name="Sarah MacCready" userId="430702e9-85fd-43f4-8958-3fed35e0d77e" providerId="ADAL" clId="{F2779119-AE5C-41EA-9479-E1C7E719F140}" dt="2024-01-19T18:27:48.857" v="785" actId="2085"/>
          <ac:spMkLst>
            <pc:docMk/>
            <pc:sldMk cId="3134630158" sldId="321"/>
            <ac:spMk id="6" creationId="{65ACDB9C-59DD-D21B-543B-0AF58023367C}"/>
          </ac:spMkLst>
        </pc:spChg>
        <pc:spChg chg="mod">
          <ac:chgData name="Sarah MacCready" userId="430702e9-85fd-43f4-8958-3fed35e0d77e" providerId="ADAL" clId="{F2779119-AE5C-41EA-9479-E1C7E719F140}" dt="2024-01-19T18:27:48.857" v="785" actId="2085"/>
          <ac:spMkLst>
            <pc:docMk/>
            <pc:sldMk cId="3134630158" sldId="321"/>
            <ac:spMk id="7" creationId="{99205C48-CEC0-5D30-A6D2-D6A3B12991B0}"/>
          </ac:spMkLst>
        </pc:spChg>
        <pc:spChg chg="mod">
          <ac:chgData name="Sarah MacCready" userId="430702e9-85fd-43f4-8958-3fed35e0d77e" providerId="ADAL" clId="{F2779119-AE5C-41EA-9479-E1C7E719F140}" dt="2024-01-19T18:27:48.857" v="785" actId="2085"/>
          <ac:spMkLst>
            <pc:docMk/>
            <pc:sldMk cId="3134630158" sldId="321"/>
            <ac:spMk id="9" creationId="{0E19B11F-C3E4-B618-387D-E42850B169A9}"/>
          </ac:spMkLst>
        </pc:spChg>
        <pc:spChg chg="mod">
          <ac:chgData name="Sarah MacCready" userId="430702e9-85fd-43f4-8958-3fed35e0d77e" providerId="ADAL" clId="{F2779119-AE5C-41EA-9479-E1C7E719F140}" dt="2024-01-19T18:27:48.857" v="785" actId="2085"/>
          <ac:spMkLst>
            <pc:docMk/>
            <pc:sldMk cId="3134630158" sldId="321"/>
            <ac:spMk id="10" creationId="{7C9B8B1B-DFCD-567C-AC9A-F60F53677528}"/>
          </ac:spMkLst>
        </pc:spChg>
        <pc:spChg chg="mod">
          <ac:chgData name="Sarah MacCready" userId="430702e9-85fd-43f4-8958-3fed35e0d77e" providerId="ADAL" clId="{F2779119-AE5C-41EA-9479-E1C7E719F140}" dt="2024-01-19T18:27:48.857" v="785" actId="2085"/>
          <ac:spMkLst>
            <pc:docMk/>
            <pc:sldMk cId="3134630158" sldId="321"/>
            <ac:spMk id="12" creationId="{C317EDB8-CD5D-789F-E479-34E5986D21A8}"/>
          </ac:spMkLst>
        </pc:spChg>
        <pc:spChg chg="mod">
          <ac:chgData name="Sarah MacCready" userId="430702e9-85fd-43f4-8958-3fed35e0d77e" providerId="ADAL" clId="{F2779119-AE5C-41EA-9479-E1C7E719F140}" dt="2024-01-19T18:27:48.857" v="785" actId="2085"/>
          <ac:spMkLst>
            <pc:docMk/>
            <pc:sldMk cId="3134630158" sldId="321"/>
            <ac:spMk id="13" creationId="{0EB99973-47C8-D51C-854F-B842BA7E4777}"/>
          </ac:spMkLst>
        </pc:spChg>
        <pc:spChg chg="mod">
          <ac:chgData name="Sarah MacCready" userId="430702e9-85fd-43f4-8958-3fed35e0d77e" providerId="ADAL" clId="{F2779119-AE5C-41EA-9479-E1C7E719F140}" dt="2024-01-19T18:27:48.857" v="785" actId="2085"/>
          <ac:spMkLst>
            <pc:docMk/>
            <pc:sldMk cId="3134630158" sldId="321"/>
            <ac:spMk id="15" creationId="{3B11A077-6B16-7EE6-70C1-BAC8D7679727}"/>
          </ac:spMkLst>
        </pc:spChg>
        <pc:spChg chg="mod">
          <ac:chgData name="Sarah MacCready" userId="430702e9-85fd-43f4-8958-3fed35e0d77e" providerId="ADAL" clId="{F2779119-AE5C-41EA-9479-E1C7E719F140}" dt="2024-01-19T18:27:48.857" v="785" actId="2085"/>
          <ac:spMkLst>
            <pc:docMk/>
            <pc:sldMk cId="3134630158" sldId="321"/>
            <ac:spMk id="16" creationId="{4E276262-207B-6853-EB2D-4973C4CE8A59}"/>
          </ac:spMkLst>
        </pc:spChg>
        <pc:grpChg chg="mod">
          <ac:chgData name="Sarah MacCready" userId="430702e9-85fd-43f4-8958-3fed35e0d77e" providerId="ADAL" clId="{F2779119-AE5C-41EA-9479-E1C7E719F140}" dt="2024-01-23T18:16:21.184" v="1666" actId="962"/>
          <ac:grpSpMkLst>
            <pc:docMk/>
            <pc:sldMk cId="3134630158" sldId="321"/>
            <ac:grpSpMk id="5" creationId="{01907930-67E2-2E3C-DB1A-4520647C24ED}"/>
          </ac:grpSpMkLst>
        </pc:grpChg>
        <pc:grpChg chg="mod">
          <ac:chgData name="Sarah MacCready" userId="430702e9-85fd-43f4-8958-3fed35e0d77e" providerId="ADAL" clId="{F2779119-AE5C-41EA-9479-E1C7E719F140}" dt="2024-01-23T18:16:23.121" v="1667" actId="962"/>
          <ac:grpSpMkLst>
            <pc:docMk/>
            <pc:sldMk cId="3134630158" sldId="321"/>
            <ac:grpSpMk id="8" creationId="{C071E621-8D9E-6944-C6F1-46AFC7265DF5}"/>
          </ac:grpSpMkLst>
        </pc:grpChg>
        <pc:grpChg chg="mod">
          <ac:chgData name="Sarah MacCready" userId="430702e9-85fd-43f4-8958-3fed35e0d77e" providerId="ADAL" clId="{F2779119-AE5C-41EA-9479-E1C7E719F140}" dt="2024-01-23T18:16:24.653" v="1668" actId="962"/>
          <ac:grpSpMkLst>
            <pc:docMk/>
            <pc:sldMk cId="3134630158" sldId="321"/>
            <ac:grpSpMk id="11" creationId="{BBBBDAB0-7E98-1581-563E-8C87A3055395}"/>
          </ac:grpSpMkLst>
        </pc:grpChg>
        <pc:grpChg chg="mod">
          <ac:chgData name="Sarah MacCready" userId="430702e9-85fd-43f4-8958-3fed35e0d77e" providerId="ADAL" clId="{F2779119-AE5C-41EA-9479-E1C7E719F140}" dt="2024-01-23T18:16:26.074" v="1669" actId="962"/>
          <ac:grpSpMkLst>
            <pc:docMk/>
            <pc:sldMk cId="3134630158" sldId="321"/>
            <ac:grpSpMk id="14" creationId="{9C8DB6C8-BB2E-F6D3-D9B4-F84E84DD7B92}"/>
          </ac:grpSpMkLst>
        </pc:grpChg>
        <pc:picChg chg="del">
          <ac:chgData name="Sarah MacCready" userId="430702e9-85fd-43f4-8958-3fed35e0d77e" providerId="ADAL" clId="{F2779119-AE5C-41EA-9479-E1C7E719F140}" dt="2024-01-19T17:40:43.706" v="606" actId="478"/>
          <ac:picMkLst>
            <pc:docMk/>
            <pc:sldMk cId="3134630158" sldId="321"/>
            <ac:picMk id="18" creationId="{ACDAC95D-0E6F-2C46-AB45-6D2B20A55D03}"/>
          </ac:picMkLst>
        </pc:picChg>
        <pc:extLst>
          <p:ext xmlns:p="http://schemas.openxmlformats.org/presentationml/2006/main" uri="{D6D511B9-2390-475A-947B-AFAB55BFBCF1}">
            <pc226:cmChg xmlns:pc226="http://schemas.microsoft.com/office/powerpoint/2022/06/main/command" chg="del">
              <pc226:chgData name="Sarah MacCready" userId="430702e9-85fd-43f4-8958-3fed35e0d77e" providerId="ADAL" clId="{F2779119-AE5C-41EA-9479-E1C7E719F140}" dt="2024-01-19T17:38:16.562" v="583"/>
              <pc2:cmMkLst xmlns:pc2="http://schemas.microsoft.com/office/powerpoint/2019/9/main/command">
                <pc:docMk/>
                <pc:sldMk cId="3134630158" sldId="321"/>
                <pc2:cmMk id="{A8D402B2-5285-4518-9A5D-8F3C8D8C1F4A}"/>
              </pc2:cmMkLst>
            </pc226:cmChg>
          </p:ext>
        </pc:extLst>
      </pc:sldChg>
      <pc:sldChg chg="addSp delSp modSp mod">
        <pc:chgData name="Sarah MacCready" userId="430702e9-85fd-43f4-8958-3fed35e0d77e" providerId="ADAL" clId="{F2779119-AE5C-41EA-9479-E1C7E719F140}" dt="2024-01-23T18:17:33.268" v="1703" actId="33553"/>
        <pc:sldMkLst>
          <pc:docMk/>
          <pc:sldMk cId="1529452694" sldId="322"/>
        </pc:sldMkLst>
        <pc:spChg chg="mod">
          <ac:chgData name="Sarah MacCready" userId="430702e9-85fd-43f4-8958-3fed35e0d77e" providerId="ADAL" clId="{F2779119-AE5C-41EA-9479-E1C7E719F140}" dt="2024-01-23T18:17:33.268" v="1703" actId="33553"/>
          <ac:spMkLst>
            <pc:docMk/>
            <pc:sldMk cId="1529452694" sldId="322"/>
            <ac:spMk id="2" creationId="{8CE57CF6-AB08-A269-EAC5-3BB3A46EEB05}"/>
          </ac:spMkLst>
        </pc:spChg>
        <pc:spChg chg="mod">
          <ac:chgData name="Sarah MacCready" userId="430702e9-85fd-43f4-8958-3fed35e0d77e" providerId="ADAL" clId="{F2779119-AE5C-41EA-9479-E1C7E719F140}" dt="2024-01-23T16:47:22.400" v="805"/>
          <ac:spMkLst>
            <pc:docMk/>
            <pc:sldMk cId="1529452694" sldId="322"/>
            <ac:spMk id="5" creationId="{337E4C01-4B25-12F0-D6A9-CD25D8E12371}"/>
          </ac:spMkLst>
        </pc:spChg>
        <pc:spChg chg="mod">
          <ac:chgData name="Sarah MacCready" userId="430702e9-85fd-43f4-8958-3fed35e0d77e" providerId="ADAL" clId="{F2779119-AE5C-41EA-9479-E1C7E719F140}" dt="2024-01-23T17:08:50.441" v="1608" actId="113"/>
          <ac:spMkLst>
            <pc:docMk/>
            <pc:sldMk cId="1529452694" sldId="322"/>
            <ac:spMk id="6" creationId="{209997FF-F543-73C1-FF49-E92D775AE726}"/>
          </ac:spMkLst>
        </pc:spChg>
        <pc:spChg chg="mod">
          <ac:chgData name="Sarah MacCready" userId="430702e9-85fd-43f4-8958-3fed35e0d77e" providerId="ADAL" clId="{F2779119-AE5C-41EA-9479-E1C7E719F140}" dt="2024-01-23T17:08:52.391" v="1609" actId="113"/>
          <ac:spMkLst>
            <pc:docMk/>
            <pc:sldMk cId="1529452694" sldId="322"/>
            <ac:spMk id="8" creationId="{43516274-2D5B-6A11-DF2A-7720951A9AC1}"/>
          </ac:spMkLst>
        </pc:spChg>
        <pc:spChg chg="mod">
          <ac:chgData name="Sarah MacCready" userId="430702e9-85fd-43f4-8958-3fed35e0d77e" providerId="ADAL" clId="{F2779119-AE5C-41EA-9479-E1C7E719F140}" dt="2024-01-23T17:08:52.391" v="1609" actId="113"/>
          <ac:spMkLst>
            <pc:docMk/>
            <pc:sldMk cId="1529452694" sldId="322"/>
            <ac:spMk id="9" creationId="{50F61438-9CA0-62CD-E1A2-FEC050A075ED}"/>
          </ac:spMkLst>
        </pc:spChg>
        <pc:spChg chg="mod">
          <ac:chgData name="Sarah MacCready" userId="430702e9-85fd-43f4-8958-3fed35e0d77e" providerId="ADAL" clId="{F2779119-AE5C-41EA-9479-E1C7E719F140}" dt="2024-01-23T17:08:53.989" v="1610" actId="113"/>
          <ac:spMkLst>
            <pc:docMk/>
            <pc:sldMk cId="1529452694" sldId="322"/>
            <ac:spMk id="11" creationId="{C4A03F85-9FDC-9847-751E-061C238F7457}"/>
          </ac:spMkLst>
        </pc:spChg>
        <pc:spChg chg="mod">
          <ac:chgData name="Sarah MacCready" userId="430702e9-85fd-43f4-8958-3fed35e0d77e" providerId="ADAL" clId="{F2779119-AE5C-41EA-9479-E1C7E719F140}" dt="2024-01-23T17:08:53.989" v="1610" actId="113"/>
          <ac:spMkLst>
            <pc:docMk/>
            <pc:sldMk cId="1529452694" sldId="322"/>
            <ac:spMk id="12" creationId="{54A6CF98-DFD0-83F6-00C2-7111587D2AF6}"/>
          </ac:spMkLst>
        </pc:spChg>
        <pc:spChg chg="mod">
          <ac:chgData name="Sarah MacCready" userId="430702e9-85fd-43f4-8958-3fed35e0d77e" providerId="ADAL" clId="{F2779119-AE5C-41EA-9479-E1C7E719F140}" dt="2024-01-23T16:48:20.772" v="854"/>
          <ac:spMkLst>
            <pc:docMk/>
            <pc:sldMk cId="1529452694" sldId="322"/>
            <ac:spMk id="14" creationId="{CFEF9795-BE90-8628-EA03-C9735871F29F}"/>
          </ac:spMkLst>
        </pc:spChg>
        <pc:spChg chg="mod">
          <ac:chgData name="Sarah MacCready" userId="430702e9-85fd-43f4-8958-3fed35e0d77e" providerId="ADAL" clId="{F2779119-AE5C-41EA-9479-E1C7E719F140}" dt="2024-01-23T17:08:56.900" v="1611" actId="113"/>
          <ac:spMkLst>
            <pc:docMk/>
            <pc:sldMk cId="1529452694" sldId="322"/>
            <ac:spMk id="15" creationId="{15E86740-DBB5-F40E-8C0A-695832116064}"/>
          </ac:spMkLst>
        </pc:spChg>
        <pc:spChg chg="mod">
          <ac:chgData name="Sarah MacCready" userId="430702e9-85fd-43f4-8958-3fed35e0d77e" providerId="ADAL" clId="{F2779119-AE5C-41EA-9479-E1C7E719F140}" dt="2024-01-23T17:08:59.437" v="1612" actId="113"/>
          <ac:spMkLst>
            <pc:docMk/>
            <pc:sldMk cId="1529452694" sldId="322"/>
            <ac:spMk id="17" creationId="{69C83077-76C7-4EA7-5FFB-A442E7512CBF}"/>
          </ac:spMkLst>
        </pc:spChg>
        <pc:spChg chg="mod">
          <ac:chgData name="Sarah MacCready" userId="430702e9-85fd-43f4-8958-3fed35e0d77e" providerId="ADAL" clId="{F2779119-AE5C-41EA-9479-E1C7E719F140}" dt="2024-01-23T17:08:59.437" v="1612" actId="113"/>
          <ac:spMkLst>
            <pc:docMk/>
            <pc:sldMk cId="1529452694" sldId="322"/>
            <ac:spMk id="18" creationId="{51C7AEDE-EEE8-7CEA-27F3-05BFA2EE5AF4}"/>
          </ac:spMkLst>
        </pc:spChg>
        <pc:spChg chg="add mod ord">
          <ac:chgData name="Sarah MacCready" userId="430702e9-85fd-43f4-8958-3fed35e0d77e" providerId="ADAL" clId="{F2779119-AE5C-41EA-9479-E1C7E719F140}" dt="2024-01-23T18:16:34.824" v="1674" actId="962"/>
          <ac:spMkLst>
            <pc:docMk/>
            <pc:sldMk cId="1529452694" sldId="322"/>
            <ac:spMk id="19" creationId="{9F8A7048-1A1B-1C47-B33D-523EEBB76D80}"/>
          </ac:spMkLst>
        </pc:spChg>
        <pc:spChg chg="add mod">
          <ac:chgData name="Sarah MacCready" userId="430702e9-85fd-43f4-8958-3fed35e0d77e" providerId="ADAL" clId="{F2779119-AE5C-41EA-9479-E1C7E719F140}" dt="2024-01-23T17:10:32.914" v="1619" actId="115"/>
          <ac:spMkLst>
            <pc:docMk/>
            <pc:sldMk cId="1529452694" sldId="322"/>
            <ac:spMk id="20" creationId="{1E9454F8-3F04-A2D9-564B-DD85F0E0AA45}"/>
          </ac:spMkLst>
        </pc:spChg>
        <pc:spChg chg="add del mod ord">
          <ac:chgData name="Sarah MacCready" userId="430702e9-85fd-43f4-8958-3fed35e0d77e" providerId="ADAL" clId="{F2779119-AE5C-41EA-9479-E1C7E719F140}" dt="2024-01-23T16:53:45.367" v="1002" actId="478"/>
          <ac:spMkLst>
            <pc:docMk/>
            <pc:sldMk cId="1529452694" sldId="322"/>
            <ac:spMk id="21" creationId="{8200AEC3-DDB9-5E60-CD03-A81ACB84B8FD}"/>
          </ac:spMkLst>
        </pc:spChg>
        <pc:spChg chg="add mod ord">
          <ac:chgData name="Sarah MacCready" userId="430702e9-85fd-43f4-8958-3fed35e0d77e" providerId="ADAL" clId="{F2779119-AE5C-41EA-9479-E1C7E719F140}" dt="2024-01-23T18:16:33.019" v="1673" actId="962"/>
          <ac:spMkLst>
            <pc:docMk/>
            <pc:sldMk cId="1529452694" sldId="322"/>
            <ac:spMk id="22" creationId="{EBADC089-B339-EE07-27DF-8C753F377542}"/>
          </ac:spMkLst>
        </pc:spChg>
        <pc:spChg chg="add mod">
          <ac:chgData name="Sarah MacCready" userId="430702e9-85fd-43f4-8958-3fed35e0d77e" providerId="ADAL" clId="{F2779119-AE5C-41EA-9479-E1C7E719F140}" dt="2024-01-23T17:09:27.617" v="1617" actId="14100"/>
          <ac:spMkLst>
            <pc:docMk/>
            <pc:sldMk cId="1529452694" sldId="322"/>
            <ac:spMk id="23" creationId="{AA60A122-7822-F5DD-B862-1518993C5800}"/>
          </ac:spMkLst>
        </pc:spChg>
        <pc:spChg chg="add mod ord">
          <ac:chgData name="Sarah MacCready" userId="430702e9-85fd-43f4-8958-3fed35e0d77e" providerId="ADAL" clId="{F2779119-AE5C-41EA-9479-E1C7E719F140}" dt="2024-01-23T18:16:31.636" v="1672" actId="962"/>
          <ac:spMkLst>
            <pc:docMk/>
            <pc:sldMk cId="1529452694" sldId="322"/>
            <ac:spMk id="24" creationId="{44DD6650-5385-DE89-B0BF-B8ADAC120EE3}"/>
          </ac:spMkLst>
        </pc:spChg>
        <pc:spChg chg="add mod">
          <ac:chgData name="Sarah MacCready" userId="430702e9-85fd-43f4-8958-3fed35e0d77e" providerId="ADAL" clId="{F2779119-AE5C-41EA-9479-E1C7E719F140}" dt="2024-01-23T17:09:25.764" v="1616" actId="14100"/>
          <ac:spMkLst>
            <pc:docMk/>
            <pc:sldMk cId="1529452694" sldId="322"/>
            <ac:spMk id="25" creationId="{EB3D57E9-AB75-9A84-2CFA-D2C15F2F3289}"/>
          </ac:spMkLst>
        </pc:spChg>
        <pc:spChg chg="add mod ord">
          <ac:chgData name="Sarah MacCready" userId="430702e9-85fd-43f4-8958-3fed35e0d77e" providerId="ADAL" clId="{F2779119-AE5C-41EA-9479-E1C7E719F140}" dt="2024-01-23T18:16:30.204" v="1671" actId="962"/>
          <ac:spMkLst>
            <pc:docMk/>
            <pc:sldMk cId="1529452694" sldId="322"/>
            <ac:spMk id="26" creationId="{F7B65AF0-A55D-6D89-EEDF-261D14027F53}"/>
          </ac:spMkLst>
        </pc:spChg>
        <pc:spChg chg="add mod">
          <ac:chgData name="Sarah MacCready" userId="430702e9-85fd-43f4-8958-3fed35e0d77e" providerId="ADAL" clId="{F2779119-AE5C-41EA-9479-E1C7E719F140}" dt="2024-01-23T17:09:20.365" v="1614" actId="14100"/>
          <ac:spMkLst>
            <pc:docMk/>
            <pc:sldMk cId="1529452694" sldId="322"/>
            <ac:spMk id="27" creationId="{85A89A9F-DE93-64C9-2004-0FAE191CE5FA}"/>
          </ac:spMkLst>
        </pc:spChg>
        <pc:spChg chg="add mod ord">
          <ac:chgData name="Sarah MacCready" userId="430702e9-85fd-43f4-8958-3fed35e0d77e" providerId="ADAL" clId="{F2779119-AE5C-41EA-9479-E1C7E719F140}" dt="2024-01-23T18:16:28.735" v="1670" actId="962"/>
          <ac:spMkLst>
            <pc:docMk/>
            <pc:sldMk cId="1529452694" sldId="322"/>
            <ac:spMk id="28" creationId="{98B7FDF4-DDCD-A10E-C06A-4DE7BA9CFA9D}"/>
          </ac:spMkLst>
        </pc:spChg>
        <pc:spChg chg="add mod">
          <ac:chgData name="Sarah MacCready" userId="430702e9-85fd-43f4-8958-3fed35e0d77e" providerId="ADAL" clId="{F2779119-AE5C-41EA-9479-E1C7E719F140}" dt="2024-01-23T17:09:23.300" v="1615" actId="14100"/>
          <ac:spMkLst>
            <pc:docMk/>
            <pc:sldMk cId="1529452694" sldId="322"/>
            <ac:spMk id="29" creationId="{21EF114A-8A65-CE0F-4913-2A059563C944}"/>
          </ac:spMkLst>
        </pc:spChg>
        <pc:spChg chg="add mod">
          <ac:chgData name="Sarah MacCready" userId="430702e9-85fd-43f4-8958-3fed35e0d77e" providerId="ADAL" clId="{F2779119-AE5C-41EA-9479-E1C7E719F140}" dt="2024-01-23T17:03:16.815" v="1582" actId="1076"/>
          <ac:spMkLst>
            <pc:docMk/>
            <pc:sldMk cId="1529452694" sldId="322"/>
            <ac:spMk id="30" creationId="{1FE8F3E0-41DA-8ED7-04C4-E564B3E409E0}"/>
          </ac:spMkLst>
        </pc:spChg>
        <pc:grpChg chg="add mod">
          <ac:chgData name="Sarah MacCready" userId="430702e9-85fd-43f4-8958-3fed35e0d77e" providerId="ADAL" clId="{F2779119-AE5C-41EA-9479-E1C7E719F140}" dt="2024-01-23T18:16:36.954" v="1675" actId="962"/>
          <ac:grpSpMkLst>
            <pc:docMk/>
            <pc:sldMk cId="1529452694" sldId="322"/>
            <ac:grpSpMk id="3" creationId="{3B7CD0FF-F846-C775-1337-6021A131785C}"/>
          </ac:grpSpMkLst>
        </pc:grpChg>
        <pc:grpChg chg="add mod">
          <ac:chgData name="Sarah MacCready" userId="430702e9-85fd-43f4-8958-3fed35e0d77e" providerId="ADAL" clId="{F2779119-AE5C-41EA-9479-E1C7E719F140}" dt="2024-01-23T18:16:38.228" v="1676" actId="962"/>
          <ac:grpSpMkLst>
            <pc:docMk/>
            <pc:sldMk cId="1529452694" sldId="322"/>
            <ac:grpSpMk id="7" creationId="{3B32FECD-E718-69D9-B184-92C0A2BEFECB}"/>
          </ac:grpSpMkLst>
        </pc:grpChg>
        <pc:grpChg chg="add mod">
          <ac:chgData name="Sarah MacCready" userId="430702e9-85fd-43f4-8958-3fed35e0d77e" providerId="ADAL" clId="{F2779119-AE5C-41EA-9479-E1C7E719F140}" dt="2024-01-23T18:16:40.269" v="1677" actId="962"/>
          <ac:grpSpMkLst>
            <pc:docMk/>
            <pc:sldMk cId="1529452694" sldId="322"/>
            <ac:grpSpMk id="10" creationId="{84EAD67B-9855-D805-1A16-8E44DF8FAF55}"/>
          </ac:grpSpMkLst>
        </pc:grpChg>
        <pc:grpChg chg="add mod">
          <ac:chgData name="Sarah MacCready" userId="430702e9-85fd-43f4-8958-3fed35e0d77e" providerId="ADAL" clId="{F2779119-AE5C-41EA-9479-E1C7E719F140}" dt="2024-01-23T18:16:42.220" v="1678" actId="962"/>
          <ac:grpSpMkLst>
            <pc:docMk/>
            <pc:sldMk cId="1529452694" sldId="322"/>
            <ac:grpSpMk id="13" creationId="{01E0A7F7-5EA3-D797-5FB9-74A1F3CB3EF1}"/>
          </ac:grpSpMkLst>
        </pc:grpChg>
        <pc:grpChg chg="add mod">
          <ac:chgData name="Sarah MacCready" userId="430702e9-85fd-43f4-8958-3fed35e0d77e" providerId="ADAL" clId="{F2779119-AE5C-41EA-9479-E1C7E719F140}" dt="2024-01-23T18:16:44.326" v="1679" actId="962"/>
          <ac:grpSpMkLst>
            <pc:docMk/>
            <pc:sldMk cId="1529452694" sldId="322"/>
            <ac:grpSpMk id="16" creationId="{E76C5A74-22EC-13EB-0511-742182C4CE1B}"/>
          </ac:grpSpMkLst>
        </pc:grpChg>
        <pc:picChg chg="del mod ord">
          <ac:chgData name="Sarah MacCready" userId="430702e9-85fd-43f4-8958-3fed35e0d77e" providerId="ADAL" clId="{F2779119-AE5C-41EA-9479-E1C7E719F140}" dt="2024-01-23T17:02:59.502" v="1579" actId="478"/>
          <ac:picMkLst>
            <pc:docMk/>
            <pc:sldMk cId="1529452694" sldId="322"/>
            <ac:picMk id="4" creationId="{2E9DF98C-1F44-7066-BCBD-AE7CA5841B4B}"/>
          </ac:picMkLst>
        </pc:picChg>
      </pc:sldChg>
      <pc:sldMasterChg chg="delSldLayout">
        <pc:chgData name="Sarah MacCready" userId="430702e9-85fd-43f4-8958-3fed35e0d77e" providerId="ADAL" clId="{F2779119-AE5C-41EA-9479-E1C7E719F140}" dt="2024-01-17T18:44:30.264" v="63" actId="47"/>
        <pc:sldMasterMkLst>
          <pc:docMk/>
          <pc:sldMasterMk cId="2646332433" sldId="2147483648"/>
        </pc:sldMasterMkLst>
        <pc:sldLayoutChg chg="del">
          <pc:chgData name="Sarah MacCready" userId="430702e9-85fd-43f4-8958-3fed35e0d77e" providerId="ADAL" clId="{F2779119-AE5C-41EA-9479-E1C7E719F140}" dt="2024-01-17T18:44:30.264" v="63" actId="47"/>
          <pc:sldLayoutMkLst>
            <pc:docMk/>
            <pc:sldMasterMk cId="2646332433" sldId="2147483648"/>
            <pc:sldLayoutMk cId="2473348589" sldId="2147483661"/>
          </pc:sldLayoutMkLst>
        </pc:sldLayoutChg>
      </pc:sldMasterChg>
    </pc:docChg>
  </pc:docChgLst>
  <pc:docChgLst>
    <pc:chgData name="Sheila McLean" userId="S::smclean@hqi.solutions::412a6abc-e123-4bde-a621-56cfc27629c2" providerId="AD" clId="Web-{F857EAB6-9CFF-7B6F-E69C-34C35992D4C1}"/>
    <pc:docChg chg="mod modSld">
      <pc:chgData name="Sheila McLean" userId="S::smclean@hqi.solutions::412a6abc-e123-4bde-a621-56cfc27629c2" providerId="AD" clId="Web-{F857EAB6-9CFF-7B6F-E69C-34C35992D4C1}" dt="2024-01-16T14:00:05.476" v="10"/>
      <pc:docMkLst>
        <pc:docMk/>
      </pc:docMkLst>
      <pc:sldChg chg="modSp">
        <pc:chgData name="Sheila McLean" userId="S::smclean@hqi.solutions::412a6abc-e123-4bde-a621-56cfc27629c2" providerId="AD" clId="Web-{F857EAB6-9CFF-7B6F-E69C-34C35992D4C1}" dt="2024-01-16T13:57:56.014" v="8" actId="1076"/>
        <pc:sldMkLst>
          <pc:docMk/>
          <pc:sldMk cId="4085150231" sldId="263"/>
        </pc:sldMkLst>
        <pc:grpChg chg="mod">
          <ac:chgData name="Sheila McLean" userId="S::smclean@hqi.solutions::412a6abc-e123-4bde-a621-56cfc27629c2" providerId="AD" clId="Web-{F857EAB6-9CFF-7B6F-E69C-34C35992D4C1}" dt="2024-01-16T13:57:44.904" v="3" actId="1076"/>
          <ac:grpSpMkLst>
            <pc:docMk/>
            <pc:sldMk cId="4085150231" sldId="263"/>
            <ac:grpSpMk id="6" creationId="{C767B7EF-D953-8443-E54C-CA995D42CA3F}"/>
          </ac:grpSpMkLst>
        </pc:grpChg>
        <pc:grpChg chg="mod">
          <ac:chgData name="Sheila McLean" userId="S::smclean@hqi.solutions::412a6abc-e123-4bde-a621-56cfc27629c2" providerId="AD" clId="Web-{F857EAB6-9CFF-7B6F-E69C-34C35992D4C1}" dt="2024-01-16T13:57:53.357" v="6" actId="1076"/>
          <ac:grpSpMkLst>
            <pc:docMk/>
            <pc:sldMk cId="4085150231" sldId="263"/>
            <ac:grpSpMk id="7" creationId="{6B896AF8-ACAE-79CD-73F9-6841712D7F00}"/>
          </ac:grpSpMkLst>
        </pc:grpChg>
        <pc:grpChg chg="mod">
          <ac:chgData name="Sheila McLean" userId="S::smclean@hqi.solutions::412a6abc-e123-4bde-a621-56cfc27629c2" providerId="AD" clId="Web-{F857EAB6-9CFF-7B6F-E69C-34C35992D4C1}" dt="2024-01-16T13:57:53.560" v="7" actId="1076"/>
          <ac:grpSpMkLst>
            <pc:docMk/>
            <pc:sldMk cId="4085150231" sldId="263"/>
            <ac:grpSpMk id="8" creationId="{64F52C89-7D13-5FE9-1E79-6C16745B3086}"/>
          </ac:grpSpMkLst>
        </pc:grpChg>
        <pc:grpChg chg="mod">
          <ac:chgData name="Sheila McLean" userId="S::smclean@hqi.solutions::412a6abc-e123-4bde-a621-56cfc27629c2" providerId="AD" clId="Web-{F857EAB6-9CFF-7B6F-E69C-34C35992D4C1}" dt="2024-01-16T13:57:56.014" v="8" actId="1076"/>
          <ac:grpSpMkLst>
            <pc:docMk/>
            <pc:sldMk cId="4085150231" sldId="263"/>
            <ac:grpSpMk id="9" creationId="{38E593A7-FE31-7A09-5EAC-F9AE68BBA47D}"/>
          </ac:grpSpMkLst>
        </pc:grpChg>
      </pc:sldChg>
      <pc:sldChg chg="modCm">
        <pc:chgData name="Sheila McLean" userId="S::smclean@hqi.solutions::412a6abc-e123-4bde-a621-56cfc27629c2" providerId="AD" clId="Web-{F857EAB6-9CFF-7B6F-E69C-34C35992D4C1}" dt="2024-01-16T14:00:05.476" v="10"/>
        <pc:sldMkLst>
          <pc:docMk/>
          <pc:sldMk cId="3134630158" sldId="321"/>
        </pc:sldMkLst>
        <pc:extLst>
          <p:ext xmlns:p="http://schemas.openxmlformats.org/presentationml/2006/main" uri="{D6D511B9-2390-475A-947B-AFAB55BFBCF1}">
            <pc226:cmChg xmlns:pc226="http://schemas.microsoft.com/office/powerpoint/2022/06/main/command" chg="">
              <pc226:chgData name="Sheila McLean" userId="S::smclean@hqi.solutions::412a6abc-e123-4bde-a621-56cfc27629c2" providerId="AD" clId="Web-{F857EAB6-9CFF-7B6F-E69C-34C35992D4C1}" dt="2024-01-16T14:00:05.476" v="10"/>
              <pc2:cmMkLst xmlns:pc2="http://schemas.microsoft.com/office/powerpoint/2019/9/main/command">
                <pc:docMk/>
                <pc:sldMk cId="3134630158" sldId="321"/>
                <pc2:cmMk id="{A8D402B2-5285-4518-9A5D-8F3C8D8C1F4A}"/>
              </pc2:cmMkLst>
              <pc226:cmRplyChg chg="add">
                <pc226:chgData name="Sheila McLean" userId="S::smclean@hqi.solutions::412a6abc-e123-4bde-a621-56cfc27629c2" providerId="AD" clId="Web-{F857EAB6-9CFF-7B6F-E69C-34C35992D4C1}" dt="2024-01-16T14:00:05.476" v="10"/>
                <pc2:cmRplyMkLst xmlns:pc2="http://schemas.microsoft.com/office/powerpoint/2019/9/main/command">
                  <pc:docMk/>
                  <pc:sldMk cId="3134630158" sldId="321"/>
                  <pc2:cmMk id="{A8D402B2-5285-4518-9A5D-8F3C8D8C1F4A}"/>
                  <pc2:cmRplyMk id="{767EB29E-7EBE-40CA-BF17-D54E8ADC9F7A}"/>
                </pc2:cmRplyMkLst>
              </pc226:cmRplyChg>
            </pc226:cmChg>
          </p:ext>
        </pc:extLst>
      </pc:sldChg>
    </pc:docChg>
  </pc:docChgLst>
  <pc:docChgLst>
    <pc:chgData name="Laura Finch" userId="S::lfinch@hqi.solutions::fb39cc06-ab26-4ebd-bfe4-08e0020ef85c" providerId="AD" clId="Web-{5101646D-0976-47A1-114A-68DFAECAE429}"/>
    <pc:docChg chg="mod modSld">
      <pc:chgData name="Laura Finch" userId="S::lfinch@hqi.solutions::fb39cc06-ab26-4ebd-bfe4-08e0020ef85c" providerId="AD" clId="Web-{5101646D-0976-47A1-114A-68DFAECAE429}" dt="2024-01-15T19:30:39.663" v="72" actId="20577"/>
      <pc:docMkLst>
        <pc:docMk/>
      </pc:docMkLst>
      <pc:sldChg chg="modSp addCm">
        <pc:chgData name="Laura Finch" userId="S::lfinch@hqi.solutions::fb39cc06-ab26-4ebd-bfe4-08e0020ef85c" providerId="AD" clId="Web-{5101646D-0976-47A1-114A-68DFAECAE429}" dt="2024-01-15T19:30:39.663" v="72" actId="20577"/>
        <pc:sldMkLst>
          <pc:docMk/>
          <pc:sldMk cId="3134630158" sldId="321"/>
        </pc:sldMkLst>
        <pc:spChg chg="mod">
          <ac:chgData name="Laura Finch" userId="S::lfinch@hqi.solutions::fb39cc06-ab26-4ebd-bfe4-08e0020ef85c" providerId="AD" clId="Web-{5101646D-0976-47A1-114A-68DFAECAE429}" dt="2024-01-15T19:18:10.673" v="24" actId="14100"/>
          <ac:spMkLst>
            <pc:docMk/>
            <pc:sldMk cId="3134630158" sldId="321"/>
            <ac:spMk id="2" creationId="{2FE59AA7-C42B-0AA2-787F-D8FABA4AD8C8}"/>
          </ac:spMkLst>
        </pc:spChg>
        <pc:spChg chg="mod">
          <ac:chgData name="Laura Finch" userId="S::lfinch@hqi.solutions::fb39cc06-ab26-4ebd-bfe4-08e0020ef85c" providerId="AD" clId="Web-{5101646D-0976-47A1-114A-68DFAECAE429}" dt="2024-01-15T19:18:02.313" v="23" actId="20577"/>
          <ac:spMkLst>
            <pc:docMk/>
            <pc:sldMk cId="3134630158" sldId="321"/>
            <ac:spMk id="3" creationId="{E3CF603A-ED0C-4F23-A2E2-FFCCD20577DC}"/>
          </ac:spMkLst>
        </pc:spChg>
        <pc:spChg chg="mod">
          <ac:chgData name="Laura Finch" userId="S::lfinch@hqi.solutions::fb39cc06-ab26-4ebd-bfe4-08e0020ef85c" providerId="AD" clId="Web-{5101646D-0976-47A1-114A-68DFAECAE429}" dt="2024-01-15T19:30:39.663" v="72" actId="20577"/>
          <ac:spMkLst>
            <pc:docMk/>
            <pc:sldMk cId="3134630158" sldId="321"/>
            <ac:spMk id="4" creationId="{A04453A9-C475-DF64-FF49-C8BFC5CE64DF}"/>
          </ac:spMkLst>
        </pc:spChg>
        <pc:extLst>
          <p:ext xmlns:p="http://schemas.openxmlformats.org/presentationml/2006/main" uri="{D6D511B9-2390-475A-947B-AFAB55BFBCF1}">
            <pc226:cmChg xmlns:pc226="http://schemas.microsoft.com/office/powerpoint/2022/06/main/command" chg="add">
              <pc226:chgData name="Laura Finch" userId="S::lfinch@hqi.solutions::fb39cc06-ab26-4ebd-bfe4-08e0020ef85c" providerId="AD" clId="Web-{5101646D-0976-47A1-114A-68DFAECAE429}" dt="2024-01-15T19:05:59.432" v="1"/>
              <pc2:cmMkLst xmlns:pc2="http://schemas.microsoft.com/office/powerpoint/2019/9/main/command">
                <pc:docMk/>
                <pc:sldMk cId="3134630158" sldId="321"/>
                <pc2:cmMk id="{A8D402B2-5285-4518-9A5D-8F3C8D8C1F4A}"/>
              </pc2:cmMkLst>
            </pc226:cmChg>
          </p:ext>
        </pc:extLst>
      </pc:sldChg>
    </pc:docChg>
  </pc:docChgLst>
  <pc:docChgLst>
    <pc:chgData name="Mary Locklin" userId="S::mlocklin@hqi.solutions::b7584531-bce8-4955-b104-0c06e6d73194" providerId="AD" clId="Web-{0A977243-E06F-74DC-7537-AE8ADFE75772}"/>
    <pc:docChg chg="modSld">
      <pc:chgData name="Mary Locklin" userId="S::mlocklin@hqi.solutions::b7584531-bce8-4955-b104-0c06e6d73194" providerId="AD" clId="Web-{0A977243-E06F-74DC-7537-AE8ADFE75772}" dt="2024-01-15T22:04:07.496" v="0" actId="1076"/>
      <pc:docMkLst>
        <pc:docMk/>
      </pc:docMkLst>
      <pc:sldChg chg="modSp">
        <pc:chgData name="Mary Locklin" userId="S::mlocklin@hqi.solutions::b7584531-bce8-4955-b104-0c06e6d73194" providerId="AD" clId="Web-{0A977243-E06F-74DC-7537-AE8ADFE75772}" dt="2024-01-15T22:04:07.496" v="0" actId="1076"/>
        <pc:sldMkLst>
          <pc:docMk/>
          <pc:sldMk cId="3134630158" sldId="321"/>
        </pc:sldMkLst>
        <pc:spChg chg="mod">
          <ac:chgData name="Mary Locklin" userId="S::mlocklin@hqi.solutions::b7584531-bce8-4955-b104-0c06e6d73194" providerId="AD" clId="Web-{0A977243-E06F-74DC-7537-AE8ADFE75772}" dt="2024-01-15T22:04:07.496" v="0" actId="1076"/>
          <ac:spMkLst>
            <pc:docMk/>
            <pc:sldMk cId="3134630158" sldId="321"/>
            <ac:spMk id="2" creationId="{2FE59AA7-C42B-0AA2-787F-D8FABA4AD8C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9E227B-B7DD-4B92-A190-0E2620C4875A}" type="datetimeFigureOut">
              <a:rPr lang="en-US" smtClean="0"/>
              <a:t>1/23/2024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AFD79B-9225-4D32-B5B3-5FA7AA6FD63D}" type="slidenum">
              <a:rPr lang="en-US" smtClean="0"/>
              <a:t>‹#›</a:t>
            </a:fld>
            <a:endParaRPr lang="en-US"/>
          </a:p>
        </p:txBody>
      </p:sp>
    </p:spTree>
    <p:extLst>
      <p:ext uri="{BB962C8B-B14F-4D97-AF65-F5344CB8AC3E}">
        <p14:creationId xmlns:p14="http://schemas.microsoft.com/office/powerpoint/2010/main" val="5469034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0675" y="276225"/>
            <a:ext cx="2132013" cy="1198563"/>
          </a:xfrm>
          <a:prstGeom prst="rect">
            <a:avLst/>
          </a:prstGeom>
          <a:noFill/>
          <a:ln w="12700">
            <a:solidFill>
              <a:prstClr val="black"/>
            </a:solidFill>
          </a:ln>
        </p:spPr>
      </p:sp>
      <p:sp>
        <p:nvSpPr>
          <p:cNvPr id="3" name="Notes Placeholder 2"/>
          <p:cNvSpPr>
            <a:spLocks noGrp="1"/>
          </p:cNvSpPr>
          <p:nvPr>
            <p:ph type="body" idx="1"/>
          </p:nvPr>
        </p:nvSpPr>
        <p:spPr>
          <a:xfrm>
            <a:off x="539434" y="1700585"/>
            <a:ext cx="7684796" cy="4245888"/>
          </a:xfrm>
          <a:prstGeom prst="rect">
            <a:avLst/>
          </a:prstGeom>
        </p:spPr>
        <p:txBody>
          <a:bodyPr lIns="92282" tIns="46141" rIns="92282" bIns="46141"/>
          <a:lstStyle/>
          <a:p>
            <a:endParaRPr lang="en-US">
              <a:solidFill>
                <a:srgbClr val="0073B6"/>
              </a:solidFill>
              <a:latin typeface="Nirmala UI" panose="020B0502040204020203" pitchFamily="34" charset="0"/>
              <a:ea typeface="Nirmala UI" panose="020B0502040204020203" pitchFamily="34" charset="0"/>
              <a:cs typeface="Nirmala UI" panose="020B0502040204020203" pitchFamily="34" charset="0"/>
            </a:endParaRPr>
          </a:p>
        </p:txBody>
      </p:sp>
    </p:spTree>
    <p:extLst>
      <p:ext uri="{BB962C8B-B14F-4D97-AF65-F5344CB8AC3E}">
        <p14:creationId xmlns:p14="http://schemas.microsoft.com/office/powerpoint/2010/main" val="6380246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AFD79B-9225-4D32-B5B3-5FA7AA6FD63D}" type="slidenum">
              <a:rPr lang="en-US" smtClean="0"/>
              <a:t>2</a:t>
            </a:fld>
            <a:endParaRPr lang="en-US"/>
          </a:p>
        </p:txBody>
      </p:sp>
    </p:spTree>
    <p:extLst>
      <p:ext uri="{BB962C8B-B14F-4D97-AF65-F5344CB8AC3E}">
        <p14:creationId xmlns:p14="http://schemas.microsoft.com/office/powerpoint/2010/main" val="233875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E4A2-ABBF-125A-DBEC-032FC3010F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CAA775F-23F3-433B-44E4-EFFC95E9FA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B73F246-3326-02CB-9A3C-90BC63582FD5}"/>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5" name="Footer Placeholder 4">
            <a:extLst>
              <a:ext uri="{FF2B5EF4-FFF2-40B4-BE49-F238E27FC236}">
                <a16:creationId xmlns:a16="http://schemas.microsoft.com/office/drawing/2014/main" id="{6A7CEC6E-9EF6-67E2-EFCD-3B5F4BC35C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5DF8C9-62C0-B70B-2A47-92CCDCF011F2}"/>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195578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67253-FEF7-3C7D-7175-7DDB262E6F0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72ACD1-BEC1-BBF2-DB6C-55E37D15B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64212E-D1CB-8C96-F8C4-A0BFF7B96663}"/>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5" name="Footer Placeholder 4">
            <a:extLst>
              <a:ext uri="{FF2B5EF4-FFF2-40B4-BE49-F238E27FC236}">
                <a16:creationId xmlns:a16="http://schemas.microsoft.com/office/drawing/2014/main" id="{D03B4EDD-A668-C486-49D5-3B5D42772D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1899AE-B654-F93D-8219-1E24D0507BA1}"/>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283022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0CB90EE-F7DD-AD6F-97CB-E23C2949C2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A34739E-77BC-1241-05D6-30708104D48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CF1B0B-49B7-750A-E7BA-D400790DC38F}"/>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5" name="Footer Placeholder 4">
            <a:extLst>
              <a:ext uri="{FF2B5EF4-FFF2-40B4-BE49-F238E27FC236}">
                <a16:creationId xmlns:a16="http://schemas.microsoft.com/office/drawing/2014/main" id="{DFDD3484-A1BA-0E17-F398-5C32E4B0A4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098BE6-C14A-4753-3DCF-180A3DFF831F}"/>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7809765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Title Slide 2">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1778435-0220-4D13-AFB0-A503C53D1B7B}"/>
              </a:ext>
              <a:ext uri="{C183D7F6-B498-43B3-948B-1728B52AA6E4}">
                <adec:decorative xmlns:adec="http://schemas.microsoft.com/office/drawing/2017/decorative" val="1"/>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7" name="Rectangle 16">
            <a:extLst>
              <a:ext uri="{FF2B5EF4-FFF2-40B4-BE49-F238E27FC236}">
                <a16:creationId xmlns:a16="http://schemas.microsoft.com/office/drawing/2014/main" id="{3370C34B-E929-4CB6-B24A-AB302E13DC93}"/>
              </a:ext>
              <a:ext uri="{C183D7F6-B498-43B3-948B-1728B52AA6E4}">
                <adec:decorative xmlns:adec="http://schemas.microsoft.com/office/drawing/2017/decorative" val="1"/>
              </a:ext>
            </a:extLst>
          </p:cNvPr>
          <p:cNvSpPr/>
          <p:nvPr/>
        </p:nvSpPr>
        <p:spPr>
          <a:xfrm>
            <a:off x="4152749" y="0"/>
            <a:ext cx="68281" cy="6864096"/>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6" name="Rectangle 15">
            <a:extLst>
              <a:ext uri="{FF2B5EF4-FFF2-40B4-BE49-F238E27FC236}">
                <a16:creationId xmlns:a16="http://schemas.microsoft.com/office/drawing/2014/main" id="{752F0C3E-B2C2-4F1A-9E59-3A12C252A921}"/>
              </a:ext>
              <a:ext uri="{C183D7F6-B498-43B3-948B-1728B52AA6E4}">
                <adec:decorative xmlns:adec="http://schemas.microsoft.com/office/drawing/2017/decorative" val="1"/>
              </a:ext>
            </a:extLst>
          </p:cNvPr>
          <p:cNvSpPr/>
          <p:nvPr userDrawn="1"/>
        </p:nvSpPr>
        <p:spPr>
          <a:xfrm flipH="1" flipV="1">
            <a:off x="1" y="-29496"/>
            <a:ext cx="4152748" cy="6888480"/>
          </a:xfrm>
          <a:prstGeom prst="rect">
            <a:avLst/>
          </a:prstGeom>
          <a:blipFill>
            <a:blip r:embed="rId2" cstate="print">
              <a:extLst>
                <a:ext uri="{28A0092B-C50C-407E-A947-70E740481C1C}">
                  <a14:useLocalDpi xmlns:a14="http://schemas.microsoft.com/office/drawing/2010/main" val="0"/>
                </a:ext>
              </a:extLst>
            </a:blip>
            <a:srcRect/>
            <a:stretch>
              <a:fillRect l="-193589" t="-156" r="-1305" b="156"/>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5" name="Group 4" descr="H.Q.I.N. Logo">
            <a:extLst>
              <a:ext uri="{FF2B5EF4-FFF2-40B4-BE49-F238E27FC236}">
                <a16:creationId xmlns:a16="http://schemas.microsoft.com/office/drawing/2014/main" id="{E4201AE3-1BB6-4243-BDF3-10493910658E}"/>
              </a:ext>
            </a:extLst>
          </p:cNvPr>
          <p:cNvGrpSpPr/>
          <p:nvPr userDrawn="1"/>
        </p:nvGrpSpPr>
        <p:grpSpPr>
          <a:xfrm>
            <a:off x="541811" y="4659357"/>
            <a:ext cx="3061020" cy="1254507"/>
            <a:chOff x="5876802" y="3070673"/>
            <a:chExt cx="2496254" cy="986133"/>
          </a:xfrm>
        </p:grpSpPr>
        <p:pic>
          <p:nvPicPr>
            <p:cNvPr id="6" name="Picture 5">
              <a:extLst>
                <a:ext uri="{FF2B5EF4-FFF2-40B4-BE49-F238E27FC236}">
                  <a16:creationId xmlns:a16="http://schemas.microsoft.com/office/drawing/2014/main" id="{589D209E-57C5-4F39-98F9-D1FEFDDF35C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876802" y="3898175"/>
              <a:ext cx="2491281" cy="158631"/>
            </a:xfrm>
            <a:prstGeom prst="rect">
              <a:avLst/>
            </a:prstGeom>
          </p:spPr>
        </p:pic>
        <p:pic>
          <p:nvPicPr>
            <p:cNvPr id="7" name="Picture 6" descr="A close up of a logo&#10;&#10;Description automatically generated">
              <a:extLst>
                <a:ext uri="{FF2B5EF4-FFF2-40B4-BE49-F238E27FC236}">
                  <a16:creationId xmlns:a16="http://schemas.microsoft.com/office/drawing/2014/main" id="{7DC44C7A-CC9B-4480-8BEE-91274330182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880478" y="3108627"/>
              <a:ext cx="685355" cy="685355"/>
            </a:xfrm>
            <a:prstGeom prst="rect">
              <a:avLst/>
            </a:prstGeom>
          </p:spPr>
        </p:pic>
        <p:pic>
          <p:nvPicPr>
            <p:cNvPr id="8" name="Picture 7">
              <a:extLst>
                <a:ext uri="{FF2B5EF4-FFF2-40B4-BE49-F238E27FC236}">
                  <a16:creationId xmlns:a16="http://schemas.microsoft.com/office/drawing/2014/main" id="{1814931D-23E1-4B35-9BB9-D96039A81B05}"/>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7431771" y="3104140"/>
              <a:ext cx="184671" cy="158660"/>
            </a:xfrm>
            <a:prstGeom prst="rect">
              <a:avLst/>
            </a:prstGeom>
          </p:spPr>
        </p:pic>
        <p:pic>
          <p:nvPicPr>
            <p:cNvPr id="9" name="Picture 8">
              <a:extLst>
                <a:ext uri="{FF2B5EF4-FFF2-40B4-BE49-F238E27FC236}">
                  <a16:creationId xmlns:a16="http://schemas.microsoft.com/office/drawing/2014/main" id="{830B533D-92F7-4E38-906B-BB61267B37E2}"/>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189432" y="3108623"/>
              <a:ext cx="183624" cy="685355"/>
            </a:xfrm>
            <a:prstGeom prst="rect">
              <a:avLst/>
            </a:prstGeom>
          </p:spPr>
        </p:pic>
        <p:pic>
          <p:nvPicPr>
            <p:cNvPr id="10" name="Picture 9" descr="A close up of a logo&#10;&#10;Description automatically generated">
              <a:extLst>
                <a:ext uri="{FF2B5EF4-FFF2-40B4-BE49-F238E27FC236}">
                  <a16:creationId xmlns:a16="http://schemas.microsoft.com/office/drawing/2014/main" id="{6341E0BF-7029-400A-A645-4E87227DC19A}"/>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7406874" y="3249275"/>
              <a:ext cx="962847" cy="540636"/>
            </a:xfrm>
            <a:prstGeom prst="rect">
              <a:avLst/>
            </a:prstGeom>
          </p:spPr>
        </p:pic>
        <p:pic>
          <p:nvPicPr>
            <p:cNvPr id="11" name="Picture 10">
              <a:extLst>
                <a:ext uri="{FF2B5EF4-FFF2-40B4-BE49-F238E27FC236}">
                  <a16:creationId xmlns:a16="http://schemas.microsoft.com/office/drawing/2014/main" id="{EEE2B436-BF8F-41E1-999F-1D709A3281B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6631122" y="3070673"/>
              <a:ext cx="706711" cy="727573"/>
            </a:xfrm>
            <a:prstGeom prst="rect">
              <a:avLst/>
            </a:prstGeom>
          </p:spPr>
        </p:pic>
        <p:pic>
          <p:nvPicPr>
            <p:cNvPr id="12" name="Picture 11">
              <a:extLst>
                <a:ext uri="{FF2B5EF4-FFF2-40B4-BE49-F238E27FC236}">
                  <a16:creationId xmlns:a16="http://schemas.microsoft.com/office/drawing/2014/main" id="{109B8B1D-A332-4F08-8851-7DB516022716}"/>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854183" y="3249290"/>
              <a:ext cx="1114119" cy="597315"/>
            </a:xfrm>
            <a:prstGeom prst="rect">
              <a:avLst/>
            </a:prstGeom>
          </p:spPr>
        </p:pic>
        <p:pic>
          <p:nvPicPr>
            <p:cNvPr id="13" name="Picture 12">
              <a:extLst>
                <a:ext uri="{FF2B5EF4-FFF2-40B4-BE49-F238E27FC236}">
                  <a16:creationId xmlns:a16="http://schemas.microsoft.com/office/drawing/2014/main" id="{5C4343D3-6745-4549-98B2-3B6F09AA5F8E}"/>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7754107" y="3346761"/>
              <a:ext cx="184671" cy="444768"/>
            </a:xfrm>
            <a:prstGeom prst="rect">
              <a:avLst/>
            </a:prstGeom>
          </p:spPr>
        </p:pic>
        <p:pic>
          <p:nvPicPr>
            <p:cNvPr id="14" name="Picture 13">
              <a:extLst>
                <a:ext uri="{FF2B5EF4-FFF2-40B4-BE49-F238E27FC236}">
                  <a16:creationId xmlns:a16="http://schemas.microsoft.com/office/drawing/2014/main" id="{5D7664B6-201B-41B2-9F5F-C69F1AB9BB4B}"/>
                </a:ext>
              </a:extLst>
            </p:cNvPr>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754106" y="3108621"/>
              <a:ext cx="184671" cy="158660"/>
            </a:xfrm>
            <a:prstGeom prst="rect">
              <a:avLst/>
            </a:prstGeom>
          </p:spPr>
        </p:pic>
        <p:pic>
          <p:nvPicPr>
            <p:cNvPr id="15" name="Picture 14">
              <a:extLst>
                <a:ext uri="{FF2B5EF4-FFF2-40B4-BE49-F238E27FC236}">
                  <a16:creationId xmlns:a16="http://schemas.microsoft.com/office/drawing/2014/main" id="{21C9807B-5AB0-4370-B4ED-C2416CAE160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431771" y="3349210"/>
              <a:ext cx="184671" cy="444768"/>
            </a:xfrm>
            <a:prstGeom prst="rect">
              <a:avLst/>
            </a:prstGeom>
          </p:spPr>
        </p:pic>
      </p:grpSp>
      <p:sp>
        <p:nvSpPr>
          <p:cNvPr id="20" name="Content Placeholder 7">
            <a:extLst>
              <a:ext uri="{FF2B5EF4-FFF2-40B4-BE49-F238E27FC236}">
                <a16:creationId xmlns:a16="http://schemas.microsoft.com/office/drawing/2014/main" id="{92C7229D-519A-4A16-AC89-E5DD214636B8}"/>
              </a:ext>
            </a:extLst>
          </p:cNvPr>
          <p:cNvSpPr>
            <a:spLocks noGrp="1"/>
          </p:cNvSpPr>
          <p:nvPr>
            <p:ph sz="quarter" idx="13" hasCustomPrompt="1"/>
          </p:nvPr>
        </p:nvSpPr>
        <p:spPr>
          <a:xfrm>
            <a:off x="4593340" y="3699160"/>
            <a:ext cx="7052341" cy="1832811"/>
          </a:xfrm>
        </p:spPr>
        <p:txBody>
          <a:bodyPr>
            <a:noAutofit/>
          </a:bodyPr>
          <a:lstStyle>
            <a:lvl1pPr marL="0" indent="0">
              <a:spcBef>
                <a:spcPts val="0"/>
              </a:spcBef>
              <a:buNone/>
              <a:defRPr sz="5867" spc="0" baseline="0">
                <a:solidFill>
                  <a:srgbClr val="0073B6"/>
                </a:solidFill>
                <a:latin typeface="Nirmala UI" panose="020B0502040204020203" pitchFamily="34" charset="0"/>
                <a:cs typeface="Nirmala UI" panose="020B0502040204020203" pitchFamily="34" charset="0"/>
              </a:defRPr>
            </a:lvl1pPr>
          </a:lstStyle>
          <a:p>
            <a:pPr lvl="0"/>
            <a:r>
              <a:rPr lang="en-US"/>
              <a:t>SECTION HEADER</a:t>
            </a:r>
          </a:p>
          <a:p>
            <a:pPr lvl="0"/>
            <a:r>
              <a:rPr lang="en-US"/>
              <a:t>GOES HERE</a:t>
            </a:r>
          </a:p>
        </p:txBody>
      </p:sp>
      <p:sp>
        <p:nvSpPr>
          <p:cNvPr id="18" name="Content Placeholder 7">
            <a:extLst>
              <a:ext uri="{FF2B5EF4-FFF2-40B4-BE49-F238E27FC236}">
                <a16:creationId xmlns:a16="http://schemas.microsoft.com/office/drawing/2014/main" id="{7CDA88F8-2C86-4E96-BFAC-D21E725669E7}"/>
              </a:ext>
            </a:extLst>
          </p:cNvPr>
          <p:cNvSpPr>
            <a:spLocks noGrp="1"/>
          </p:cNvSpPr>
          <p:nvPr>
            <p:ph sz="quarter" idx="14" hasCustomPrompt="1"/>
          </p:nvPr>
        </p:nvSpPr>
        <p:spPr>
          <a:xfrm>
            <a:off x="4593340" y="5602569"/>
            <a:ext cx="5416725" cy="867619"/>
          </a:xfrm>
        </p:spPr>
        <p:txBody>
          <a:bodyPr>
            <a:noAutofit/>
          </a:bodyPr>
          <a:lstStyle>
            <a:lvl1pPr marL="0" indent="0">
              <a:spcBef>
                <a:spcPts val="0"/>
              </a:spcBef>
              <a:buNone/>
              <a:defRPr sz="1867" spc="0" baseline="0">
                <a:solidFill>
                  <a:srgbClr val="0073B6"/>
                </a:solidFill>
                <a:latin typeface="Nirmala UI" panose="020B0502040204020203" pitchFamily="34" charset="0"/>
                <a:cs typeface="Nirmala UI" panose="020B0502040204020203" pitchFamily="34" charset="0"/>
              </a:defRPr>
            </a:lvl1pPr>
          </a:lstStyle>
          <a:p>
            <a:pPr lvl="0"/>
            <a:r>
              <a:rPr lang="en-US"/>
              <a:t>Month, Day, Year</a:t>
            </a:r>
          </a:p>
        </p:txBody>
      </p:sp>
      <p:pic>
        <p:nvPicPr>
          <p:cNvPr id="2" name="Picture 1" descr="Quality Improvement Organizations Program Logo">
            <a:extLst>
              <a:ext uri="{FF2B5EF4-FFF2-40B4-BE49-F238E27FC236}">
                <a16:creationId xmlns:a16="http://schemas.microsoft.com/office/drawing/2014/main" id="{7E316ECB-B379-433F-92B1-5DD97652EECC}"/>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865519" y="6135800"/>
            <a:ext cx="1856852" cy="486113"/>
          </a:xfrm>
          <a:prstGeom prst="rect">
            <a:avLst/>
          </a:prstGeom>
        </p:spPr>
      </p:pic>
    </p:spTree>
    <p:extLst>
      <p:ext uri="{BB962C8B-B14F-4D97-AF65-F5344CB8AC3E}">
        <p14:creationId xmlns:p14="http://schemas.microsoft.com/office/powerpoint/2010/main" val="1640651452"/>
      </p:ext>
    </p:extLst>
  </p:cSld>
  <p:clrMapOvr>
    <a:masterClrMapping/>
  </p:clrMapOvr>
  <p:extLst>
    <p:ext uri="{DCECCB84-F9BA-43D5-87BE-67443E8EF086}">
      <p15:sldGuideLst xmlns:p15="http://schemas.microsoft.com/office/powerpoint/2012/main">
        <p15:guide id="1" orient="horz" pos="3696">
          <p15:clr>
            <a:srgbClr val="FBAE40"/>
          </p15:clr>
        </p15:guide>
        <p15:guide id="2" pos="34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Standard Text or List">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47F97C55-55A1-4CC0-B9E2-07C407555D40}"/>
              </a:ext>
            </a:extLst>
          </p:cNvPr>
          <p:cNvSpPr>
            <a:spLocks noGrp="1"/>
          </p:cNvSpPr>
          <p:nvPr>
            <p:ph type="sldNum" sz="quarter" idx="12"/>
          </p:nvPr>
        </p:nvSpPr>
        <p:spPr/>
        <p:txBody>
          <a:bodyPr/>
          <a:lstStyle>
            <a:lvl1pPr>
              <a:defRPr>
                <a:solidFill>
                  <a:srgbClr val="0073B6"/>
                </a:solidFill>
              </a:defRPr>
            </a:lvl1pPr>
          </a:lstStyle>
          <a:p>
            <a:fld id="{10DAB2CC-E082-4A90-B521-35AE5120E197}" type="slidenum">
              <a:rPr lang="en-US" smtClean="0"/>
              <a:pPr/>
              <a:t>‹#›</a:t>
            </a:fld>
            <a:endParaRPr lang="en-US"/>
          </a:p>
        </p:txBody>
      </p:sp>
      <p:sp>
        <p:nvSpPr>
          <p:cNvPr id="8" name="Content Placeholder 7">
            <a:extLst>
              <a:ext uri="{FF2B5EF4-FFF2-40B4-BE49-F238E27FC236}">
                <a16:creationId xmlns:a16="http://schemas.microsoft.com/office/drawing/2014/main" id="{3A9CBE0C-0636-49F7-9759-5C445487430A}"/>
              </a:ext>
            </a:extLst>
          </p:cNvPr>
          <p:cNvSpPr>
            <a:spLocks noGrp="1"/>
          </p:cNvSpPr>
          <p:nvPr>
            <p:ph sz="quarter" idx="13" hasCustomPrompt="1"/>
          </p:nvPr>
        </p:nvSpPr>
        <p:spPr>
          <a:xfrm>
            <a:off x="537362" y="403743"/>
            <a:ext cx="7501493" cy="943832"/>
          </a:xfrm>
        </p:spPr>
        <p:txBody>
          <a:bodyPr>
            <a:noAutofit/>
          </a:bodyPr>
          <a:lstStyle>
            <a:lvl1pPr marL="0" indent="0">
              <a:spcBef>
                <a:spcPts val="0"/>
              </a:spcBef>
              <a:buNone/>
              <a:defRPr sz="4267" spc="0" baseline="0">
                <a:solidFill>
                  <a:srgbClr val="0073B6"/>
                </a:solidFill>
                <a:latin typeface="Nirmala UI" panose="020B0502040204020203" pitchFamily="34" charset="0"/>
                <a:cs typeface="Nirmala UI" panose="020B0502040204020203" pitchFamily="34" charset="0"/>
              </a:defRPr>
            </a:lvl1pPr>
          </a:lstStyle>
          <a:p>
            <a:pPr lvl="0"/>
            <a:r>
              <a:rPr lang="en-US"/>
              <a:t>TITLE PLACEMENT </a:t>
            </a:r>
          </a:p>
        </p:txBody>
      </p:sp>
      <p:sp>
        <p:nvSpPr>
          <p:cNvPr id="10" name="Content Placeholder 7">
            <a:extLst>
              <a:ext uri="{FF2B5EF4-FFF2-40B4-BE49-F238E27FC236}">
                <a16:creationId xmlns:a16="http://schemas.microsoft.com/office/drawing/2014/main" id="{28C059FD-F1E1-4EB9-B7BF-7332C141412E}"/>
              </a:ext>
            </a:extLst>
          </p:cNvPr>
          <p:cNvSpPr>
            <a:spLocks noGrp="1"/>
          </p:cNvSpPr>
          <p:nvPr>
            <p:ph sz="quarter" idx="15" hasCustomPrompt="1"/>
          </p:nvPr>
        </p:nvSpPr>
        <p:spPr>
          <a:xfrm>
            <a:off x="877824" y="1548383"/>
            <a:ext cx="10431536" cy="4303643"/>
          </a:xfrm>
        </p:spPr>
        <p:txBody>
          <a:bodyPr>
            <a:noAutofit/>
          </a:bodyPr>
          <a:lstStyle>
            <a:lvl1pPr marL="0" indent="0">
              <a:spcBef>
                <a:spcPts val="0"/>
              </a:spcBef>
              <a:buNone/>
              <a:defRPr sz="2667" spc="0" baseline="0">
                <a:solidFill>
                  <a:srgbClr val="0073B6"/>
                </a:solidFill>
                <a:latin typeface="Nirmala UI" panose="020B0502040204020203" pitchFamily="34" charset="0"/>
                <a:cs typeface="Nirmala UI" panose="020B0502040204020203" pitchFamily="34" charset="0"/>
              </a:defRPr>
            </a:lvl1pPr>
          </a:lstStyle>
          <a:p>
            <a:pPr lvl="0"/>
            <a:r>
              <a:rPr lang="en-US"/>
              <a:t>Place text or numbered list here</a:t>
            </a:r>
          </a:p>
        </p:txBody>
      </p:sp>
      <p:grpSp>
        <p:nvGrpSpPr>
          <p:cNvPr id="9" name="Group 8">
            <a:extLst>
              <a:ext uri="{FF2B5EF4-FFF2-40B4-BE49-F238E27FC236}">
                <a16:creationId xmlns:a16="http://schemas.microsoft.com/office/drawing/2014/main" id="{39490D9D-743A-4A3B-A9ED-DFA41BFFB557}"/>
              </a:ext>
            </a:extLst>
          </p:cNvPr>
          <p:cNvGrpSpPr/>
          <p:nvPr userDrawn="1"/>
        </p:nvGrpSpPr>
        <p:grpSpPr>
          <a:xfrm>
            <a:off x="318493" y="369602"/>
            <a:ext cx="9500209" cy="293868"/>
            <a:chOff x="238870" y="277201"/>
            <a:chExt cx="8956648" cy="220401"/>
          </a:xfrm>
        </p:grpSpPr>
        <p:sp>
          <p:nvSpPr>
            <p:cNvPr id="11" name="Rectangle 10">
              <a:extLst>
                <a:ext uri="{FF2B5EF4-FFF2-40B4-BE49-F238E27FC236}">
                  <a16:creationId xmlns:a16="http://schemas.microsoft.com/office/drawing/2014/main" id="{BBAF13DE-44D1-4774-94EF-D0E0AD16518F}"/>
                </a:ext>
                <a:ext uri="{C183D7F6-B498-43B3-948B-1728B52AA6E4}">
                  <adec:decorative xmlns:adec="http://schemas.microsoft.com/office/drawing/2017/decorative" val="1"/>
                </a:ext>
              </a:extLst>
            </p:cNvPr>
            <p:cNvSpPr/>
            <p:nvPr/>
          </p:nvSpPr>
          <p:spPr>
            <a:xfrm rot="5400000">
              <a:off x="4691588" y="-4175517"/>
              <a:ext cx="51211" cy="8956648"/>
            </a:xfrm>
            <a:prstGeom prst="rect">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Isosceles Triangle 11">
              <a:extLst>
                <a:ext uri="{FF2B5EF4-FFF2-40B4-BE49-F238E27FC236}">
                  <a16:creationId xmlns:a16="http://schemas.microsoft.com/office/drawing/2014/main" id="{01D5BECE-63FD-4CF2-833E-94E7731FAD29}"/>
                </a:ext>
              </a:extLst>
            </p:cNvPr>
            <p:cNvSpPr/>
            <p:nvPr/>
          </p:nvSpPr>
          <p:spPr>
            <a:xfrm rot="10800000">
              <a:off x="296820" y="322673"/>
              <a:ext cx="166816" cy="174929"/>
            </a:xfrm>
            <a:prstGeom prst="triangle">
              <a:avLst/>
            </a:prstGeom>
            <a:solidFill>
              <a:srgbClr val="D664A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Tree>
    <p:extLst>
      <p:ext uri="{BB962C8B-B14F-4D97-AF65-F5344CB8AC3E}">
        <p14:creationId xmlns:p14="http://schemas.microsoft.com/office/powerpoint/2010/main" val="2962900574"/>
      </p:ext>
    </p:extLst>
  </p:cSld>
  <p:clrMapOvr>
    <a:masterClrMapping/>
  </p:clrMapOvr>
  <p:extLst>
    <p:ext uri="{DCECCB84-F9BA-43D5-87BE-67443E8EF086}">
      <p15:sldGuideLst xmlns:p15="http://schemas.microsoft.com/office/powerpoint/2012/main">
        <p15:guide id="1" orient="horz" pos="1392">
          <p15:clr>
            <a:srgbClr val="FBAE40"/>
          </p15:clr>
        </p15:guide>
        <p15:guide id="2" pos="41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D4883-B5C5-A317-81AB-72AC58F504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598431-1958-DA5D-9675-2DCDDAE041E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408144-2991-9559-75EA-C1AF3DF8C03A}"/>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5" name="Footer Placeholder 4">
            <a:extLst>
              <a:ext uri="{FF2B5EF4-FFF2-40B4-BE49-F238E27FC236}">
                <a16:creationId xmlns:a16="http://schemas.microsoft.com/office/drawing/2014/main" id="{8D11B89D-1BAA-B64D-5F9E-47217F8779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FAA843-886B-0416-60C2-38801ED7E97F}"/>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1396207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3149E-A05A-E088-9684-D9BDB3FED6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64E888F-F00A-DF49-7829-87C72956C1A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5D9BA8-6473-25B0-1CE3-0FAFA739BBB7}"/>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5" name="Footer Placeholder 4">
            <a:extLst>
              <a:ext uri="{FF2B5EF4-FFF2-40B4-BE49-F238E27FC236}">
                <a16:creationId xmlns:a16="http://schemas.microsoft.com/office/drawing/2014/main" id="{07CA94C4-55A9-BC7B-EB6E-A495F1309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D55294-1B49-9AE5-11CC-F315B01BB4BE}"/>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718519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FB0E-5EC2-12CF-6163-B75E38707D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97B113-E228-31CA-5F0B-1A14F9DFE1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601F57-D3F9-8981-722D-D639D71196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CD52EE3-80B4-EBB5-B83D-69E8A6C8714B}"/>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6" name="Footer Placeholder 5">
            <a:extLst>
              <a:ext uri="{FF2B5EF4-FFF2-40B4-BE49-F238E27FC236}">
                <a16:creationId xmlns:a16="http://schemas.microsoft.com/office/drawing/2014/main" id="{D4760658-C6B0-5263-69B0-07F1106DB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181123-4188-775C-98C1-FC26D1FBA393}"/>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982650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8BBBC-CBDA-7719-E882-804C026BA9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B98F51B-24CA-EAD0-8C5D-A04745556B7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A4872B-3FAB-C2CE-3711-3A8CADB2B8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E7B665-EEF4-97E9-FC83-062DDA2517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1B72359-16C4-40B9-49DC-6412D74843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D48C691-9FF0-2B62-3BE8-FB600958A2A0}"/>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8" name="Footer Placeholder 7">
            <a:extLst>
              <a:ext uri="{FF2B5EF4-FFF2-40B4-BE49-F238E27FC236}">
                <a16:creationId xmlns:a16="http://schemas.microsoft.com/office/drawing/2014/main" id="{946E176F-FBDB-DBC8-9631-9B0D7E8C29B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366566-5D6A-55EE-758B-5A508CA11928}"/>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95409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F3BE5-B6AD-8493-3846-DD6B3114951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6195C8-CBEF-8EDF-16D9-2CC396CE814D}"/>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4" name="Footer Placeholder 3">
            <a:extLst>
              <a:ext uri="{FF2B5EF4-FFF2-40B4-BE49-F238E27FC236}">
                <a16:creationId xmlns:a16="http://schemas.microsoft.com/office/drawing/2014/main" id="{D6027A4F-CAC4-D92F-F566-F88264C542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170D72-D0EF-442F-E5C6-4725FFAB6946}"/>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4735964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AEA65-C937-D554-00C2-8B5B1D3A540D}"/>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3" name="Footer Placeholder 2">
            <a:extLst>
              <a:ext uri="{FF2B5EF4-FFF2-40B4-BE49-F238E27FC236}">
                <a16:creationId xmlns:a16="http://schemas.microsoft.com/office/drawing/2014/main" id="{534373E8-83C1-EA7E-5262-123B6A820F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1CDFF5-7327-2635-CF7C-3A8D40278A77}"/>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3242128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86781-F40C-7030-8C4C-567CC669C9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B6DA92-46FA-5D70-00D4-13BAB12F1F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963EC3F-C506-45E0-28B6-7EC6A9EB7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1808A7-A443-6F13-93C6-60108EED249A}"/>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6" name="Footer Placeholder 5">
            <a:extLst>
              <a:ext uri="{FF2B5EF4-FFF2-40B4-BE49-F238E27FC236}">
                <a16:creationId xmlns:a16="http://schemas.microsoft.com/office/drawing/2014/main" id="{3FB690F2-E48B-90C2-CA0D-0AE6609664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184D19-61D3-E6B8-EE68-EB899AE99844}"/>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2033349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29D61-0E42-6BF6-8E99-189404931B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DCD0736-69C9-014A-0D15-8A8D6ADB4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D42F66-6012-D5B7-F4CF-A31031264B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630765-E939-AE5A-E652-29EEABC2F92D}"/>
              </a:ext>
            </a:extLst>
          </p:cNvPr>
          <p:cNvSpPr>
            <a:spLocks noGrp="1"/>
          </p:cNvSpPr>
          <p:nvPr>
            <p:ph type="dt" sz="half" idx="10"/>
          </p:nvPr>
        </p:nvSpPr>
        <p:spPr/>
        <p:txBody>
          <a:bodyPr/>
          <a:lstStyle/>
          <a:p>
            <a:fld id="{BE32A017-C2A5-4C77-96B6-6B70EE1D3A14}" type="datetimeFigureOut">
              <a:rPr lang="en-US" smtClean="0"/>
              <a:t>1/23/2024</a:t>
            </a:fld>
            <a:endParaRPr lang="en-US"/>
          </a:p>
        </p:txBody>
      </p:sp>
      <p:sp>
        <p:nvSpPr>
          <p:cNvPr id="6" name="Footer Placeholder 5">
            <a:extLst>
              <a:ext uri="{FF2B5EF4-FFF2-40B4-BE49-F238E27FC236}">
                <a16:creationId xmlns:a16="http://schemas.microsoft.com/office/drawing/2014/main" id="{C25E76AE-25BD-E564-F15D-36861DEBEC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459D4B-0A2E-0E11-2CE8-C88236867B6F}"/>
              </a:ext>
            </a:extLst>
          </p:cNvPr>
          <p:cNvSpPr>
            <a:spLocks noGrp="1"/>
          </p:cNvSpPr>
          <p:nvPr>
            <p:ph type="sldNum" sz="quarter" idx="12"/>
          </p:nvPr>
        </p:nvSpPr>
        <p:spPr/>
        <p:txBody>
          <a:bodyPr/>
          <a:lstStyle/>
          <a:p>
            <a:fld id="{6AE990C4-84B9-477E-AD3F-3849A805B9C9}" type="slidenum">
              <a:rPr lang="en-US" smtClean="0"/>
              <a:t>‹#›</a:t>
            </a:fld>
            <a:endParaRPr lang="en-US"/>
          </a:p>
        </p:txBody>
      </p:sp>
    </p:spTree>
    <p:extLst>
      <p:ext uri="{BB962C8B-B14F-4D97-AF65-F5344CB8AC3E}">
        <p14:creationId xmlns:p14="http://schemas.microsoft.com/office/powerpoint/2010/main" val="1609613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543EE7-1037-4E2E-AD6B-57D1219A30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09C457-51E5-344A-1563-039FAA8B9C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381F93-A24C-1E83-DE0C-75D6F978FD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E32A017-C2A5-4C77-96B6-6B70EE1D3A14}" type="datetimeFigureOut">
              <a:rPr lang="en-US" smtClean="0"/>
              <a:t>1/23/2024</a:t>
            </a:fld>
            <a:endParaRPr lang="en-US"/>
          </a:p>
        </p:txBody>
      </p:sp>
      <p:sp>
        <p:nvSpPr>
          <p:cNvPr id="5" name="Footer Placeholder 4">
            <a:extLst>
              <a:ext uri="{FF2B5EF4-FFF2-40B4-BE49-F238E27FC236}">
                <a16:creationId xmlns:a16="http://schemas.microsoft.com/office/drawing/2014/main" id="{AB7A3141-2978-F335-74B8-12978A9A5A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367655E2-AE03-8F76-0C7C-C0475B0665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AE990C4-84B9-477E-AD3F-3849A805B9C9}" type="slidenum">
              <a:rPr lang="en-US" smtClean="0"/>
              <a:t>‹#›</a:t>
            </a:fld>
            <a:endParaRPr lang="en-US"/>
          </a:p>
        </p:txBody>
      </p:sp>
    </p:spTree>
    <p:extLst>
      <p:ext uri="{BB962C8B-B14F-4D97-AF65-F5344CB8AC3E}">
        <p14:creationId xmlns:p14="http://schemas.microsoft.com/office/powerpoint/2010/main" val="26463324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openxmlformats.org/officeDocument/2006/relationships/image" Target="../media/image18.svg"/><Relationship Id="rId13" Type="http://schemas.openxmlformats.org/officeDocument/2006/relationships/image" Target="../media/image23.png"/><Relationship Id="rId3" Type="http://schemas.openxmlformats.org/officeDocument/2006/relationships/image" Target="../media/image13.png"/><Relationship Id="rId7" Type="http://schemas.openxmlformats.org/officeDocument/2006/relationships/image" Target="../media/image17.png"/><Relationship Id="rId12" Type="http://schemas.openxmlformats.org/officeDocument/2006/relationships/image" Target="../media/image22.sv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16.svg"/><Relationship Id="rId11" Type="http://schemas.openxmlformats.org/officeDocument/2006/relationships/image" Target="../media/image21.png"/><Relationship Id="rId5" Type="http://schemas.openxmlformats.org/officeDocument/2006/relationships/image" Target="../media/image15.png"/><Relationship Id="rId10" Type="http://schemas.openxmlformats.org/officeDocument/2006/relationships/image" Target="../media/image20.svg"/><Relationship Id="rId4" Type="http://schemas.openxmlformats.org/officeDocument/2006/relationships/image" Target="../media/image14.svg"/><Relationship Id="rId9" Type="http://schemas.openxmlformats.org/officeDocument/2006/relationships/image" Target="../media/image19.png"/><Relationship Id="rId14" Type="http://schemas.openxmlformats.org/officeDocument/2006/relationships/image" Target="../media/image24.svg"/></Relationships>
</file>

<file path=ppt/slides/_rels/slide3.xml.rels><?xml version="1.0" encoding="UTF-8" standalone="yes"?>
<Relationships xmlns="http://schemas.openxmlformats.org/package/2006/relationships"><Relationship Id="rId8" Type="http://schemas.openxmlformats.org/officeDocument/2006/relationships/image" Target="../media/image31.jpeg"/><Relationship Id="rId3" Type="http://schemas.openxmlformats.org/officeDocument/2006/relationships/image" Target="../media/image26.jpeg"/><Relationship Id="rId7" Type="http://schemas.openxmlformats.org/officeDocument/2006/relationships/image" Target="../media/image30.jpeg"/><Relationship Id="rId2" Type="http://schemas.openxmlformats.org/officeDocument/2006/relationships/image" Target="../media/image25.jpeg"/><Relationship Id="rId1" Type="http://schemas.openxmlformats.org/officeDocument/2006/relationships/slideLayout" Target="../slideLayouts/slideLayout13.xml"/><Relationship Id="rId6" Type="http://schemas.openxmlformats.org/officeDocument/2006/relationships/image" Target="../media/image29.jpeg"/><Relationship Id="rId11" Type="http://schemas.openxmlformats.org/officeDocument/2006/relationships/image" Target="../media/image34.jpeg"/><Relationship Id="rId5" Type="http://schemas.openxmlformats.org/officeDocument/2006/relationships/image" Target="../media/image28.jpeg"/><Relationship Id="rId10" Type="http://schemas.openxmlformats.org/officeDocument/2006/relationships/image" Target="../media/image33.jpeg"/><Relationship Id="rId4" Type="http://schemas.openxmlformats.org/officeDocument/2006/relationships/image" Target="../media/image27.jpeg"/><Relationship Id="rId9" Type="http://schemas.openxmlformats.org/officeDocument/2006/relationships/image" Target="../media/image3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8" Type="http://schemas.openxmlformats.org/officeDocument/2006/relationships/hyperlink" Target="https://www2.cdc.gov/nip/adultimmsched/?CDC_AA_refVal=https%3A%2F%2Fwww.cdc.gov%2Fvaccines%2Ftool%2Fadult.html" TargetMode="External"/><Relationship Id="rId13" Type="http://schemas.openxmlformats.org/officeDocument/2006/relationships/hyperlink" Target="https://www.cdc.gov/coronavirus/2019-ncov/vaccines/recommendations/immuno.html" TargetMode="External"/><Relationship Id="rId3" Type="http://schemas.openxmlformats.org/officeDocument/2006/relationships/hyperlink" Target="https://www.cdc.gov/vaccines/hcp/vis/vis-statements/flu.html" TargetMode="External"/><Relationship Id="rId7" Type="http://schemas.openxmlformats.org/officeDocument/2006/relationships/image" Target="../media/image37.png"/><Relationship Id="rId12" Type="http://schemas.openxmlformats.org/officeDocument/2006/relationships/hyperlink" Target="https://hqin.org/resource/your-health-cant-wait-vaccinate-resources/" TargetMode="External"/><Relationship Id="rId2" Type="http://schemas.openxmlformats.org/officeDocument/2006/relationships/hyperlink" Target="https://www.cdc.gov/coronavirus/2019-ncov/need-extra-precautions/people-who-are-immunocompromised.html" TargetMode="External"/><Relationship Id="rId1" Type="http://schemas.openxmlformats.org/officeDocument/2006/relationships/slideLayout" Target="../slideLayouts/slideLayout13.xml"/><Relationship Id="rId6" Type="http://schemas.openxmlformats.org/officeDocument/2006/relationships/hyperlink" Target="https://www.cdc.gov/vaccines/schedules/downloads/adult/adults-schedule-easy-read.pdf" TargetMode="External"/><Relationship Id="rId11" Type="http://schemas.openxmlformats.org/officeDocument/2006/relationships/image" Target="../media/image39.png"/><Relationship Id="rId5" Type="http://schemas.openxmlformats.org/officeDocument/2006/relationships/image" Target="../media/image36.png"/><Relationship Id="rId15" Type="http://schemas.openxmlformats.org/officeDocument/2006/relationships/image" Target="../media/image40.png"/><Relationship Id="rId10" Type="http://schemas.openxmlformats.org/officeDocument/2006/relationships/hyperlink" Target="https://hqin.org/resource/vaccine-hesitancy-misinformation-resources/" TargetMode="External"/><Relationship Id="rId4" Type="http://schemas.openxmlformats.org/officeDocument/2006/relationships/image" Target="../media/image35.png"/><Relationship Id="rId9" Type="http://schemas.openxmlformats.org/officeDocument/2006/relationships/image" Target="../media/image38.png"/><Relationship Id="rId14" Type="http://schemas.openxmlformats.org/officeDocument/2006/relationships/hyperlink" Target="https://www.cdc.gov/vaccines/schedules/hcp/imz/adult-condition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F8901-8F8E-45E8-B62A-C61483BCBECA}"/>
              </a:ext>
            </a:extLst>
          </p:cNvPr>
          <p:cNvSpPr>
            <a:spLocks noGrp="1"/>
          </p:cNvSpPr>
          <p:nvPr>
            <p:ph type="title" idx="4294967295"/>
          </p:nvPr>
        </p:nvSpPr>
        <p:spPr>
          <a:xfrm>
            <a:off x="838200" y="-1325033"/>
            <a:ext cx="10515600" cy="1325033"/>
          </a:xfrm>
        </p:spPr>
        <p:txBody>
          <a:bodyPr vert="horz" lIns="91440" tIns="45720" rIns="91440" bIns="45720" rtlCol="0" anchor="b">
            <a:normAutofit/>
          </a:bodyPr>
          <a:lstStyle/>
          <a:p>
            <a:r>
              <a:rPr lang="en-US" dirty="0">
                <a:noFill/>
              </a:rPr>
              <a:t>Introduction</a:t>
            </a:r>
          </a:p>
        </p:txBody>
      </p:sp>
      <p:sp>
        <p:nvSpPr>
          <p:cNvPr id="7" name="TextBox 6">
            <a:extLst>
              <a:ext uri="{FF2B5EF4-FFF2-40B4-BE49-F238E27FC236}">
                <a16:creationId xmlns:a16="http://schemas.microsoft.com/office/drawing/2014/main" id="{CD593C30-5C54-4929-AB1A-1399C8C9F469}"/>
              </a:ext>
            </a:extLst>
          </p:cNvPr>
          <p:cNvSpPr txBox="1"/>
          <p:nvPr/>
        </p:nvSpPr>
        <p:spPr>
          <a:xfrm>
            <a:off x="4452729" y="439569"/>
            <a:ext cx="7266528" cy="4226798"/>
          </a:xfrm>
          <a:prstGeom prst="rect">
            <a:avLst/>
          </a:prstGeom>
          <a:noFill/>
        </p:spPr>
        <p:txBody>
          <a:bodyPr wrap="square" lIns="121920" tIns="60960" rIns="121920" bIns="60960" anchor="t">
            <a:spAutoFit/>
          </a:bodyPr>
          <a:lstStyle/>
          <a:p>
            <a:pPr fontAlgn="base">
              <a:spcAft>
                <a:spcPts val="800"/>
              </a:spcAft>
            </a:pPr>
            <a:r>
              <a:rPr lang="en-US" sz="2400">
                <a:solidFill>
                  <a:srgbClr val="000000"/>
                </a:solidFill>
                <a:latin typeface="Nirmala UI"/>
                <a:cs typeface="Nirmala UI"/>
              </a:rPr>
              <a:t>The following information is intended to support your facility’s vaccination education efforts. </a:t>
            </a:r>
          </a:p>
          <a:p>
            <a:pPr fontAlgn="base">
              <a:spcAft>
                <a:spcPts val="800"/>
              </a:spcAft>
            </a:pPr>
            <a:endParaRPr lang="en-US" sz="2400">
              <a:solidFill>
                <a:srgbClr val="000000"/>
              </a:solidFill>
              <a:latin typeface="Nirmala UI"/>
              <a:cs typeface="Nirmala UI"/>
            </a:endParaRPr>
          </a:p>
          <a:p>
            <a:pPr fontAlgn="base">
              <a:spcAft>
                <a:spcPts val="800"/>
              </a:spcAft>
            </a:pPr>
            <a:r>
              <a:rPr lang="en-US" sz="2400">
                <a:solidFill>
                  <a:srgbClr val="000000"/>
                </a:solidFill>
                <a:latin typeface="Nirmala UI"/>
                <a:cs typeface="Nirmala UI"/>
              </a:rPr>
              <a:t>Print and display the pages as is or customize them with additional information or your facility’s logo (space allotted in the top right corner of each slide).</a:t>
            </a:r>
          </a:p>
          <a:p>
            <a:pPr fontAlgn="base">
              <a:spcAft>
                <a:spcPts val="800"/>
              </a:spcAft>
            </a:pPr>
            <a:endParaRPr lang="en-US" sz="2400">
              <a:solidFill>
                <a:srgbClr val="000000"/>
              </a:solidFill>
              <a:latin typeface="Nirmala UI"/>
              <a:cs typeface="Nirmala UI"/>
            </a:endParaRPr>
          </a:p>
          <a:p>
            <a:pPr fontAlgn="base">
              <a:spcAft>
                <a:spcPts val="800"/>
              </a:spcAft>
            </a:pPr>
            <a:r>
              <a:rPr lang="en-US" sz="2400">
                <a:solidFill>
                  <a:srgbClr val="000000"/>
                </a:solidFill>
                <a:latin typeface="Nirmala UI"/>
                <a:cs typeface="Nirmala UI"/>
              </a:rPr>
              <a:t>The content can be used on bulletin boards, in staff common areas, visitor reception areas, at staff or family council meetings and in mailings.</a:t>
            </a:r>
          </a:p>
        </p:txBody>
      </p:sp>
      <p:sp>
        <p:nvSpPr>
          <p:cNvPr id="5" name="TextBox 4">
            <a:extLst>
              <a:ext uri="{FF2B5EF4-FFF2-40B4-BE49-F238E27FC236}">
                <a16:creationId xmlns:a16="http://schemas.microsoft.com/office/drawing/2014/main" id="{7AE1E059-53BE-4339-BD75-2DAE8152D25F}"/>
              </a:ext>
            </a:extLst>
          </p:cNvPr>
          <p:cNvSpPr txBox="1"/>
          <p:nvPr/>
        </p:nvSpPr>
        <p:spPr>
          <a:xfrm>
            <a:off x="4452729" y="4965029"/>
            <a:ext cx="7516635" cy="574644"/>
          </a:xfrm>
          <a:prstGeom prst="rect">
            <a:avLst/>
          </a:prstGeom>
          <a:noFill/>
        </p:spPr>
        <p:txBody>
          <a:bodyPr wrap="square" lIns="121920" tIns="60960" rIns="121920" bIns="60960" anchor="t">
            <a:spAutoFit/>
          </a:bodyPr>
          <a:lstStyle/>
          <a:p>
            <a:r>
              <a:rPr lang="en-US" sz="1467" i="1" dirty="0">
                <a:latin typeface="Helvetica"/>
                <a:ea typeface="Calibri" panose="020F0502020204030204" pitchFamily="34" charset="0"/>
                <a:cs typeface="Calibri"/>
              </a:rPr>
              <a:t>The information provided in this package is based on vaccine information and guidance as of the package release date. </a:t>
            </a:r>
            <a:endParaRPr lang="en-US" sz="1467" dirty="0">
              <a:latin typeface="Helvetica"/>
              <a:cs typeface="Calibri"/>
            </a:endParaRPr>
          </a:p>
        </p:txBody>
      </p:sp>
      <p:sp>
        <p:nvSpPr>
          <p:cNvPr id="3" name="Text Box 2">
            <a:extLst>
              <a:ext uri="{FF2B5EF4-FFF2-40B4-BE49-F238E27FC236}">
                <a16:creationId xmlns:a16="http://schemas.microsoft.com/office/drawing/2014/main" id="{ACB0B137-E49F-DB83-3BAA-5B65E84610D1}"/>
              </a:ext>
              <a:ext uri="{C183D7F6-B498-43B3-948B-1728B52AA6E4}">
                <adec:decorative xmlns:adec="http://schemas.microsoft.com/office/drawing/2017/decorative" val="1"/>
              </a:ext>
            </a:extLst>
          </p:cNvPr>
          <p:cNvSpPr txBox="1">
            <a:spLocks noChangeArrowheads="1"/>
          </p:cNvSpPr>
          <p:nvPr/>
        </p:nvSpPr>
        <p:spPr bwMode="auto">
          <a:xfrm>
            <a:off x="4452729" y="5708270"/>
            <a:ext cx="5375083" cy="1038661"/>
          </a:xfrm>
          <a:prstGeom prst="rect">
            <a:avLst/>
          </a:prstGeom>
          <a:noFill/>
          <a:ln w="9525">
            <a:noFill/>
            <a:miter lim="800000"/>
            <a:headEnd/>
            <a:tailEnd/>
          </a:ln>
        </p:spPr>
        <p:txBody>
          <a:bodyPr rot="0" vert="horz" wrap="square" lIns="121920" tIns="60960" rIns="121920" bIns="60960" anchor="t" anchorCtr="0">
            <a:spAutoFit/>
          </a:bodyPr>
          <a:lst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a:lstStyle>
          <a:p>
            <a:pPr marL="0" marR="0" algn="just">
              <a:lnSpc>
                <a:spcPct val="107000"/>
              </a:lnSpc>
              <a:spcBef>
                <a:spcPts val="0"/>
              </a:spcBef>
              <a:spcAft>
                <a:spcPts val="0"/>
              </a:spcAft>
            </a:pPr>
            <a:r>
              <a:rPr lang="en-US" sz="933" dirty="0">
                <a:effectLst/>
                <a:latin typeface="Calibri" panose="020F0502020204030204" pitchFamily="34" charset="0"/>
                <a:ea typeface="Times New Roman" panose="02020603050405020304" pitchFamily="18" charset="0"/>
                <a:cs typeface="Calibri" panose="020F0502020204030204" pitchFamily="34" charset="0"/>
              </a:rPr>
              <a:t>This material was prepared by Health Quality Innovators (HQI), a Quality Innovation Network-Quality Improvement Organization (QIN-QIO) under contract with the Centers for Medicare &amp; Medicaid Services (CMS), an agency of the U.S. Department of Health and Human Services (HHS). Views expressed in this material do not necessarily reflect the official views or policy of CMS or HHS, and any reference to a specific product or entity herein does not constitute endorsement of that product or entity by CMS or HHS. 12SOW/HQI/QIN-QIO-0714-01/17/24</a:t>
            </a:r>
            <a:endParaRPr lang="en-US" sz="933"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A5383AC-7283-90FD-C8F0-754F8A4601DF}"/>
              </a:ext>
            </a:extLst>
          </p:cNvPr>
          <p:cNvSpPr txBox="1"/>
          <p:nvPr/>
        </p:nvSpPr>
        <p:spPr>
          <a:xfrm>
            <a:off x="323681" y="457846"/>
            <a:ext cx="3617140" cy="3724096"/>
          </a:xfrm>
          <a:prstGeom prst="rect">
            <a:avLst/>
          </a:prstGeom>
          <a:noFill/>
        </p:spPr>
        <p:txBody>
          <a:bodyPr wrap="square" lIns="91440" tIns="45720" rIns="91440" bIns="45720" anchor="t">
            <a:spAutoFit/>
          </a:bodyPr>
          <a:lstStyle/>
          <a:p>
            <a:r>
              <a:rPr lang="en-US" sz="2800" dirty="0">
                <a:solidFill>
                  <a:srgbClr val="0073B6"/>
                </a:solidFill>
                <a:latin typeface="Nirmala UI"/>
                <a:cs typeface="Nirmala UI"/>
              </a:rPr>
              <a:t>Bulletin Board Bundle:</a:t>
            </a:r>
          </a:p>
          <a:p>
            <a:endParaRPr lang="en-US" sz="1000" dirty="0">
              <a:solidFill>
                <a:srgbClr val="0073B6"/>
              </a:solidFill>
              <a:latin typeface="Nirmala UI"/>
              <a:cs typeface="Nirmala UI"/>
            </a:endParaRPr>
          </a:p>
          <a:p>
            <a:r>
              <a:rPr lang="en-US" sz="2800" dirty="0">
                <a:solidFill>
                  <a:srgbClr val="0B4A72"/>
                </a:solidFill>
                <a:latin typeface="Nirmala UI"/>
                <a:cs typeface="Nirmala UI"/>
              </a:rPr>
              <a:t>Five Vaccines to Feature for Staff Education</a:t>
            </a:r>
          </a:p>
          <a:p>
            <a:endParaRPr lang="en-US" sz="1050" dirty="0">
              <a:solidFill>
                <a:srgbClr val="0B4A72"/>
              </a:solidFill>
              <a:latin typeface="Nirmala UI"/>
              <a:cs typeface="Nirmala UI"/>
            </a:endParaRPr>
          </a:p>
          <a:p>
            <a:r>
              <a:rPr lang="en-US" dirty="0">
                <a:solidFill>
                  <a:srgbClr val="0B4A72"/>
                </a:solidFill>
              </a:rPr>
              <a:t>COVID-19, Influenza (Flu), Respiratory Syncytial Virus (RSV), Pneumococcal (Pneumonia) &amp; Shingles </a:t>
            </a:r>
          </a:p>
        </p:txBody>
      </p:sp>
    </p:spTree>
    <p:custDataLst>
      <p:tags r:id="rId1"/>
    </p:custDataLst>
    <p:extLst>
      <p:ext uri="{BB962C8B-B14F-4D97-AF65-F5344CB8AC3E}">
        <p14:creationId xmlns:p14="http://schemas.microsoft.com/office/powerpoint/2010/main" val="2437435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536575" y="403225"/>
            <a:ext cx="9276019" cy="76041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Calibri" panose="020F0502020204030204" pitchFamily="34" charset="0"/>
                <a:ea typeface="Calibri" panose="020F0502020204030204" pitchFamily="34" charset="0"/>
                <a:cs typeface="Calibri" panose="020F0502020204030204" pitchFamily="34" charset="0"/>
              </a:rPr>
              <a:t>Five Vaccines to Feature for Staff Education</a:t>
            </a:r>
          </a:p>
        </p:txBody>
      </p:sp>
      <p:sp>
        <p:nvSpPr>
          <p:cNvPr id="5" name="Arrow: Right 4">
            <a:extLst>
              <a:ext uri="{FF2B5EF4-FFF2-40B4-BE49-F238E27FC236}">
                <a16:creationId xmlns:a16="http://schemas.microsoft.com/office/drawing/2014/main" id="{D92A701D-6A7A-4A6D-B3F5-6564E90B4055}"/>
              </a:ext>
              <a:ext uri="{C183D7F6-B498-43B3-948B-1728B52AA6E4}">
                <adec:decorative xmlns:adec="http://schemas.microsoft.com/office/drawing/2017/decorative" val="1"/>
              </a:ext>
            </a:extLst>
          </p:cNvPr>
          <p:cNvSpPr/>
          <p:nvPr/>
        </p:nvSpPr>
        <p:spPr>
          <a:xfrm>
            <a:off x="410173" y="1500228"/>
            <a:ext cx="11371653" cy="2150177"/>
          </a:xfrm>
          <a:prstGeom prst="rightArrow">
            <a:avLst/>
          </a:prstGeom>
          <a:solidFill>
            <a:srgbClr val="006DB7">
              <a:alpha val="49804"/>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grpSp>
        <p:nvGrpSpPr>
          <p:cNvPr id="6" name="Group 5">
            <a:extLst>
              <a:ext uri="{FF2B5EF4-FFF2-40B4-BE49-F238E27FC236}">
                <a16:creationId xmlns:a16="http://schemas.microsoft.com/office/drawing/2014/main" id="{C767B7EF-D953-8443-E54C-CA995D42CA3F}"/>
              </a:ext>
              <a:ext uri="{C183D7F6-B498-43B3-948B-1728B52AA6E4}">
                <adec:decorative xmlns:adec="http://schemas.microsoft.com/office/drawing/2017/decorative" val="1"/>
              </a:ext>
            </a:extLst>
          </p:cNvPr>
          <p:cNvGrpSpPr/>
          <p:nvPr/>
        </p:nvGrpSpPr>
        <p:grpSpPr>
          <a:xfrm>
            <a:off x="918424" y="1507688"/>
            <a:ext cx="2088114" cy="1954149"/>
            <a:chOff x="4576" y="1115758"/>
            <a:chExt cx="2201167" cy="1487678"/>
          </a:xfrm>
          <a:effectLst>
            <a:outerShdw blurRad="50800" dist="38100" dir="2700000" algn="tl" rotWithShape="0">
              <a:prstClr val="black">
                <a:alpha val="40000"/>
              </a:prstClr>
            </a:outerShdw>
          </a:effectLst>
        </p:grpSpPr>
        <p:sp>
          <p:nvSpPr>
            <p:cNvPr id="20" name="Rectangle: Rounded Corners 19">
              <a:extLst>
                <a:ext uri="{FF2B5EF4-FFF2-40B4-BE49-F238E27FC236}">
                  <a16:creationId xmlns:a16="http://schemas.microsoft.com/office/drawing/2014/main" id="{51DB253E-5D97-B27D-2884-1A3B83293069}"/>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21" name="Rectangle: Rounded Corners 5">
              <a:extLst>
                <a:ext uri="{FF2B5EF4-FFF2-40B4-BE49-F238E27FC236}">
                  <a16:creationId xmlns:a16="http://schemas.microsoft.com/office/drawing/2014/main" id="{4C350BE9-4F49-B7EE-642E-E33ADCBE5C36}"/>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Assess type of vaccine </a:t>
              </a:r>
              <a:r>
                <a:rPr lang="en-US" sz="1400" dirty="0">
                  <a:latin typeface="Calibri" panose="020F0502020204030204" pitchFamily="34" charset="0"/>
                  <a:ea typeface="Calibri" panose="020F0502020204030204" pitchFamily="34" charset="0"/>
                  <a:cs typeface="Calibri" panose="020F0502020204030204" pitchFamily="34" charset="0"/>
                </a:rPr>
                <a:t>n</a:t>
              </a:r>
              <a:r>
                <a:rPr lang="en-US" sz="1400" kern="1200" dirty="0">
                  <a:latin typeface="Calibri" panose="020F0502020204030204" pitchFamily="34" charset="0"/>
                  <a:ea typeface="Calibri" panose="020F0502020204030204" pitchFamily="34" charset="0"/>
                  <a:cs typeface="Calibri" panose="020F0502020204030204" pitchFamily="34" charset="0"/>
                </a:rPr>
                <a:t>eeded (see resources)</a:t>
              </a:r>
            </a:p>
          </p:txBody>
        </p:sp>
      </p:grpSp>
      <p:grpSp>
        <p:nvGrpSpPr>
          <p:cNvPr id="7" name="Group 6">
            <a:extLst>
              <a:ext uri="{FF2B5EF4-FFF2-40B4-BE49-F238E27FC236}">
                <a16:creationId xmlns:a16="http://schemas.microsoft.com/office/drawing/2014/main" id="{6B896AF8-ACAE-79CD-73F9-6841712D7F00}"/>
              </a:ext>
              <a:ext uri="{C183D7F6-B498-43B3-948B-1728B52AA6E4}">
                <adec:decorative xmlns:adec="http://schemas.microsoft.com/office/drawing/2017/decorative" val="1"/>
              </a:ext>
            </a:extLst>
          </p:cNvPr>
          <p:cNvGrpSpPr/>
          <p:nvPr/>
        </p:nvGrpSpPr>
        <p:grpSpPr>
          <a:xfrm>
            <a:off x="3316877" y="1513980"/>
            <a:ext cx="2088114" cy="1954149"/>
            <a:chOff x="2315802" y="1115758"/>
            <a:chExt cx="2201167" cy="1487678"/>
          </a:xfrm>
          <a:effectLst>
            <a:outerShdw blurRad="50800" dist="38100" dir="2700000" algn="tl" rotWithShape="0">
              <a:prstClr val="black">
                <a:alpha val="40000"/>
              </a:prstClr>
            </a:outerShdw>
          </a:effectLst>
        </p:grpSpPr>
        <p:sp>
          <p:nvSpPr>
            <p:cNvPr id="18" name="Rectangle: Rounded Corners 17">
              <a:extLst>
                <a:ext uri="{FF2B5EF4-FFF2-40B4-BE49-F238E27FC236}">
                  <a16:creationId xmlns:a16="http://schemas.microsoft.com/office/drawing/2014/main" id="{5411A4A3-6BF0-381E-3D89-9D29ACB37817}"/>
                </a:ext>
              </a:extLst>
            </p:cNvPr>
            <p:cNvSpPr/>
            <p:nvPr/>
          </p:nvSpPr>
          <p:spPr>
            <a:xfrm>
              <a:off x="2315802"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9" name="Rectangle: Rounded Corners 7">
              <a:extLst>
                <a:ext uri="{FF2B5EF4-FFF2-40B4-BE49-F238E27FC236}">
                  <a16:creationId xmlns:a16="http://schemas.microsoft.com/office/drawing/2014/main" id="{5B98FFFC-6D4B-B56C-7116-0DDB73D48CB1}"/>
                </a:ext>
              </a:extLst>
            </p:cNvPr>
            <p:cNvSpPr txBox="1"/>
            <p:nvPr/>
          </p:nvSpPr>
          <p:spPr>
            <a:xfrm>
              <a:off x="2388424"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Review special </a:t>
              </a:r>
              <a:r>
                <a:rPr lang="en-US" sz="1400" dirty="0">
                  <a:latin typeface="Calibri" panose="020F0502020204030204" pitchFamily="34" charset="0"/>
                  <a:ea typeface="Calibri" panose="020F0502020204030204" pitchFamily="34" charset="0"/>
                  <a:cs typeface="Calibri" panose="020F0502020204030204" pitchFamily="34" charset="0"/>
                </a:rPr>
                <a:t>c</a:t>
              </a:r>
              <a:r>
                <a:rPr lang="en-US" sz="1400" kern="1200" dirty="0">
                  <a:latin typeface="Calibri" panose="020F0502020204030204" pitchFamily="34" charset="0"/>
                  <a:ea typeface="Calibri" panose="020F0502020204030204" pitchFamily="34" charset="0"/>
                  <a:cs typeface="Calibri" panose="020F0502020204030204" pitchFamily="34" charset="0"/>
                </a:rPr>
                <a:t>onsiderations/ contraindications, including those who are immunocompromised</a:t>
              </a:r>
            </a:p>
          </p:txBody>
        </p:sp>
      </p:grpSp>
      <p:grpSp>
        <p:nvGrpSpPr>
          <p:cNvPr id="8" name="Group 7">
            <a:extLst>
              <a:ext uri="{FF2B5EF4-FFF2-40B4-BE49-F238E27FC236}">
                <a16:creationId xmlns:a16="http://schemas.microsoft.com/office/drawing/2014/main" id="{64F52C89-7D13-5FE9-1E79-6C16745B3086}"/>
              </a:ext>
              <a:ext uri="{C183D7F6-B498-43B3-948B-1728B52AA6E4}">
                <adec:decorative xmlns:adec="http://schemas.microsoft.com/office/drawing/2017/decorative" val="1"/>
              </a:ext>
            </a:extLst>
          </p:cNvPr>
          <p:cNvGrpSpPr/>
          <p:nvPr/>
        </p:nvGrpSpPr>
        <p:grpSpPr>
          <a:xfrm>
            <a:off x="5715330" y="1507689"/>
            <a:ext cx="2168008" cy="1954149"/>
            <a:chOff x="4627029" y="1115758"/>
            <a:chExt cx="2201167" cy="1487678"/>
          </a:xfrm>
          <a:effectLst>
            <a:outerShdw blurRad="50800" dist="38100" dir="2700000" algn="tl" rotWithShape="0">
              <a:prstClr val="black">
                <a:alpha val="40000"/>
              </a:prstClr>
            </a:outerShdw>
          </a:effectLst>
        </p:grpSpPr>
        <p:sp>
          <p:nvSpPr>
            <p:cNvPr id="16" name="Rectangle: Rounded Corners 15">
              <a:extLst>
                <a:ext uri="{FF2B5EF4-FFF2-40B4-BE49-F238E27FC236}">
                  <a16:creationId xmlns:a16="http://schemas.microsoft.com/office/drawing/2014/main" id="{60563B71-474B-8B06-06EF-A75CEF1C2D38}"/>
                </a:ext>
              </a:extLst>
            </p:cNvPr>
            <p:cNvSpPr/>
            <p:nvPr/>
          </p:nvSpPr>
          <p:spPr>
            <a:xfrm>
              <a:off x="4627029"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7" name="Rectangle: Rounded Corners 9">
              <a:extLst>
                <a:ext uri="{FF2B5EF4-FFF2-40B4-BE49-F238E27FC236}">
                  <a16:creationId xmlns:a16="http://schemas.microsoft.com/office/drawing/2014/main" id="{BA751234-AE59-50E1-5AC1-5DE7C6C1C888}"/>
                </a:ext>
              </a:extLst>
            </p:cNvPr>
            <p:cNvSpPr txBox="1"/>
            <p:nvPr/>
          </p:nvSpPr>
          <p:spPr>
            <a:xfrm>
              <a:off x="4699651"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Review dosing/administration </a:t>
              </a:r>
              <a:r>
                <a:rPr lang="en-US" sz="1400" dirty="0">
                  <a:latin typeface="Calibri" panose="020F0502020204030204" pitchFamily="34" charset="0"/>
                  <a:ea typeface="Calibri" panose="020F0502020204030204" pitchFamily="34" charset="0"/>
                  <a:cs typeface="Calibri" panose="020F0502020204030204" pitchFamily="34" charset="0"/>
                </a:rPr>
                <a:t>g</a:t>
              </a:r>
              <a:r>
                <a:rPr lang="en-US" sz="1400" kern="1200" dirty="0">
                  <a:latin typeface="Calibri" panose="020F0502020204030204" pitchFamily="34" charset="0"/>
                  <a:ea typeface="Calibri" panose="020F0502020204030204" pitchFamily="34" charset="0"/>
                  <a:cs typeface="Calibri" panose="020F0502020204030204" pitchFamily="34" charset="0"/>
                </a:rPr>
                <a:t>uidelines (see resources)</a:t>
              </a:r>
            </a:p>
          </p:txBody>
        </p:sp>
      </p:grpSp>
      <p:grpSp>
        <p:nvGrpSpPr>
          <p:cNvPr id="9" name="Group 8">
            <a:extLst>
              <a:ext uri="{FF2B5EF4-FFF2-40B4-BE49-F238E27FC236}">
                <a16:creationId xmlns:a16="http://schemas.microsoft.com/office/drawing/2014/main" id="{38E593A7-FE31-7A09-5EAC-F9AE68BBA47D}"/>
              </a:ext>
              <a:ext uri="{C183D7F6-B498-43B3-948B-1728B52AA6E4}">
                <adec:decorative xmlns:adec="http://schemas.microsoft.com/office/drawing/2017/decorative" val="1"/>
              </a:ext>
            </a:extLst>
          </p:cNvPr>
          <p:cNvGrpSpPr/>
          <p:nvPr/>
        </p:nvGrpSpPr>
        <p:grpSpPr>
          <a:xfrm>
            <a:off x="8197563" y="1507689"/>
            <a:ext cx="2168008" cy="1954149"/>
            <a:chOff x="6938255" y="1115758"/>
            <a:chExt cx="2201167" cy="1487678"/>
          </a:xfrm>
          <a:effectLst>
            <a:outerShdw blurRad="50800" dist="38100" dir="2700000" algn="tl" rotWithShape="0">
              <a:prstClr val="black">
                <a:alpha val="40000"/>
              </a:prstClr>
            </a:outerShdw>
          </a:effectLst>
        </p:grpSpPr>
        <p:sp>
          <p:nvSpPr>
            <p:cNvPr id="11" name="Rectangle: Rounded Corners 10">
              <a:extLst>
                <a:ext uri="{FF2B5EF4-FFF2-40B4-BE49-F238E27FC236}">
                  <a16:creationId xmlns:a16="http://schemas.microsoft.com/office/drawing/2014/main" id="{24000CE5-E447-6DF6-1DFD-3A647A03F127}"/>
                </a:ext>
              </a:extLst>
            </p:cNvPr>
            <p:cNvSpPr/>
            <p:nvPr/>
          </p:nvSpPr>
          <p:spPr>
            <a:xfrm>
              <a:off x="6938255"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5" name="Rectangle: Rounded Corners 11">
              <a:extLst>
                <a:ext uri="{FF2B5EF4-FFF2-40B4-BE49-F238E27FC236}">
                  <a16:creationId xmlns:a16="http://schemas.microsoft.com/office/drawing/2014/main" id="{BF1BDC10-7947-A892-8F90-C5C13DBF617E}"/>
                </a:ext>
              </a:extLst>
            </p:cNvPr>
            <p:cNvSpPr txBox="1"/>
            <p:nvPr/>
          </p:nvSpPr>
          <p:spPr>
            <a:xfrm>
              <a:off x="7010877"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Provide education specific to the vaccine</a:t>
              </a:r>
            </a:p>
          </p:txBody>
        </p:sp>
      </p:grpSp>
      <p:pic>
        <p:nvPicPr>
          <p:cNvPr id="4" name="Graphic 3" descr="Badge 1 with solid fill">
            <a:extLst>
              <a:ext uri="{FF2B5EF4-FFF2-40B4-BE49-F238E27FC236}">
                <a16:creationId xmlns:a16="http://schemas.microsoft.com/office/drawing/2014/main" id="{B731019C-30AA-4E0C-E69A-E4E6B33B900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13835" y="3938678"/>
            <a:ext cx="619852" cy="619852"/>
          </a:xfrm>
          <a:prstGeom prst="rect">
            <a:avLst/>
          </a:prstGeom>
        </p:spPr>
      </p:pic>
      <p:pic>
        <p:nvPicPr>
          <p:cNvPr id="12" name="Graphic 11" descr="Badge with solid fill">
            <a:extLst>
              <a:ext uri="{FF2B5EF4-FFF2-40B4-BE49-F238E27FC236}">
                <a16:creationId xmlns:a16="http://schemas.microsoft.com/office/drawing/2014/main" id="{0ABF84FE-F439-9353-F8B9-FC610DA1A65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13835" y="5095478"/>
            <a:ext cx="619852" cy="619852"/>
          </a:xfrm>
          <a:prstGeom prst="rect">
            <a:avLst/>
          </a:prstGeom>
        </p:spPr>
      </p:pic>
      <p:pic>
        <p:nvPicPr>
          <p:cNvPr id="14" name="Graphic 13" descr="Badge 3 with solid fill">
            <a:extLst>
              <a:ext uri="{FF2B5EF4-FFF2-40B4-BE49-F238E27FC236}">
                <a16:creationId xmlns:a16="http://schemas.microsoft.com/office/drawing/2014/main" id="{C398F32C-D513-6038-BAB5-82B8F38E1331}"/>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714910" y="3938678"/>
            <a:ext cx="619853" cy="619853"/>
          </a:xfrm>
          <a:prstGeom prst="rect">
            <a:avLst/>
          </a:prstGeom>
        </p:spPr>
      </p:pic>
      <p:pic>
        <p:nvPicPr>
          <p:cNvPr id="23" name="Graphic 22" descr="Badge 4 with solid fill">
            <a:extLst>
              <a:ext uri="{FF2B5EF4-FFF2-40B4-BE49-F238E27FC236}">
                <a16:creationId xmlns:a16="http://schemas.microsoft.com/office/drawing/2014/main" id="{4EF6899F-6BFF-2660-F2CB-40863858DDC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4714910" y="5095478"/>
            <a:ext cx="619855" cy="619855"/>
          </a:xfrm>
          <a:prstGeom prst="rect">
            <a:avLst/>
          </a:prstGeom>
        </p:spPr>
      </p:pic>
      <p:pic>
        <p:nvPicPr>
          <p:cNvPr id="27" name="Graphic 26" descr="Badge 5 with solid fill">
            <a:extLst>
              <a:ext uri="{FF2B5EF4-FFF2-40B4-BE49-F238E27FC236}">
                <a16:creationId xmlns:a16="http://schemas.microsoft.com/office/drawing/2014/main" id="{110DA97E-F08D-D4B6-6073-16D7352B11AF}"/>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028061" y="3940834"/>
            <a:ext cx="619855" cy="619855"/>
          </a:xfrm>
          <a:prstGeom prst="rect">
            <a:avLst/>
          </a:prstGeom>
        </p:spPr>
      </p:pic>
      <p:sp>
        <p:nvSpPr>
          <p:cNvPr id="28" name="TextBox 27">
            <a:extLst>
              <a:ext uri="{FF2B5EF4-FFF2-40B4-BE49-F238E27FC236}">
                <a16:creationId xmlns:a16="http://schemas.microsoft.com/office/drawing/2014/main" id="{474CE512-E0BB-C0A1-04C1-04E601306458}"/>
              </a:ext>
            </a:extLst>
          </p:cNvPr>
          <p:cNvSpPr txBox="1"/>
          <p:nvPr/>
        </p:nvSpPr>
        <p:spPr>
          <a:xfrm>
            <a:off x="1497219" y="3986994"/>
            <a:ext cx="2360659" cy="523220"/>
          </a:xfrm>
          <a:prstGeom prst="rect">
            <a:avLst/>
          </a:prstGeom>
          <a:noFill/>
        </p:spPr>
        <p:txBody>
          <a:bodyPr wrap="square" lIns="91440" tIns="45720" rIns="91440" bIns="45720" anchor="t">
            <a:spAutoFit/>
          </a:bodyPr>
          <a:lstStyle/>
          <a:p>
            <a:r>
              <a:rPr lang="en-US" sz="2800" dirty="0">
                <a:solidFill>
                  <a:srgbClr val="006DB7"/>
                </a:solidFill>
                <a:latin typeface="Nirmala UI"/>
                <a:cs typeface="Nirmala UI"/>
              </a:rPr>
              <a:t>PNEUMONIA</a:t>
            </a:r>
          </a:p>
        </p:txBody>
      </p:sp>
      <p:sp>
        <p:nvSpPr>
          <p:cNvPr id="32" name="TextBox 31">
            <a:extLst>
              <a:ext uri="{FF2B5EF4-FFF2-40B4-BE49-F238E27FC236}">
                <a16:creationId xmlns:a16="http://schemas.microsoft.com/office/drawing/2014/main" id="{BA6A71C3-3B37-7BEF-447D-26CCA49D732D}"/>
              </a:ext>
            </a:extLst>
          </p:cNvPr>
          <p:cNvSpPr txBox="1"/>
          <p:nvPr/>
        </p:nvSpPr>
        <p:spPr>
          <a:xfrm>
            <a:off x="1503304" y="5128417"/>
            <a:ext cx="2360659" cy="523220"/>
          </a:xfrm>
          <a:prstGeom prst="rect">
            <a:avLst/>
          </a:prstGeom>
          <a:noFill/>
        </p:spPr>
        <p:txBody>
          <a:bodyPr wrap="square" lIns="91440" tIns="45720" rIns="91440" bIns="45720" anchor="t">
            <a:spAutoFit/>
          </a:bodyPr>
          <a:lstStyle/>
          <a:p>
            <a:r>
              <a:rPr lang="en-US" sz="2800" dirty="0">
                <a:solidFill>
                  <a:srgbClr val="006DB7"/>
                </a:solidFill>
                <a:latin typeface="Nirmala UI"/>
                <a:cs typeface="Nirmala UI"/>
              </a:rPr>
              <a:t>FLU</a:t>
            </a:r>
          </a:p>
        </p:txBody>
      </p:sp>
      <p:sp>
        <p:nvSpPr>
          <p:cNvPr id="33" name="TextBox 32">
            <a:extLst>
              <a:ext uri="{FF2B5EF4-FFF2-40B4-BE49-F238E27FC236}">
                <a16:creationId xmlns:a16="http://schemas.microsoft.com/office/drawing/2014/main" id="{346B7ABD-888B-F31C-0337-CA8B81E60E77}"/>
              </a:ext>
            </a:extLst>
          </p:cNvPr>
          <p:cNvSpPr txBox="1"/>
          <p:nvPr/>
        </p:nvSpPr>
        <p:spPr>
          <a:xfrm>
            <a:off x="5296879" y="3986995"/>
            <a:ext cx="2360659" cy="523220"/>
          </a:xfrm>
          <a:prstGeom prst="rect">
            <a:avLst/>
          </a:prstGeom>
          <a:noFill/>
        </p:spPr>
        <p:txBody>
          <a:bodyPr wrap="square" lIns="91440" tIns="45720" rIns="91440" bIns="45720" anchor="t">
            <a:spAutoFit/>
          </a:bodyPr>
          <a:lstStyle/>
          <a:p>
            <a:r>
              <a:rPr lang="en-US" sz="2800" dirty="0">
                <a:solidFill>
                  <a:srgbClr val="006DB7"/>
                </a:solidFill>
                <a:latin typeface="Nirmala UI"/>
                <a:cs typeface="Nirmala UI"/>
              </a:rPr>
              <a:t>COVID-19</a:t>
            </a:r>
          </a:p>
        </p:txBody>
      </p:sp>
      <p:sp>
        <p:nvSpPr>
          <p:cNvPr id="34" name="TextBox 33">
            <a:extLst>
              <a:ext uri="{FF2B5EF4-FFF2-40B4-BE49-F238E27FC236}">
                <a16:creationId xmlns:a16="http://schemas.microsoft.com/office/drawing/2014/main" id="{13247839-7D0A-F587-0282-7E5ED810E3E2}"/>
              </a:ext>
            </a:extLst>
          </p:cNvPr>
          <p:cNvSpPr txBox="1"/>
          <p:nvPr/>
        </p:nvSpPr>
        <p:spPr>
          <a:xfrm>
            <a:off x="5303340" y="5143796"/>
            <a:ext cx="2360659" cy="523220"/>
          </a:xfrm>
          <a:prstGeom prst="rect">
            <a:avLst/>
          </a:prstGeom>
          <a:noFill/>
        </p:spPr>
        <p:txBody>
          <a:bodyPr wrap="square" lIns="91440" tIns="45720" rIns="91440" bIns="45720" anchor="t">
            <a:spAutoFit/>
          </a:bodyPr>
          <a:lstStyle/>
          <a:p>
            <a:r>
              <a:rPr lang="en-US" sz="2800" dirty="0">
                <a:solidFill>
                  <a:srgbClr val="006DB7"/>
                </a:solidFill>
                <a:latin typeface="Nirmala UI"/>
                <a:cs typeface="Nirmala UI"/>
              </a:rPr>
              <a:t>RSV</a:t>
            </a:r>
          </a:p>
        </p:txBody>
      </p:sp>
      <p:sp>
        <p:nvSpPr>
          <p:cNvPr id="35" name="TextBox 34">
            <a:extLst>
              <a:ext uri="{FF2B5EF4-FFF2-40B4-BE49-F238E27FC236}">
                <a16:creationId xmlns:a16="http://schemas.microsoft.com/office/drawing/2014/main" id="{85A1C1BC-ED28-B54E-F540-53B3F415D87C}"/>
              </a:ext>
            </a:extLst>
          </p:cNvPr>
          <p:cNvSpPr txBox="1"/>
          <p:nvPr/>
        </p:nvSpPr>
        <p:spPr>
          <a:xfrm>
            <a:off x="8646351" y="3972251"/>
            <a:ext cx="2360659" cy="523220"/>
          </a:xfrm>
          <a:prstGeom prst="rect">
            <a:avLst/>
          </a:prstGeom>
          <a:noFill/>
        </p:spPr>
        <p:txBody>
          <a:bodyPr wrap="square" lIns="91440" tIns="45720" rIns="91440" bIns="45720" anchor="t">
            <a:spAutoFit/>
          </a:bodyPr>
          <a:lstStyle/>
          <a:p>
            <a:r>
              <a:rPr lang="en-US" sz="2800" dirty="0">
                <a:solidFill>
                  <a:srgbClr val="006DB7"/>
                </a:solidFill>
                <a:latin typeface="Nirmala UI"/>
                <a:cs typeface="Nirmala UI"/>
              </a:rPr>
              <a:t>SHINGLES</a:t>
            </a:r>
          </a:p>
        </p:txBody>
      </p:sp>
      <p:pic>
        <p:nvPicPr>
          <p:cNvPr id="37" name="Graphic 36" descr="Immunity with solid fill">
            <a:extLst>
              <a:ext uri="{FF2B5EF4-FFF2-40B4-BE49-F238E27FC236}">
                <a16:creationId xmlns:a16="http://schemas.microsoft.com/office/drawing/2014/main" id="{20E6A5EA-0B73-FF93-6263-72556D5FE625}"/>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10367667" y="4977462"/>
            <a:ext cx="1824333" cy="1824333"/>
          </a:xfrm>
          <a:prstGeom prst="rect">
            <a:avLst/>
          </a:prstGeom>
        </p:spPr>
      </p:pic>
    </p:spTree>
    <p:extLst>
      <p:ext uri="{BB962C8B-B14F-4D97-AF65-F5344CB8AC3E}">
        <p14:creationId xmlns:p14="http://schemas.microsoft.com/office/powerpoint/2010/main" val="4085150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657873" y="403225"/>
            <a:ext cx="98821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3600" b="0" i="0" u="none" strike="noStrike" kern="1200" cap="none" spc="0" normalizeH="0" baseline="0" noProof="0" dirty="0">
                <a:ln>
                  <a:noFill/>
                </a:ln>
                <a:solidFill>
                  <a:srgbClr val="0073B6"/>
                </a:solidFill>
                <a:effectLst/>
                <a:uLnTx/>
                <a:uFillTx/>
                <a:latin typeface="Calibri" panose="020F0502020204030204" pitchFamily="34" charset="0"/>
                <a:ea typeface="Calibri" panose="020F0502020204030204" pitchFamily="34" charset="0"/>
                <a:cs typeface="Calibri" panose="020F0502020204030204" pitchFamily="34" charset="0"/>
              </a:rPr>
              <a:t>Includes Ages 50-64 AND &gt; 65 without immunocompromised health status</a:t>
            </a:r>
          </a:p>
        </p:txBody>
      </p:sp>
      <p:grpSp>
        <p:nvGrpSpPr>
          <p:cNvPr id="6" name="Group 5">
            <a:extLst>
              <a:ext uri="{FF2B5EF4-FFF2-40B4-BE49-F238E27FC236}">
                <a16:creationId xmlns:a16="http://schemas.microsoft.com/office/drawing/2014/main" id="{A829BB12-66D9-2780-1A9D-346DC6E8A174}"/>
              </a:ext>
              <a:ext uri="{C183D7F6-B498-43B3-948B-1728B52AA6E4}">
                <adec:decorative xmlns:adec="http://schemas.microsoft.com/office/drawing/2017/decorative" val="1"/>
              </a:ext>
            </a:extLst>
          </p:cNvPr>
          <p:cNvGrpSpPr/>
          <p:nvPr/>
        </p:nvGrpSpPr>
        <p:grpSpPr>
          <a:xfrm>
            <a:off x="774792" y="1602658"/>
            <a:ext cx="1615259" cy="4979937"/>
            <a:chOff x="227247" y="1926294"/>
            <a:chExt cx="1546709" cy="3715797"/>
          </a:xfrm>
          <a:solidFill>
            <a:srgbClr val="006DB7"/>
          </a:solidFill>
        </p:grpSpPr>
        <p:sp>
          <p:nvSpPr>
            <p:cNvPr id="19" name="Rectangle: Top Corners Rounded 18">
              <a:extLst>
                <a:ext uri="{FF2B5EF4-FFF2-40B4-BE49-F238E27FC236}">
                  <a16:creationId xmlns:a16="http://schemas.microsoft.com/office/drawing/2014/main" id="{179E9BBB-CED5-7540-5280-137B2CC3BC49}"/>
                </a:ext>
              </a:extLst>
            </p:cNvPr>
            <p:cNvSpPr/>
            <p:nvPr/>
          </p:nvSpPr>
          <p:spPr>
            <a:xfrm rot="10800000">
              <a:off x="227247" y="1926294"/>
              <a:ext cx="1546709" cy="3715797"/>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20" name="Rectangle: Top Corners Rounded 5">
              <a:extLst>
                <a:ext uri="{FF2B5EF4-FFF2-40B4-BE49-F238E27FC236}">
                  <a16:creationId xmlns:a16="http://schemas.microsoft.com/office/drawing/2014/main" id="{7A995872-1F89-0BC9-8F72-90BEA6C0C1CE}"/>
                </a:ext>
              </a:extLst>
            </p:cNvPr>
            <p:cNvSpPr txBox="1"/>
            <p:nvPr/>
          </p:nvSpPr>
          <p:spPr>
            <a:xfrm>
              <a:off x="274814" y="3109161"/>
              <a:ext cx="1451575" cy="2485364"/>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dirty="0">
                  <a:latin typeface="Calibri" panose="020F0502020204030204" pitchFamily="34" charset="0"/>
                  <a:ea typeface="Calibri" panose="020F0502020204030204" pitchFamily="34" charset="0"/>
                  <a:cs typeface="Calibri" panose="020F0502020204030204" pitchFamily="34" charset="0"/>
                </a:rPr>
                <a:t>COVID-19</a:t>
              </a:r>
            </a:p>
            <a:p>
              <a:pPr marL="0" lvl="0" indent="0" algn="ctr" defTabSz="711200">
                <a:spcBef>
                  <a:spcPct val="0"/>
                </a:spcBef>
                <a:buNone/>
              </a:pPr>
              <a:endParaRPr lang="en-US" sz="1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ctr" defTabSz="711200">
                <a:spcBef>
                  <a:spcPct val="0"/>
                </a:spcBef>
                <a:buNone/>
              </a:pPr>
              <a:r>
                <a:rPr lang="en-US" sz="1400" kern="1200" dirty="0">
                  <a:latin typeface="Calibri" panose="020F0502020204030204" pitchFamily="34" charset="0"/>
                  <a:ea typeface="Calibri" panose="020F0502020204030204" pitchFamily="34" charset="0"/>
                  <a:cs typeface="Calibri" panose="020F0502020204030204" pitchFamily="34" charset="0"/>
                </a:rPr>
                <a:t>1 dose of updated vaccine</a:t>
              </a:r>
              <a:br>
                <a:rPr lang="en-US" sz="1400" kern="1200" dirty="0">
                  <a:latin typeface="Calibri" panose="020F0502020204030204" pitchFamily="34" charset="0"/>
                  <a:ea typeface="Calibri" panose="020F0502020204030204" pitchFamily="34" charset="0"/>
                  <a:cs typeface="Calibri" panose="020F0502020204030204" pitchFamily="34" charset="0"/>
                </a:rPr>
              </a:br>
              <a:r>
                <a:rPr lang="en-US" sz="1400" kern="1200" dirty="0">
                  <a:latin typeface="Calibri" panose="020F0502020204030204" pitchFamily="34" charset="0"/>
                  <a:ea typeface="Calibri" panose="020F0502020204030204" pitchFamily="34" charset="0"/>
                  <a:cs typeface="Calibri" panose="020F0502020204030204" pitchFamily="34" charset="0"/>
                </a:rPr>
                <a:t> (a provider may opt for more than 1 dose</a:t>
              </a:r>
              <a:r>
                <a:rPr lang="en-US" sz="1600" kern="1200" dirty="0">
                  <a:latin typeface="Calibri" panose="020F0502020204030204" pitchFamily="34" charset="0"/>
                  <a:ea typeface="Calibri" panose="020F0502020204030204" pitchFamily="34" charset="0"/>
                  <a:cs typeface="Calibri" panose="020F0502020204030204" pitchFamily="34" charset="0"/>
                </a:rPr>
                <a:t>) </a:t>
              </a:r>
            </a:p>
          </p:txBody>
        </p:sp>
      </p:grpSp>
      <p:grpSp>
        <p:nvGrpSpPr>
          <p:cNvPr id="7" name="Group 6">
            <a:extLst>
              <a:ext uri="{FF2B5EF4-FFF2-40B4-BE49-F238E27FC236}">
                <a16:creationId xmlns:a16="http://schemas.microsoft.com/office/drawing/2014/main" id="{5E4474AB-A46E-D9F9-7AF9-0AC224E3615A}"/>
              </a:ext>
              <a:ext uri="{C183D7F6-B498-43B3-948B-1728B52AA6E4}">
                <adec:decorative xmlns:adec="http://schemas.microsoft.com/office/drawing/2017/decorative" val="1"/>
              </a:ext>
            </a:extLst>
          </p:cNvPr>
          <p:cNvGrpSpPr/>
          <p:nvPr/>
        </p:nvGrpSpPr>
        <p:grpSpPr>
          <a:xfrm>
            <a:off x="3021455" y="1602658"/>
            <a:ext cx="1615258" cy="4979937"/>
            <a:chOff x="1829493" y="1911899"/>
            <a:chExt cx="1527419" cy="3694242"/>
          </a:xfrm>
        </p:grpSpPr>
        <p:sp>
          <p:nvSpPr>
            <p:cNvPr id="17" name="Rectangle: Top Corners Rounded 16">
              <a:extLst>
                <a:ext uri="{FF2B5EF4-FFF2-40B4-BE49-F238E27FC236}">
                  <a16:creationId xmlns:a16="http://schemas.microsoft.com/office/drawing/2014/main" id="{54CDA60E-AB27-D15A-80BB-33852D6F765D}"/>
                </a:ext>
              </a:extLst>
            </p:cNvPr>
            <p:cNvSpPr/>
            <p:nvPr/>
          </p:nvSpPr>
          <p:spPr>
            <a:xfrm rot="10800000">
              <a:off x="1829493" y="1911899"/>
              <a:ext cx="1527419" cy="3694242"/>
            </a:xfrm>
            <a:prstGeom prst="rect">
              <a:avLst/>
            </a:prstGeom>
            <a:solidFill>
              <a:schemeClr val="tx2">
                <a:lumMod val="50000"/>
                <a:lumOff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8" name="Rectangle: Top Corners Rounded 7">
              <a:extLst>
                <a:ext uri="{FF2B5EF4-FFF2-40B4-BE49-F238E27FC236}">
                  <a16:creationId xmlns:a16="http://schemas.microsoft.com/office/drawing/2014/main" id="{A6C7E32E-7597-D84E-1ED1-554E717E3095}"/>
                </a:ext>
              </a:extLst>
            </p:cNvPr>
            <p:cNvSpPr txBox="1"/>
            <p:nvPr/>
          </p:nvSpPr>
          <p:spPr>
            <a:xfrm>
              <a:off x="1876466" y="3087903"/>
              <a:ext cx="1433473" cy="2471265"/>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dirty="0">
                  <a:latin typeface="Calibri" panose="020F0502020204030204" pitchFamily="34" charset="0"/>
                  <a:ea typeface="Calibri" panose="020F0502020204030204" pitchFamily="34" charset="0"/>
                  <a:cs typeface="Calibri" panose="020F0502020204030204" pitchFamily="34" charset="0"/>
                </a:rPr>
                <a:t>Influenza</a:t>
              </a:r>
            </a:p>
            <a:p>
              <a:pPr marL="0" lvl="0" indent="0" algn="ctr" defTabSz="711200">
                <a:spcBef>
                  <a:spcPct val="0"/>
                </a:spcBef>
                <a:buNone/>
              </a:pPr>
              <a:endParaRPr lang="en-US" sz="1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ctr" defTabSz="711200">
                <a:spcBef>
                  <a:spcPct val="0"/>
                </a:spcBef>
                <a:buNone/>
              </a:pPr>
              <a:r>
                <a:rPr lang="en-US" sz="1400" kern="1200" dirty="0">
                  <a:latin typeface="Calibri" panose="020F0502020204030204" pitchFamily="34" charset="0"/>
                  <a:ea typeface="Calibri" panose="020F0502020204030204" pitchFamily="34" charset="0"/>
                  <a:cs typeface="Calibri" panose="020F0502020204030204" pitchFamily="34" charset="0"/>
                </a:rPr>
                <a:t>1 dose </a:t>
              </a:r>
              <a:r>
                <a:rPr lang="en-US" sz="1400" dirty="0">
                  <a:latin typeface="Calibri" panose="020F0502020204030204" pitchFamily="34" charset="0"/>
                  <a:ea typeface="Calibri" panose="020F0502020204030204" pitchFamily="34" charset="0"/>
                  <a:cs typeface="Calibri" panose="020F0502020204030204" pitchFamily="34" charset="0"/>
                </a:rPr>
                <a:t>a</a:t>
              </a:r>
              <a:r>
                <a:rPr lang="en-US" sz="1400" kern="1200" dirty="0">
                  <a:latin typeface="Calibri" panose="020F0502020204030204" pitchFamily="34" charset="0"/>
                  <a:ea typeface="Calibri" panose="020F0502020204030204" pitchFamily="34" charset="0"/>
                  <a:cs typeface="Calibri" panose="020F0502020204030204" pitchFamily="34" charset="0"/>
                </a:rPr>
                <a:t>nnually of </a:t>
              </a:r>
            </a:p>
            <a:p>
              <a:pPr marL="0" lvl="0" indent="0" algn="ctr" defTabSz="711200">
                <a:spcBef>
                  <a:spcPct val="0"/>
                </a:spcBef>
                <a:buNone/>
              </a:pPr>
              <a:r>
                <a:rPr lang="en-US" sz="1400" kern="1200" dirty="0" err="1">
                  <a:latin typeface="Calibri" panose="020F0502020204030204" pitchFamily="34" charset="0"/>
                  <a:ea typeface="Calibri" panose="020F0502020204030204" pitchFamily="34" charset="0"/>
                  <a:cs typeface="Calibri" panose="020F0502020204030204" pitchFamily="34" charset="0"/>
                </a:rPr>
                <a:t>Flublock</a:t>
              </a:r>
              <a:r>
                <a:rPr lang="en-US" sz="1400" kern="1200" dirty="0">
                  <a:latin typeface="Calibri" panose="020F0502020204030204" pitchFamily="34" charset="0"/>
                  <a:ea typeface="Calibri" panose="020F0502020204030204" pitchFamily="34" charset="0"/>
                  <a:cs typeface="Calibri" panose="020F0502020204030204" pitchFamily="34" charset="0"/>
                </a:rPr>
                <a:t>  Quadrivalent </a:t>
              </a:r>
              <a:r>
                <a:rPr lang="en-US" sz="1400" b="1" kern="1200" dirty="0">
                  <a:latin typeface="Calibri" panose="020F0502020204030204" pitchFamily="34" charset="0"/>
                  <a:ea typeface="Calibri" panose="020F0502020204030204" pitchFamily="34" charset="0"/>
                  <a:cs typeface="Calibri" panose="020F0502020204030204" pitchFamily="34" charset="0"/>
                </a:rPr>
                <a:t>OR</a:t>
              </a:r>
              <a:r>
                <a:rPr lang="en-US" sz="1400" kern="1200" dirty="0">
                  <a:latin typeface="Calibri" panose="020F0502020204030204" pitchFamily="34" charset="0"/>
                  <a:ea typeface="Calibri" panose="020F0502020204030204" pitchFamily="34" charset="0"/>
                  <a:cs typeface="Calibri" panose="020F0502020204030204" pitchFamily="34" charset="0"/>
                </a:rPr>
                <a:t> </a:t>
              </a:r>
              <a:br>
                <a:rPr lang="en-US" sz="1400" kern="1200" dirty="0">
                  <a:latin typeface="Calibri" panose="020F0502020204030204" pitchFamily="34" charset="0"/>
                  <a:ea typeface="Calibri" panose="020F0502020204030204" pitchFamily="34" charset="0"/>
                  <a:cs typeface="Calibri" panose="020F0502020204030204" pitchFamily="34" charset="0"/>
                </a:rPr>
              </a:br>
              <a:r>
                <a:rPr lang="en-US" sz="1400" kern="1200" dirty="0" err="1">
                  <a:latin typeface="Calibri" panose="020F0502020204030204" pitchFamily="34" charset="0"/>
                  <a:ea typeface="Calibri" panose="020F0502020204030204" pitchFamily="34" charset="0"/>
                  <a:cs typeface="Calibri" panose="020F0502020204030204" pitchFamily="34" charset="0"/>
                </a:rPr>
                <a:t>Fluad</a:t>
              </a:r>
              <a:r>
                <a:rPr lang="en-US" sz="1400" kern="1200" dirty="0">
                  <a:latin typeface="Calibri" panose="020F0502020204030204" pitchFamily="34" charset="0"/>
                  <a:ea typeface="Calibri" panose="020F0502020204030204" pitchFamily="34" charset="0"/>
                  <a:cs typeface="Calibri" panose="020F0502020204030204" pitchFamily="34" charset="0"/>
                </a:rPr>
                <a:t> Quadrivalent </a:t>
              </a:r>
              <a:r>
                <a:rPr lang="en-US" sz="1400" b="1" kern="1200" dirty="0">
                  <a:latin typeface="Calibri" panose="020F0502020204030204" pitchFamily="34" charset="0"/>
                  <a:ea typeface="Calibri" panose="020F0502020204030204" pitchFamily="34" charset="0"/>
                  <a:cs typeface="Calibri" panose="020F0502020204030204" pitchFamily="34" charset="0"/>
                </a:rPr>
                <a:t>OR</a:t>
              </a:r>
              <a:r>
                <a:rPr lang="en-US" sz="1400" kern="1200" dirty="0">
                  <a:latin typeface="Calibri" panose="020F0502020204030204" pitchFamily="34" charset="0"/>
                  <a:ea typeface="Calibri" panose="020F0502020204030204" pitchFamily="34" charset="0"/>
                  <a:cs typeface="Calibri" panose="020F0502020204030204" pitchFamily="34" charset="0"/>
                </a:rPr>
                <a:t> </a:t>
              </a:r>
            </a:p>
            <a:p>
              <a:pPr marL="0" lvl="0" indent="0" algn="ctr" defTabSz="711200">
                <a:spcBef>
                  <a:spcPct val="0"/>
                </a:spcBef>
                <a:buNone/>
              </a:pPr>
              <a:r>
                <a:rPr lang="en-US" sz="1400" kern="1200" dirty="0" err="1">
                  <a:latin typeface="Calibri" panose="020F0502020204030204" pitchFamily="34" charset="0"/>
                  <a:ea typeface="Calibri" panose="020F0502020204030204" pitchFamily="34" charset="0"/>
                  <a:cs typeface="Calibri" panose="020F0502020204030204" pitchFamily="34" charset="0"/>
                </a:rPr>
                <a:t>Fluzone</a:t>
              </a:r>
              <a:r>
                <a:rPr lang="en-US" sz="1400" kern="1200" dirty="0">
                  <a:latin typeface="Calibri" panose="020F0502020204030204" pitchFamily="34" charset="0"/>
                  <a:ea typeface="Calibri" panose="020F0502020204030204" pitchFamily="34" charset="0"/>
                  <a:cs typeface="Calibri" panose="020F0502020204030204" pitchFamily="34" charset="0"/>
                </a:rPr>
                <a:t> High-Dose Quadrivalent</a:t>
              </a:r>
            </a:p>
          </p:txBody>
        </p:sp>
      </p:grpSp>
      <p:grpSp>
        <p:nvGrpSpPr>
          <p:cNvPr id="8" name="Group 7">
            <a:extLst>
              <a:ext uri="{FF2B5EF4-FFF2-40B4-BE49-F238E27FC236}">
                <a16:creationId xmlns:a16="http://schemas.microsoft.com/office/drawing/2014/main" id="{5F4F2698-A9B1-C863-CCCE-B2CB1A93D38B}"/>
              </a:ext>
              <a:ext uri="{C183D7F6-B498-43B3-948B-1728B52AA6E4}">
                <adec:decorative xmlns:adec="http://schemas.microsoft.com/office/drawing/2017/decorative" val="1"/>
              </a:ext>
            </a:extLst>
          </p:cNvPr>
          <p:cNvGrpSpPr/>
          <p:nvPr/>
        </p:nvGrpSpPr>
        <p:grpSpPr>
          <a:xfrm>
            <a:off x="5217446" y="1602658"/>
            <a:ext cx="1660439" cy="4955285"/>
            <a:chOff x="3461157" y="1934545"/>
            <a:chExt cx="1738337" cy="3728773"/>
          </a:xfrm>
          <a:solidFill>
            <a:srgbClr val="006DB7"/>
          </a:solidFill>
        </p:grpSpPr>
        <p:sp>
          <p:nvSpPr>
            <p:cNvPr id="15" name="Rectangle: Top Corners Rounded 14">
              <a:extLst>
                <a:ext uri="{FF2B5EF4-FFF2-40B4-BE49-F238E27FC236}">
                  <a16:creationId xmlns:a16="http://schemas.microsoft.com/office/drawing/2014/main" id="{3C71E349-D841-2365-7A4E-A0A47602547B}"/>
                </a:ext>
              </a:extLst>
            </p:cNvPr>
            <p:cNvSpPr/>
            <p:nvPr/>
          </p:nvSpPr>
          <p:spPr>
            <a:xfrm rot="10800000">
              <a:off x="3461157" y="1934545"/>
              <a:ext cx="1738337" cy="3728773"/>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6" name="Rectangle: Top Corners Rounded 9">
              <a:extLst>
                <a:ext uri="{FF2B5EF4-FFF2-40B4-BE49-F238E27FC236}">
                  <a16:creationId xmlns:a16="http://schemas.microsoft.com/office/drawing/2014/main" id="{F83711AA-9835-5018-9D62-2F699FF5EEA2}"/>
                </a:ext>
              </a:extLst>
            </p:cNvPr>
            <p:cNvSpPr txBox="1"/>
            <p:nvPr/>
          </p:nvSpPr>
          <p:spPr>
            <a:xfrm>
              <a:off x="3514617" y="3127447"/>
              <a:ext cx="1631417" cy="2482410"/>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dirty="0">
                  <a:latin typeface="Calibri" panose="020F0502020204030204" pitchFamily="34" charset="0"/>
                  <a:ea typeface="Calibri" panose="020F0502020204030204" pitchFamily="34" charset="0"/>
                  <a:cs typeface="Calibri" panose="020F0502020204030204" pitchFamily="34" charset="0"/>
                </a:rPr>
                <a:t>Respiratory </a:t>
              </a:r>
              <a:r>
                <a:rPr lang="en-US" sz="1600" b="1" kern="1200" dirty="0" err="1">
                  <a:latin typeface="Calibri" panose="020F0502020204030204" pitchFamily="34" charset="0"/>
                  <a:ea typeface="Calibri" panose="020F0502020204030204" pitchFamily="34" charset="0"/>
                  <a:cs typeface="Calibri" panose="020F0502020204030204" pitchFamily="34" charset="0"/>
                </a:rPr>
                <a:t>Syncitial</a:t>
              </a:r>
              <a:r>
                <a:rPr lang="en-US" sz="1600" b="1" kern="1200" dirty="0">
                  <a:latin typeface="Calibri" panose="020F0502020204030204" pitchFamily="34" charset="0"/>
                  <a:ea typeface="Calibri" panose="020F0502020204030204" pitchFamily="34" charset="0"/>
                  <a:cs typeface="Calibri" panose="020F0502020204030204" pitchFamily="34" charset="0"/>
                </a:rPr>
                <a:t> Virus (RSV)</a:t>
              </a:r>
            </a:p>
            <a:p>
              <a:pPr marL="0" lvl="0" indent="0" algn="ctr" defTabSz="711200">
                <a:spcBef>
                  <a:spcPct val="0"/>
                </a:spcBef>
                <a:buNone/>
              </a:pPr>
              <a:endParaRPr lang="en-US" sz="14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ctr" defTabSz="711200">
                <a:spcBef>
                  <a:spcPct val="0"/>
                </a:spcBef>
                <a:buNone/>
              </a:pPr>
              <a:r>
                <a:rPr lang="en-US" sz="1400" b="1" kern="1200" dirty="0">
                  <a:latin typeface="Calibri" panose="020F0502020204030204" pitchFamily="34" charset="0"/>
                  <a:ea typeface="Calibri" panose="020F0502020204030204" pitchFamily="34" charset="0"/>
                  <a:cs typeface="Calibri" panose="020F0502020204030204" pitchFamily="34" charset="0"/>
                </a:rPr>
                <a:t>Over 60</a:t>
              </a:r>
              <a:r>
                <a:rPr lang="en-US" sz="1400" kern="1200" dirty="0">
                  <a:latin typeface="Calibri" panose="020F0502020204030204" pitchFamily="34" charset="0"/>
                  <a:ea typeface="Calibri" panose="020F0502020204030204" pitchFamily="34" charset="0"/>
                  <a:cs typeface="Calibri" panose="020F0502020204030204" pitchFamily="34" charset="0"/>
                </a:rPr>
                <a:t>: 1 dose </a:t>
              </a:r>
            </a:p>
            <a:p>
              <a:pPr marL="0" lvl="0" indent="0" algn="ctr" defTabSz="711200">
                <a:spcBef>
                  <a:spcPct val="0"/>
                </a:spcBef>
                <a:buNone/>
              </a:pPr>
              <a:r>
                <a:rPr lang="en-US" sz="1400" b="0" i="0" kern="1200" dirty="0">
                  <a:latin typeface="Calibri" panose="020F0502020204030204" pitchFamily="34" charset="0"/>
                  <a:ea typeface="Calibri" panose="020F0502020204030204" pitchFamily="34" charset="0"/>
                  <a:cs typeface="Calibri" panose="020F0502020204030204" pitchFamily="34" charset="0"/>
                </a:rPr>
                <a:t>RSVPreF3 (</a:t>
              </a:r>
              <a:r>
                <a:rPr lang="en-US" sz="1400" b="0" i="0" kern="1200" dirty="0" err="1">
                  <a:latin typeface="Calibri" panose="020F0502020204030204" pitchFamily="34" charset="0"/>
                  <a:ea typeface="Calibri" panose="020F0502020204030204" pitchFamily="34" charset="0"/>
                  <a:cs typeface="Calibri" panose="020F0502020204030204" pitchFamily="34" charset="0"/>
                </a:rPr>
                <a:t>Arexvy</a:t>
              </a:r>
              <a:r>
                <a:rPr lang="en-US" sz="1400" b="0" i="0" kern="1200" dirty="0">
                  <a:latin typeface="Calibri" panose="020F0502020204030204" pitchFamily="34" charset="0"/>
                  <a:ea typeface="Calibri" panose="020F0502020204030204" pitchFamily="34" charset="0"/>
                  <a:cs typeface="Calibri" panose="020F0502020204030204" pitchFamily="34" charset="0"/>
                </a:rPr>
                <a:t>)</a:t>
              </a:r>
            </a:p>
            <a:p>
              <a:pPr marL="0" lvl="0" indent="0" algn="ctr" defTabSz="711200">
                <a:spcBef>
                  <a:spcPct val="0"/>
                </a:spcBef>
                <a:buNone/>
              </a:pPr>
              <a:r>
                <a:rPr lang="en-US" sz="1400" b="1" i="0" kern="1200" dirty="0">
                  <a:latin typeface="Calibri" panose="020F0502020204030204" pitchFamily="34" charset="0"/>
                  <a:ea typeface="Calibri" panose="020F0502020204030204" pitchFamily="34" charset="0"/>
                  <a:cs typeface="Calibri" panose="020F0502020204030204" pitchFamily="34" charset="0"/>
                </a:rPr>
                <a:t>OR</a:t>
              </a:r>
            </a:p>
            <a:p>
              <a:pPr marL="0" lvl="0" indent="0" algn="ctr" defTabSz="711200">
                <a:spcBef>
                  <a:spcPct val="0"/>
                </a:spcBef>
                <a:buFont typeface="Arial" panose="020B0604020202020204" pitchFamily="34" charset="0"/>
                <a:buNone/>
              </a:pPr>
              <a:r>
                <a:rPr lang="en-US" sz="1400" b="0" i="0" kern="1200" dirty="0" err="1">
                  <a:latin typeface="Calibri" panose="020F0502020204030204" pitchFamily="34" charset="0"/>
                  <a:ea typeface="Calibri" panose="020F0502020204030204" pitchFamily="34" charset="0"/>
                  <a:cs typeface="Calibri" panose="020F0502020204030204" pitchFamily="34" charset="0"/>
                </a:rPr>
                <a:t>RSVpreF</a:t>
              </a:r>
              <a:r>
                <a:rPr lang="en-US" sz="1400" b="0" i="0" kern="1200" dirty="0">
                  <a:latin typeface="Calibri" panose="020F0502020204030204" pitchFamily="34" charset="0"/>
                  <a:ea typeface="Calibri" panose="020F0502020204030204" pitchFamily="34" charset="0"/>
                  <a:cs typeface="Calibri" panose="020F0502020204030204" pitchFamily="34" charset="0"/>
                </a:rPr>
                <a:t> (</a:t>
              </a:r>
              <a:r>
                <a:rPr lang="en-US" sz="1400" b="0" i="0" kern="1200" dirty="0" err="1">
                  <a:latin typeface="Calibri" panose="020F0502020204030204" pitchFamily="34" charset="0"/>
                  <a:ea typeface="Calibri" panose="020F0502020204030204" pitchFamily="34" charset="0"/>
                  <a:cs typeface="Calibri" panose="020F0502020204030204" pitchFamily="34" charset="0"/>
                </a:rPr>
                <a:t>Abrysvo</a:t>
              </a:r>
              <a:r>
                <a:rPr lang="en-US" sz="1600" b="0" i="0" kern="1200" dirty="0">
                  <a:latin typeface="Calibri" panose="020F0502020204030204" pitchFamily="34" charset="0"/>
                  <a:ea typeface="Calibri" panose="020F0502020204030204" pitchFamily="34" charset="0"/>
                  <a:cs typeface="Calibri" panose="020F0502020204030204" pitchFamily="34" charset="0"/>
                </a:rPr>
                <a:t>)</a:t>
              </a:r>
              <a:endParaRPr lang="en-US" sz="1600" kern="1200" dirty="0">
                <a:latin typeface="Calibri" panose="020F0502020204030204" pitchFamily="34" charset="0"/>
                <a:ea typeface="Calibri" panose="020F0502020204030204" pitchFamily="34" charset="0"/>
                <a:cs typeface="Calibri" panose="020F0502020204030204" pitchFamily="34" charset="0"/>
              </a:endParaRPr>
            </a:p>
          </p:txBody>
        </p:sp>
      </p:grpSp>
      <p:grpSp>
        <p:nvGrpSpPr>
          <p:cNvPr id="9" name="Group 8">
            <a:extLst>
              <a:ext uri="{FF2B5EF4-FFF2-40B4-BE49-F238E27FC236}">
                <a16:creationId xmlns:a16="http://schemas.microsoft.com/office/drawing/2014/main" id="{A544919A-161B-6386-E2D7-AB7C123CE6C8}"/>
              </a:ext>
              <a:ext uri="{C183D7F6-B498-43B3-948B-1728B52AA6E4}">
                <adec:decorative xmlns:adec="http://schemas.microsoft.com/office/drawing/2017/decorative" val="1"/>
              </a:ext>
            </a:extLst>
          </p:cNvPr>
          <p:cNvGrpSpPr/>
          <p:nvPr/>
        </p:nvGrpSpPr>
        <p:grpSpPr>
          <a:xfrm>
            <a:off x="7444481" y="1602659"/>
            <a:ext cx="1660439" cy="4955284"/>
            <a:chOff x="5279880" y="1951903"/>
            <a:chExt cx="1747515" cy="3650674"/>
          </a:xfrm>
        </p:grpSpPr>
        <p:sp>
          <p:nvSpPr>
            <p:cNvPr id="13" name="Rectangle: Top Corners Rounded 12">
              <a:extLst>
                <a:ext uri="{FF2B5EF4-FFF2-40B4-BE49-F238E27FC236}">
                  <a16:creationId xmlns:a16="http://schemas.microsoft.com/office/drawing/2014/main" id="{FFDBAC64-5164-D19C-D1E2-E58288AA9517}"/>
                </a:ext>
              </a:extLst>
            </p:cNvPr>
            <p:cNvSpPr/>
            <p:nvPr/>
          </p:nvSpPr>
          <p:spPr>
            <a:xfrm rot="10800000">
              <a:off x="5279880" y="1951903"/>
              <a:ext cx="1747515" cy="3650674"/>
            </a:xfrm>
            <a:prstGeom prst="rect">
              <a:avLst/>
            </a:prstGeom>
            <a:solidFill>
              <a:schemeClr val="tx2">
                <a:lumMod val="50000"/>
                <a:lumOff val="50000"/>
              </a:scheme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4" name="Rectangle: Top Corners Rounded 11">
              <a:extLst>
                <a:ext uri="{FF2B5EF4-FFF2-40B4-BE49-F238E27FC236}">
                  <a16:creationId xmlns:a16="http://schemas.microsoft.com/office/drawing/2014/main" id="{51D87DAA-344D-DA3E-32CC-60E79F3285F8}"/>
                </a:ext>
              </a:extLst>
            </p:cNvPr>
            <p:cNvSpPr txBox="1"/>
            <p:nvPr/>
          </p:nvSpPr>
          <p:spPr>
            <a:xfrm>
              <a:off x="5333622" y="3119820"/>
              <a:ext cx="1640031" cy="2429015"/>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dirty="0">
                  <a:latin typeface="Calibri" panose="020F0502020204030204" pitchFamily="34" charset="0"/>
                  <a:ea typeface="Calibri" panose="020F0502020204030204" pitchFamily="34" charset="0"/>
                  <a:cs typeface="Calibri" panose="020F0502020204030204" pitchFamily="34" charset="0"/>
                </a:rPr>
                <a:t>Pneumococcal (Pneumonia</a:t>
              </a:r>
              <a:r>
                <a:rPr lang="en-US" sz="1400" b="1" kern="1200" dirty="0">
                  <a:latin typeface="Calibri" panose="020F0502020204030204" pitchFamily="34" charset="0"/>
                  <a:ea typeface="Calibri" panose="020F0502020204030204" pitchFamily="34" charset="0"/>
                  <a:cs typeface="Calibri" panose="020F0502020204030204" pitchFamily="34" charset="0"/>
                </a:rPr>
                <a:t>)</a:t>
              </a:r>
            </a:p>
            <a:p>
              <a:pPr marL="0" lvl="0" indent="0" algn="ctr" defTabSz="711200">
                <a:spcBef>
                  <a:spcPct val="0"/>
                </a:spcBef>
                <a:buNone/>
              </a:pPr>
              <a:r>
                <a:rPr lang="en-US" sz="14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t>65 and Over:</a:t>
              </a:r>
            </a:p>
            <a:p>
              <a:pPr marL="0" lvl="0" indent="0" algn="ctr" defTabSz="711200">
                <a:spcBef>
                  <a:spcPct val="0"/>
                </a:spcBef>
                <a:buNone/>
              </a:pPr>
              <a:br>
                <a:rPr lang="en-US" sz="14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n-US" sz="14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t> </a:t>
              </a:r>
              <a:r>
                <a:rPr lang="en-US" sz="1400" b="0" kern="1200" dirty="0">
                  <a:solidFill>
                    <a:schemeClr val="bg1"/>
                  </a:solidFill>
                  <a:latin typeface="Calibri" panose="020F0502020204030204" pitchFamily="34" charset="0"/>
                  <a:ea typeface="Calibri" panose="020F0502020204030204" pitchFamily="34" charset="0"/>
                  <a:cs typeface="Calibri" panose="020F0502020204030204" pitchFamily="34" charset="0"/>
                </a:rPr>
                <a:t>PCV20  (1 dose)</a:t>
              </a:r>
              <a:br>
                <a:rPr lang="en-US" sz="1400" b="0" kern="12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n-US" sz="1400" b="1" kern="1200" dirty="0">
                  <a:solidFill>
                    <a:schemeClr val="bg1"/>
                  </a:solidFill>
                  <a:latin typeface="Calibri" panose="020F0502020204030204" pitchFamily="34" charset="0"/>
                  <a:ea typeface="Calibri" panose="020F0502020204030204" pitchFamily="34" charset="0"/>
                  <a:cs typeface="Calibri" panose="020F0502020204030204" pitchFamily="34" charset="0"/>
                </a:rPr>
                <a:t>OR</a:t>
              </a:r>
              <a:br>
                <a:rPr lang="en-US" sz="1400" b="0" kern="1200" dirty="0">
                  <a:solidFill>
                    <a:schemeClr val="bg1"/>
                  </a:solidFill>
                  <a:latin typeface="Calibri" panose="020F0502020204030204" pitchFamily="34" charset="0"/>
                  <a:ea typeface="Calibri" panose="020F0502020204030204" pitchFamily="34" charset="0"/>
                  <a:cs typeface="Calibri" panose="020F0502020204030204" pitchFamily="34" charset="0"/>
                </a:rPr>
              </a:br>
              <a:r>
                <a:rPr lang="en-US" sz="1400" b="0" kern="1200" dirty="0">
                  <a:solidFill>
                    <a:schemeClr val="bg1"/>
                  </a:solidFill>
                  <a:latin typeface="Calibri" panose="020F0502020204030204" pitchFamily="34" charset="0"/>
                  <a:ea typeface="Calibri" panose="020F0502020204030204" pitchFamily="34" charset="0"/>
                  <a:cs typeface="Calibri" panose="020F0502020204030204" pitchFamily="34" charset="0"/>
                </a:rPr>
                <a:t>if  PCV15 dose, 1 dose PPSV23 1 year later</a:t>
              </a:r>
            </a:p>
            <a:p>
              <a:pPr marL="0" lvl="0" indent="0" algn="ctr" defTabSz="711200">
                <a:spcBef>
                  <a:spcPct val="0"/>
                </a:spcBef>
                <a:buNone/>
              </a:pPr>
              <a:r>
                <a:rPr lang="en-US" sz="1400" b="0" kern="1200" dirty="0">
                  <a:solidFill>
                    <a:schemeClr val="bg1"/>
                  </a:solidFill>
                  <a:latin typeface="Calibri" panose="020F0502020204030204" pitchFamily="34" charset="0"/>
                  <a:ea typeface="Calibri" panose="020F0502020204030204" pitchFamily="34" charset="0"/>
                  <a:cs typeface="Calibri" panose="020F0502020204030204" pitchFamily="34" charset="0"/>
                </a:rPr>
                <a:t>(2 doses, 1 year apart)</a:t>
              </a:r>
            </a:p>
            <a:p>
              <a:pPr marL="0" lvl="0" indent="0" algn="ctr" defTabSz="711200">
                <a:spcBef>
                  <a:spcPct val="0"/>
                </a:spcBef>
                <a:buNone/>
              </a:pPr>
              <a:endParaRPr lang="en-US" sz="300" b="0" kern="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lvl="0" indent="0" algn="ctr" defTabSz="711200">
                <a:spcBef>
                  <a:spcPct val="0"/>
                </a:spcBef>
                <a:buNone/>
              </a:pPr>
              <a:r>
                <a:rPr lang="en-US" sz="1100" dirty="0">
                  <a:solidFill>
                    <a:schemeClr val="bg1"/>
                  </a:solidFill>
                  <a:latin typeface="Calibri" panose="020F0502020204030204" pitchFamily="34" charset="0"/>
                  <a:ea typeface="Calibri" panose="020F0502020204030204" pitchFamily="34" charset="0"/>
                  <a:cs typeface="Calibri" panose="020F0502020204030204" pitchFamily="34" charset="0"/>
                </a:rPr>
                <a:t>See additional info</a:t>
              </a:r>
              <a:endParaRPr lang="en-US" sz="1100" b="0" kern="1200" dirty="0">
                <a:solidFill>
                  <a:schemeClr val="bg1"/>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10" name="Group 9">
            <a:extLst>
              <a:ext uri="{FF2B5EF4-FFF2-40B4-BE49-F238E27FC236}">
                <a16:creationId xmlns:a16="http://schemas.microsoft.com/office/drawing/2014/main" id="{98888844-B31C-72A5-E2A4-8E2D0D21D35A}"/>
              </a:ext>
              <a:ext uri="{C183D7F6-B498-43B3-948B-1728B52AA6E4}">
                <adec:decorative xmlns:adec="http://schemas.microsoft.com/office/drawing/2017/decorative" val="1"/>
              </a:ext>
            </a:extLst>
          </p:cNvPr>
          <p:cNvGrpSpPr/>
          <p:nvPr/>
        </p:nvGrpSpPr>
        <p:grpSpPr>
          <a:xfrm>
            <a:off x="9740818" y="1602659"/>
            <a:ext cx="1660440" cy="4979936"/>
            <a:chOff x="7122896" y="1945941"/>
            <a:chExt cx="1633248" cy="3593488"/>
          </a:xfrm>
          <a:solidFill>
            <a:srgbClr val="006DB7"/>
          </a:solidFill>
        </p:grpSpPr>
        <p:sp>
          <p:nvSpPr>
            <p:cNvPr id="11" name="Rectangle: Top Corners Rounded 10">
              <a:extLst>
                <a:ext uri="{FF2B5EF4-FFF2-40B4-BE49-F238E27FC236}">
                  <a16:creationId xmlns:a16="http://schemas.microsoft.com/office/drawing/2014/main" id="{8941AB98-47FE-2784-7002-95500A5780F2}"/>
                </a:ext>
              </a:extLst>
            </p:cNvPr>
            <p:cNvSpPr/>
            <p:nvPr/>
          </p:nvSpPr>
          <p:spPr>
            <a:xfrm rot="10800000">
              <a:off x="7122896" y="1945941"/>
              <a:ext cx="1633248" cy="3593488"/>
            </a:xfrm>
            <a:prstGeom prst="rect">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2" name="Rectangle: Top Corners Rounded 13">
              <a:extLst>
                <a:ext uri="{FF2B5EF4-FFF2-40B4-BE49-F238E27FC236}">
                  <a16:creationId xmlns:a16="http://schemas.microsoft.com/office/drawing/2014/main" id="{1B100F82-47EA-B648-06CB-DFBC1E2BEA91}"/>
                </a:ext>
              </a:extLst>
            </p:cNvPr>
            <p:cNvSpPr txBox="1"/>
            <p:nvPr/>
          </p:nvSpPr>
          <p:spPr>
            <a:xfrm>
              <a:off x="7173124" y="3089872"/>
              <a:ext cx="1532792" cy="2399329"/>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t" anchorCtr="0">
              <a:noAutofit/>
            </a:bodyPr>
            <a:lstStyle/>
            <a:p>
              <a:pPr marL="0" lvl="0" indent="0" algn="ctr" defTabSz="711200">
                <a:spcBef>
                  <a:spcPct val="0"/>
                </a:spcBef>
                <a:buNone/>
              </a:pPr>
              <a:r>
                <a:rPr lang="en-US" sz="1600" b="1" kern="1200" dirty="0">
                  <a:latin typeface="Calibri" panose="020F0502020204030204" pitchFamily="34" charset="0"/>
                  <a:ea typeface="Calibri" panose="020F0502020204030204" pitchFamily="34" charset="0"/>
                  <a:cs typeface="Calibri" panose="020F0502020204030204" pitchFamily="34" charset="0"/>
                </a:rPr>
                <a:t>Shingles</a:t>
              </a:r>
            </a:p>
            <a:p>
              <a:pPr marL="0" lvl="0" indent="0" algn="ctr" defTabSz="711200">
                <a:spcBef>
                  <a:spcPct val="0"/>
                </a:spcBef>
                <a:buNone/>
              </a:pPr>
              <a:r>
                <a:rPr lang="en-US" sz="1400" b="1" kern="1200" dirty="0">
                  <a:latin typeface="Calibri" panose="020F0502020204030204" pitchFamily="34" charset="0"/>
                  <a:ea typeface="Calibri" panose="020F0502020204030204" pitchFamily="34" charset="0"/>
                  <a:cs typeface="Calibri" panose="020F0502020204030204" pitchFamily="34" charset="0"/>
                </a:rPr>
                <a:t>50 and Over:</a:t>
              </a:r>
            </a:p>
            <a:p>
              <a:pPr marL="0" lvl="0" indent="0" algn="ctr" defTabSz="711200">
                <a:spcBef>
                  <a:spcPct val="0"/>
                </a:spcBef>
                <a:buNone/>
              </a:pPr>
              <a:endParaRPr lang="en-US" sz="1200" b="1" kern="1200" dirty="0">
                <a:latin typeface="Calibri" panose="020F0502020204030204" pitchFamily="34" charset="0"/>
                <a:ea typeface="Calibri" panose="020F0502020204030204" pitchFamily="34" charset="0"/>
                <a:cs typeface="Calibri" panose="020F0502020204030204" pitchFamily="34" charset="0"/>
              </a:endParaRPr>
            </a:p>
            <a:p>
              <a:pPr marL="0" lvl="0" indent="0" algn="ctr" defTabSz="711200">
                <a:spcBef>
                  <a:spcPct val="0"/>
                </a:spcBef>
                <a:buNone/>
              </a:pPr>
              <a:r>
                <a:rPr lang="en-US" sz="1400" kern="1200" dirty="0">
                  <a:latin typeface="Calibri" panose="020F0502020204030204" pitchFamily="34" charset="0"/>
                  <a:ea typeface="Calibri" panose="020F0502020204030204" pitchFamily="34" charset="0"/>
                  <a:cs typeface="Calibri" panose="020F0502020204030204" pitchFamily="34" charset="0"/>
                </a:rPr>
                <a:t>Shingrix: </a:t>
              </a:r>
            </a:p>
            <a:p>
              <a:pPr marL="0" lvl="0" indent="0" algn="ctr" defTabSz="711200">
                <a:spcBef>
                  <a:spcPct val="0"/>
                </a:spcBef>
                <a:buNone/>
              </a:pPr>
              <a:r>
                <a:rPr lang="en-US" sz="1400" kern="1200" dirty="0">
                  <a:latin typeface="Calibri" panose="020F0502020204030204" pitchFamily="34" charset="0"/>
                  <a:ea typeface="Calibri" panose="020F0502020204030204" pitchFamily="34" charset="0"/>
                  <a:cs typeface="Calibri" panose="020F0502020204030204" pitchFamily="34" charset="0"/>
                </a:rPr>
                <a:t>2 Doses, 6 months apart</a:t>
              </a:r>
            </a:p>
          </p:txBody>
        </p:sp>
      </p:grpSp>
      <p:pic>
        <p:nvPicPr>
          <p:cNvPr id="21" name="Picture 20" descr="A qr code with dots&#10;&#10;Description automatically generated">
            <a:extLst>
              <a:ext uri="{FF2B5EF4-FFF2-40B4-BE49-F238E27FC236}">
                <a16:creationId xmlns:a16="http://schemas.microsoft.com/office/drawing/2014/main" id="{5D87AC23-852C-71A9-74B2-BCB2C687ECB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3789" y="5969810"/>
            <a:ext cx="706640" cy="706640"/>
          </a:xfrm>
          <a:prstGeom prst="rect">
            <a:avLst/>
          </a:prstGeom>
          <a:noFill/>
          <a:ln w="76200">
            <a:solidFill>
              <a:srgbClr val="006DB7"/>
            </a:solidFill>
          </a:ln>
        </p:spPr>
      </p:pic>
      <p:pic>
        <p:nvPicPr>
          <p:cNvPr id="22" name="Picture 21" descr="A qr code with black dots&#10;&#10;Description automatically generated">
            <a:extLst>
              <a:ext uri="{FF2B5EF4-FFF2-40B4-BE49-F238E27FC236}">
                <a16:creationId xmlns:a16="http://schemas.microsoft.com/office/drawing/2014/main" id="{BA3DBEC4-621F-4516-CB8C-9992B62830C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3475763" y="5969810"/>
            <a:ext cx="706640" cy="706640"/>
          </a:xfrm>
          <a:prstGeom prst="rect">
            <a:avLst/>
          </a:prstGeom>
          <a:noFill/>
          <a:ln w="76200">
            <a:solidFill>
              <a:srgbClr val="4E95D9"/>
            </a:solidFill>
          </a:ln>
        </p:spPr>
      </p:pic>
      <p:pic>
        <p:nvPicPr>
          <p:cNvPr id="23" name="Picture 22" descr="A qr code with dots&#10;&#10;Description automatically generated">
            <a:extLst>
              <a:ext uri="{FF2B5EF4-FFF2-40B4-BE49-F238E27FC236}">
                <a16:creationId xmlns:a16="http://schemas.microsoft.com/office/drawing/2014/main" id="{424F6D6B-16D7-8044-BADE-3C809C4CF02F}"/>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94345" y="5973236"/>
            <a:ext cx="706640" cy="706640"/>
          </a:xfrm>
          <a:prstGeom prst="rect">
            <a:avLst/>
          </a:prstGeom>
          <a:noFill/>
          <a:ln w="76200">
            <a:solidFill>
              <a:srgbClr val="006DB7"/>
            </a:solidFill>
          </a:ln>
        </p:spPr>
      </p:pic>
      <p:pic>
        <p:nvPicPr>
          <p:cNvPr id="24" name="Picture 23" descr="A qr code with black dots&#10;&#10;Description automatically generated">
            <a:extLst>
              <a:ext uri="{FF2B5EF4-FFF2-40B4-BE49-F238E27FC236}">
                <a16:creationId xmlns:a16="http://schemas.microsoft.com/office/drawing/2014/main" id="{41F65868-1ECB-FBC5-4471-8240A5AC894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13238" y="5969810"/>
            <a:ext cx="722922" cy="706640"/>
          </a:xfrm>
          <a:prstGeom prst="rect">
            <a:avLst/>
          </a:prstGeom>
          <a:noFill/>
          <a:ln w="76200">
            <a:solidFill>
              <a:srgbClr val="4E95D9"/>
            </a:solidFill>
          </a:ln>
        </p:spPr>
      </p:pic>
      <p:pic>
        <p:nvPicPr>
          <p:cNvPr id="25" name="Picture 24" descr="A qr code with dots&#10;&#10;Description automatically generated">
            <a:extLst>
              <a:ext uri="{FF2B5EF4-FFF2-40B4-BE49-F238E27FC236}">
                <a16:creationId xmlns:a16="http://schemas.microsoft.com/office/drawing/2014/main" id="{44CB26DA-362A-E050-FAC9-4BE24C57BEF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37416" y="5969570"/>
            <a:ext cx="706640" cy="706640"/>
          </a:xfrm>
          <a:prstGeom prst="rect">
            <a:avLst/>
          </a:prstGeom>
          <a:noFill/>
          <a:ln w="76200">
            <a:solidFill>
              <a:srgbClr val="006DB7"/>
            </a:solidFill>
          </a:ln>
        </p:spPr>
      </p:pic>
      <p:sp>
        <p:nvSpPr>
          <p:cNvPr id="26" name="Rectangle: Rounded Corners 25" descr="Multiple blue virus organisms">
            <a:extLst>
              <a:ext uri="{FF2B5EF4-FFF2-40B4-BE49-F238E27FC236}">
                <a16:creationId xmlns:a16="http://schemas.microsoft.com/office/drawing/2014/main" id="{29C82186-0E5A-94DD-6AFD-33CAF9342705}"/>
              </a:ext>
            </a:extLst>
          </p:cNvPr>
          <p:cNvSpPr/>
          <p:nvPr/>
        </p:nvSpPr>
        <p:spPr>
          <a:xfrm rot="5400000">
            <a:off x="910688" y="1906905"/>
            <a:ext cx="1343465" cy="1218615"/>
          </a:xfrm>
          <a:prstGeom prst="roundRect">
            <a:avLst>
              <a:gd name="adj" fmla="val 10000"/>
            </a:avLst>
          </a:prstGeom>
          <a:blipFill>
            <a:blip r:embed="rId7" cstate="print">
              <a:extLst>
                <a:ext uri="{28A0092B-C50C-407E-A947-70E740481C1C}">
                  <a14:useLocalDpi xmlns:a14="http://schemas.microsoft.com/office/drawing/2010/main" val="0"/>
                </a:ext>
              </a:extLst>
            </a:blip>
            <a:srcRect/>
            <a:stretch>
              <a:fillRect l="-8000" r="-8000"/>
            </a:stretch>
          </a:blipFill>
          <a:ln w="38100">
            <a:solidFill>
              <a:schemeClr val="bg1">
                <a:lumMod val="95000"/>
              </a:schemeClr>
            </a:solidFill>
          </a:ln>
          <a:effectLst/>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pic>
        <p:nvPicPr>
          <p:cNvPr id="27" name="Picture 26" descr="Flu virus">
            <a:extLst>
              <a:ext uri="{FF2B5EF4-FFF2-40B4-BE49-F238E27FC236}">
                <a16:creationId xmlns:a16="http://schemas.microsoft.com/office/drawing/2014/main" id="{EFABE5A0-A99C-8225-5811-835880227A80}"/>
              </a:ext>
            </a:extLst>
          </p:cNvPr>
          <p:cNvPicPr>
            <a:picLocks noChangeAspect="1"/>
          </p:cNvPicPr>
          <p:nvPr/>
        </p:nvPicPr>
        <p:blipFill rotWithShape="1">
          <a:blip r:embed="rId8">
            <a:extLst>
              <a:ext uri="{28A0092B-C50C-407E-A947-70E740481C1C}">
                <a14:useLocalDpi xmlns:a14="http://schemas.microsoft.com/office/drawing/2010/main" val="0"/>
              </a:ext>
            </a:extLst>
          </a:blip>
          <a:srcRect l="1576" t="4566" r="72687" b="2638"/>
          <a:stretch/>
        </p:blipFill>
        <p:spPr bwMode="auto">
          <a:xfrm flipV="1">
            <a:off x="3196915" y="1844480"/>
            <a:ext cx="1270476" cy="1343465"/>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pic>
        <p:nvPicPr>
          <p:cNvPr id="28" name="Picture 27" descr="respiratory syncytial virus, illustration - respiratory syncytial virus stock illustrations">
            <a:extLst>
              <a:ext uri="{FF2B5EF4-FFF2-40B4-BE49-F238E27FC236}">
                <a16:creationId xmlns:a16="http://schemas.microsoft.com/office/drawing/2014/main" id="{A756E3B9-8BBE-B408-71D0-3C6B04B0CDB6}"/>
              </a:ext>
            </a:extLst>
          </p:cNvPr>
          <p:cNvPicPr>
            <a:picLocks noChangeAspect="1"/>
          </p:cNvPicPr>
          <p:nvPr/>
        </p:nvPicPr>
        <p:blipFill rotWithShape="1">
          <a:blip r:embed="rId9" cstate="print">
            <a:extLst>
              <a:ext uri="{28A0092B-C50C-407E-A947-70E740481C1C}">
                <a14:useLocalDpi xmlns:a14="http://schemas.microsoft.com/office/drawing/2010/main" val="0"/>
              </a:ext>
            </a:extLst>
          </a:blip>
          <a:srcRect t="4211" r="10254" b="1"/>
          <a:stretch/>
        </p:blipFill>
        <p:spPr bwMode="auto">
          <a:xfrm rot="5400000">
            <a:off x="5375932" y="1880975"/>
            <a:ext cx="1343466" cy="1270476"/>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pic>
        <p:nvPicPr>
          <p:cNvPr id="29" name="Picture 28" descr="Pneumococcal Disease | Photos of Bacteria and People Affected | CDC">
            <a:extLst>
              <a:ext uri="{FF2B5EF4-FFF2-40B4-BE49-F238E27FC236}">
                <a16:creationId xmlns:a16="http://schemas.microsoft.com/office/drawing/2014/main" id="{63CB3B82-8046-6DB3-FE9B-C8D80F19C06F}"/>
              </a:ext>
            </a:extLst>
          </p:cNvPr>
          <p:cNvPicPr>
            <a:picLocks noChangeAspect="1"/>
          </p:cNvPicPr>
          <p:nvPr/>
        </p:nvPicPr>
        <p:blipFill rotWithShape="1">
          <a:blip r:embed="rId10" cstate="print">
            <a:extLst>
              <a:ext uri="{28A0092B-C50C-407E-A947-70E740481C1C}">
                <a14:useLocalDpi xmlns:a14="http://schemas.microsoft.com/office/drawing/2010/main" val="0"/>
              </a:ext>
            </a:extLst>
          </a:blip>
          <a:srcRect l="9671" t="-647" r="11129" b="647"/>
          <a:stretch/>
        </p:blipFill>
        <p:spPr bwMode="auto">
          <a:xfrm rot="5400000">
            <a:off x="7602727" y="1853918"/>
            <a:ext cx="1343945" cy="1270477"/>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pic>
        <p:nvPicPr>
          <p:cNvPr id="30" name="Picture 29" descr="Shingles 101: Are you at Risk? - Raleigh Medical Group">
            <a:extLst>
              <a:ext uri="{FF2B5EF4-FFF2-40B4-BE49-F238E27FC236}">
                <a16:creationId xmlns:a16="http://schemas.microsoft.com/office/drawing/2014/main" id="{B9D5E65C-BBDC-8D6E-A1B6-FBC7100F75CB}"/>
              </a:ext>
            </a:extLst>
          </p:cNvPr>
          <p:cNvPicPr>
            <a:picLocks noChangeAspect="1"/>
          </p:cNvPicPr>
          <p:nvPr/>
        </p:nvPicPr>
        <p:blipFill rotWithShape="1">
          <a:blip r:embed="rId11" cstate="print">
            <a:extLst>
              <a:ext uri="{28A0092B-C50C-407E-A947-70E740481C1C}">
                <a14:useLocalDpi xmlns:a14="http://schemas.microsoft.com/office/drawing/2010/main" val="0"/>
              </a:ext>
            </a:extLst>
          </a:blip>
          <a:srcRect l="6902"/>
          <a:stretch/>
        </p:blipFill>
        <p:spPr bwMode="auto">
          <a:xfrm rot="5400000">
            <a:off x="9899065" y="1881214"/>
            <a:ext cx="1343944" cy="1270477"/>
          </a:xfrm>
          <a:prstGeom prst="roundRect">
            <a:avLst>
              <a:gd name="adj" fmla="val 16667"/>
            </a:avLst>
          </a:prstGeom>
          <a:ln w="38100">
            <a:solidFill>
              <a:schemeClr val="bg1">
                <a:lumMod val="95000"/>
              </a:schemeClr>
            </a:solidFill>
          </a:ln>
          <a:effectLst/>
          <a:extLst>
            <a:ext uri="{53640926-AAD7-44D8-BBD7-CCE9431645EC}">
              <a14:shadowObscured xmlns:a14="http://schemas.microsoft.com/office/drawing/2010/main"/>
            </a:ext>
          </a:extLst>
        </p:spPr>
      </p:pic>
    </p:spTree>
    <p:extLst>
      <p:ext uri="{BB962C8B-B14F-4D97-AF65-F5344CB8AC3E}">
        <p14:creationId xmlns:p14="http://schemas.microsoft.com/office/powerpoint/2010/main" val="347567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536575" y="403225"/>
            <a:ext cx="10196739"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0"/>
              </a:spcBef>
              <a:defRPr/>
            </a:pPr>
            <a:r>
              <a:rPr lang="en-US" sz="3600" dirty="0">
                <a:solidFill>
                  <a:srgbClr val="0073B6"/>
                </a:solidFill>
                <a:latin typeface="Nirmala UI"/>
                <a:ea typeface="+mn-ea"/>
                <a:cs typeface="Nirmala UI"/>
              </a:rPr>
              <a:t>Vaccines are Necessary with Immunocompromised</a:t>
            </a:r>
            <a:r>
              <a:rPr kumimoji="0" lang="en-US" sz="3600" b="0" i="0" u="none" strike="noStrike" kern="1200" cap="none" spc="0" normalizeH="0" baseline="0" noProof="0" dirty="0">
                <a:ln>
                  <a:noFill/>
                </a:ln>
                <a:solidFill>
                  <a:srgbClr val="0073B6"/>
                </a:solidFill>
                <a:effectLst/>
                <a:uLnTx/>
                <a:uFillTx/>
                <a:latin typeface="Nirmala UI"/>
                <a:ea typeface="+mn-ea"/>
                <a:cs typeface="Nirmala UI"/>
              </a:rPr>
              <a:t> Health Status</a:t>
            </a:r>
            <a:endParaRPr lang="en-US" sz="3600" b="0" i="0" u="none" strike="noStrike" kern="1200" cap="none" spc="0" normalizeH="0" baseline="0" noProof="0" dirty="0">
              <a:ln>
                <a:noFill/>
              </a:ln>
              <a:solidFill>
                <a:srgbClr val="0073B6"/>
              </a:solidFill>
              <a:effectLst/>
              <a:uLnTx/>
              <a:uFillTx/>
              <a:latin typeface="Nirmala UI"/>
              <a:ea typeface="+mn-ea"/>
              <a:cs typeface="Nirmala UI"/>
            </a:endParaRPr>
          </a:p>
        </p:txBody>
      </p:sp>
      <p:sp>
        <p:nvSpPr>
          <p:cNvPr id="4" name="Content Placeholder 3">
            <a:extLst>
              <a:ext uri="{FF2B5EF4-FFF2-40B4-BE49-F238E27FC236}">
                <a16:creationId xmlns:a16="http://schemas.microsoft.com/office/drawing/2014/main" id="{A04453A9-C475-DF64-FF49-C8BFC5CE64DF}"/>
              </a:ext>
            </a:extLst>
          </p:cNvPr>
          <p:cNvSpPr>
            <a:spLocks noGrp="1"/>
          </p:cNvSpPr>
          <p:nvPr>
            <p:ph sz="quarter" idx="15"/>
          </p:nvPr>
        </p:nvSpPr>
        <p:spPr>
          <a:xfrm>
            <a:off x="536574" y="1534887"/>
            <a:ext cx="11197605" cy="3245268"/>
          </a:xfrm>
        </p:spPr>
        <p:txBody>
          <a:bodyPr vert="horz" lIns="91440" tIns="45720" rIns="91440" bIns="45720" rtlCol="0" anchor="t">
            <a:noAutofit/>
          </a:bodyPr>
          <a:lstStyle/>
          <a:p>
            <a:pPr>
              <a:lnSpc>
                <a:spcPct val="100000"/>
              </a:lnSpc>
              <a:spcBef>
                <a:spcPts val="600"/>
              </a:spcBef>
              <a:spcAft>
                <a:spcPts val="600"/>
              </a:spcAft>
            </a:pPr>
            <a:r>
              <a:rPr kumimoji="0" lang="en-US" altLang="en-US"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Immunocompromised, </a:t>
            </a:r>
            <a:r>
              <a:rPr kumimoji="0" lang="en-US" altLang="en-US" sz="16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a:t>
            </a:r>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lso known as </a:t>
            </a:r>
            <a:r>
              <a:rPr lang="en-US"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immunocompetence, immunosuppression </a:t>
            </a:r>
            <a:r>
              <a:rPr lang="en-US" sz="160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or</a:t>
            </a:r>
            <a:r>
              <a:rPr lang="en-US" sz="1600" b="1"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immunodeficiency, </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means h</a:t>
            </a:r>
            <a:r>
              <a:rPr kumimoji="0" lang="en-US" altLang="en-US" sz="160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aving an impaired immune system.</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0000"/>
              </a:lnSpc>
              <a:spcBef>
                <a:spcPts val="600"/>
              </a:spcBef>
              <a:spcAft>
                <a:spcPts val="600"/>
              </a:spcAft>
              <a:buChar char="•"/>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People with certain conditions such as cancer (including those persons undergoing treatment for tumors), chronic diseases such as asthma or other chronic lung conditions, diabetes, liver disease, kidney disease, HIV, etc. are considered immunocompromised.</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0000"/>
              </a:lnSpc>
              <a:spcBef>
                <a:spcPts val="600"/>
              </a:spcBef>
              <a:spcAft>
                <a:spcPts val="600"/>
              </a:spcAft>
              <a:buChar char="•"/>
            </a:pPr>
            <a:r>
              <a:rPr kumimoji="0" lang="en-US" altLang="en-US" sz="1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People undergoing treatment with </a:t>
            </a:r>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high-dose corticosteroids</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a:t>
            </a:r>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alkylating agents, antimetabolites, transplant-related immunosuppressive drugs, or cancer chemotherapeutic</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agents are also considered immunocompromised.</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1600" b="0" i="0" dirty="0">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spcAft>
                <a:spcPts val="600"/>
              </a:spcAft>
            </a:pPr>
            <a:endPar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endParaRPr>
          </a:p>
          <a:p>
            <a:pPr>
              <a:lnSpc>
                <a:spcPct val="100000"/>
              </a:lnSpc>
              <a:spcBef>
                <a:spcPts val="600"/>
              </a:spcBef>
              <a:spcAft>
                <a:spcPts val="600"/>
              </a:spcAft>
            </a:pP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Front line staff should </a:t>
            </a:r>
            <a:r>
              <a:rPr lang="en-US" sz="1600" b="1" dirty="0">
                <a:solidFill>
                  <a:srgbClr val="000000"/>
                </a:solidFill>
                <a:latin typeface="Calibri" panose="020F0502020204030204" pitchFamily="34" charset="0"/>
                <a:ea typeface="Calibri" panose="020F0502020204030204" pitchFamily="34" charset="0"/>
                <a:cs typeface="Calibri" panose="020F0502020204030204" pitchFamily="34" charset="0"/>
              </a:rPr>
              <a:t>consult with the healthcare team </a:t>
            </a:r>
            <a:r>
              <a:rPr lang="en-US" sz="1600" dirty="0">
                <a:solidFill>
                  <a:srgbClr val="000000"/>
                </a:solidFill>
                <a:latin typeface="Calibri" panose="020F0502020204030204" pitchFamily="34" charset="0"/>
                <a:ea typeface="Calibri" panose="020F0502020204030204" pitchFamily="34" charset="0"/>
                <a:cs typeface="Calibri" panose="020F0502020204030204" pitchFamily="34" charset="0"/>
              </a:rPr>
              <a:t>to determine what vaccines are appropriate, including doses of vaccines and timing of vaccines. Diligently pursue vaccines for vulnerable populations.</a:t>
            </a:r>
            <a:endParaRPr lang="en-US" sz="1600" dirty="0">
              <a:latin typeface="Calibri" panose="020F0502020204030204" pitchFamily="34" charset="0"/>
              <a:ea typeface="Calibri" panose="020F0502020204030204" pitchFamily="34" charset="0"/>
              <a:cs typeface="Calibri" panose="020F0502020204030204" pitchFamily="34" charset="0"/>
            </a:endParaRPr>
          </a:p>
        </p:txBody>
      </p:sp>
      <p:sp>
        <p:nvSpPr>
          <p:cNvPr id="2" name="Arrow: Right 1">
            <a:extLst>
              <a:ext uri="{FF2B5EF4-FFF2-40B4-BE49-F238E27FC236}">
                <a16:creationId xmlns:a16="http://schemas.microsoft.com/office/drawing/2014/main" id="{2FE59AA7-C42B-0AA2-787F-D8FABA4AD8C8}"/>
              </a:ext>
              <a:ext uri="{C183D7F6-B498-43B3-948B-1728B52AA6E4}">
                <adec:decorative xmlns:adec="http://schemas.microsoft.com/office/drawing/2017/decorative" val="1"/>
              </a:ext>
            </a:extLst>
          </p:cNvPr>
          <p:cNvSpPr/>
          <p:nvPr/>
        </p:nvSpPr>
        <p:spPr>
          <a:xfrm>
            <a:off x="579505" y="4780154"/>
            <a:ext cx="11197605" cy="1645646"/>
          </a:xfrm>
          <a:prstGeom prst="rightArrow">
            <a:avLst/>
          </a:prstGeom>
          <a:solidFill>
            <a:srgbClr val="006DB7">
              <a:alpha val="50196"/>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solidFill>
                <a:srgbClr val="006DB7"/>
              </a:solidFill>
            </a:endParaRPr>
          </a:p>
        </p:txBody>
      </p:sp>
      <p:grpSp>
        <p:nvGrpSpPr>
          <p:cNvPr id="5" name="Group 4">
            <a:extLst>
              <a:ext uri="{FF2B5EF4-FFF2-40B4-BE49-F238E27FC236}">
                <a16:creationId xmlns:a16="http://schemas.microsoft.com/office/drawing/2014/main" id="{01907930-67E2-2E3C-DB1A-4520647C24ED}"/>
              </a:ext>
              <a:ext uri="{C183D7F6-B498-43B3-948B-1728B52AA6E4}">
                <adec:decorative xmlns:adec="http://schemas.microsoft.com/office/drawing/2017/decorative" val="1"/>
              </a:ext>
            </a:extLst>
          </p:cNvPr>
          <p:cNvGrpSpPr/>
          <p:nvPr/>
        </p:nvGrpSpPr>
        <p:grpSpPr>
          <a:xfrm>
            <a:off x="3573697" y="4858428"/>
            <a:ext cx="1948731" cy="1492094"/>
            <a:chOff x="4576" y="1115758"/>
            <a:chExt cx="2201167" cy="1487678"/>
          </a:xfrm>
          <a:effectLst>
            <a:outerShdw blurRad="50800" dist="38100" dir="2700000" algn="tl" rotWithShape="0">
              <a:prstClr val="black">
                <a:alpha val="40000"/>
              </a:prstClr>
            </a:outerShdw>
          </a:effectLst>
        </p:grpSpPr>
        <p:sp>
          <p:nvSpPr>
            <p:cNvPr id="6" name="Rectangle: Rounded Corners 5">
              <a:extLst>
                <a:ext uri="{FF2B5EF4-FFF2-40B4-BE49-F238E27FC236}">
                  <a16:creationId xmlns:a16="http://schemas.microsoft.com/office/drawing/2014/main" id="{65ACDB9C-59DD-D21B-543B-0AF58023367C}"/>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7" name="Rectangle: Rounded Corners 5">
              <a:extLst>
                <a:ext uri="{FF2B5EF4-FFF2-40B4-BE49-F238E27FC236}">
                  <a16:creationId xmlns:a16="http://schemas.microsoft.com/office/drawing/2014/main" id="{99205C48-CEC0-5D30-A6D2-D6A3B12991B0}"/>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Assess type of vaccine </a:t>
              </a:r>
              <a:r>
                <a:rPr lang="en-US" sz="1400" dirty="0">
                  <a:latin typeface="Calibri" panose="020F0502020204030204" pitchFamily="34" charset="0"/>
                  <a:ea typeface="Calibri" panose="020F0502020204030204" pitchFamily="34" charset="0"/>
                  <a:cs typeface="Calibri" panose="020F0502020204030204" pitchFamily="34" charset="0"/>
                </a:rPr>
                <a:t>n</a:t>
              </a:r>
              <a:r>
                <a:rPr lang="en-US" sz="1400" kern="1200" dirty="0">
                  <a:latin typeface="Calibri" panose="020F0502020204030204" pitchFamily="34" charset="0"/>
                  <a:ea typeface="Calibri" panose="020F0502020204030204" pitchFamily="34" charset="0"/>
                  <a:cs typeface="Calibri" panose="020F0502020204030204" pitchFamily="34" charset="0"/>
                </a:rPr>
                <a:t>eeded (see resources)</a:t>
              </a:r>
            </a:p>
          </p:txBody>
        </p:sp>
      </p:grpSp>
      <p:grpSp>
        <p:nvGrpSpPr>
          <p:cNvPr id="8" name="Group 7">
            <a:extLst>
              <a:ext uri="{FF2B5EF4-FFF2-40B4-BE49-F238E27FC236}">
                <a16:creationId xmlns:a16="http://schemas.microsoft.com/office/drawing/2014/main" id="{C071E621-8D9E-6944-C6F1-46AFC7265DF5}"/>
              </a:ext>
              <a:ext uri="{C183D7F6-B498-43B3-948B-1728B52AA6E4}">
                <adec:decorative xmlns:adec="http://schemas.microsoft.com/office/drawing/2017/decorative" val="1"/>
              </a:ext>
            </a:extLst>
          </p:cNvPr>
          <p:cNvGrpSpPr/>
          <p:nvPr/>
        </p:nvGrpSpPr>
        <p:grpSpPr>
          <a:xfrm>
            <a:off x="1092652" y="4855433"/>
            <a:ext cx="1948731" cy="1492094"/>
            <a:chOff x="2315802" y="1115758"/>
            <a:chExt cx="2201167" cy="1487678"/>
          </a:xfrm>
          <a:effectLst>
            <a:outerShdw blurRad="50800" dist="38100" dir="2700000" algn="tl" rotWithShape="0">
              <a:prstClr val="black">
                <a:alpha val="40000"/>
              </a:prstClr>
            </a:outerShdw>
          </a:effectLst>
        </p:grpSpPr>
        <p:sp>
          <p:nvSpPr>
            <p:cNvPr id="9" name="Rectangle: Rounded Corners 8">
              <a:extLst>
                <a:ext uri="{FF2B5EF4-FFF2-40B4-BE49-F238E27FC236}">
                  <a16:creationId xmlns:a16="http://schemas.microsoft.com/office/drawing/2014/main" id="{0E19B11F-C3E4-B618-387D-E42850B169A9}"/>
                </a:ext>
              </a:extLst>
            </p:cNvPr>
            <p:cNvSpPr/>
            <p:nvPr/>
          </p:nvSpPr>
          <p:spPr>
            <a:xfrm>
              <a:off x="2315802"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0" name="Rectangle: Rounded Corners 7">
              <a:extLst>
                <a:ext uri="{FF2B5EF4-FFF2-40B4-BE49-F238E27FC236}">
                  <a16:creationId xmlns:a16="http://schemas.microsoft.com/office/drawing/2014/main" id="{7C9B8B1B-DFCD-567C-AC9A-F60F53677528}"/>
                </a:ext>
              </a:extLst>
            </p:cNvPr>
            <p:cNvSpPr txBox="1"/>
            <p:nvPr/>
          </p:nvSpPr>
          <p:spPr>
            <a:xfrm>
              <a:off x="2388424"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Review h</a:t>
              </a:r>
              <a:r>
                <a:rPr lang="en-US" sz="1400" dirty="0">
                  <a:latin typeface="Calibri" panose="020F0502020204030204" pitchFamily="34" charset="0"/>
                  <a:ea typeface="Calibri" panose="020F0502020204030204" pitchFamily="34" charset="0"/>
                  <a:cs typeface="Calibri" panose="020F0502020204030204" pitchFamily="34" charset="0"/>
                </a:rPr>
                <a:t>ealth status and address vaccines with healthcare team</a:t>
              </a:r>
              <a:endParaRPr lang="en-US" sz="1400" kern="1200"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grpSp>
      <p:grpSp>
        <p:nvGrpSpPr>
          <p:cNvPr id="11" name="Group 10">
            <a:extLst>
              <a:ext uri="{FF2B5EF4-FFF2-40B4-BE49-F238E27FC236}">
                <a16:creationId xmlns:a16="http://schemas.microsoft.com/office/drawing/2014/main" id="{BBBBDAB0-7E98-1581-563E-8C87A3055395}"/>
              </a:ext>
              <a:ext uri="{C183D7F6-B498-43B3-948B-1728B52AA6E4}">
                <adec:decorative xmlns:adec="http://schemas.microsoft.com/office/drawing/2017/decorative" val="1"/>
              </a:ext>
            </a:extLst>
          </p:cNvPr>
          <p:cNvGrpSpPr/>
          <p:nvPr/>
        </p:nvGrpSpPr>
        <p:grpSpPr>
          <a:xfrm>
            <a:off x="6054742" y="4858428"/>
            <a:ext cx="1948731" cy="1492094"/>
            <a:chOff x="4627029" y="1115758"/>
            <a:chExt cx="2201167" cy="1487678"/>
          </a:xfrm>
          <a:effectLst>
            <a:outerShdw blurRad="50800" dist="38100" dir="2700000" algn="tl" rotWithShape="0">
              <a:prstClr val="black">
                <a:alpha val="40000"/>
              </a:prstClr>
            </a:outerShdw>
          </a:effectLst>
        </p:grpSpPr>
        <p:sp>
          <p:nvSpPr>
            <p:cNvPr id="12" name="Rectangle: Rounded Corners 11">
              <a:extLst>
                <a:ext uri="{FF2B5EF4-FFF2-40B4-BE49-F238E27FC236}">
                  <a16:creationId xmlns:a16="http://schemas.microsoft.com/office/drawing/2014/main" id="{C317EDB8-CD5D-789F-E479-34E5986D21A8}"/>
                </a:ext>
              </a:extLst>
            </p:cNvPr>
            <p:cNvSpPr/>
            <p:nvPr/>
          </p:nvSpPr>
          <p:spPr>
            <a:xfrm>
              <a:off x="4627029"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3" name="Rectangle: Rounded Corners 9">
              <a:extLst>
                <a:ext uri="{FF2B5EF4-FFF2-40B4-BE49-F238E27FC236}">
                  <a16:creationId xmlns:a16="http://schemas.microsoft.com/office/drawing/2014/main" id="{0EB99973-47C8-D51C-854F-B842BA7E4777}"/>
                </a:ext>
              </a:extLst>
            </p:cNvPr>
            <p:cNvSpPr txBox="1"/>
            <p:nvPr/>
          </p:nvSpPr>
          <p:spPr>
            <a:xfrm>
              <a:off x="4699651"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Review dosing/administration </a:t>
              </a:r>
              <a:r>
                <a:rPr lang="en-US" sz="1400" dirty="0">
                  <a:latin typeface="Calibri" panose="020F0502020204030204" pitchFamily="34" charset="0"/>
                  <a:ea typeface="Calibri" panose="020F0502020204030204" pitchFamily="34" charset="0"/>
                  <a:cs typeface="Calibri" panose="020F0502020204030204" pitchFamily="34" charset="0"/>
                </a:rPr>
                <a:t>g</a:t>
              </a:r>
              <a:r>
                <a:rPr lang="en-US" sz="1400" kern="1200" dirty="0">
                  <a:latin typeface="Calibri" panose="020F0502020204030204" pitchFamily="34" charset="0"/>
                  <a:ea typeface="Calibri" panose="020F0502020204030204" pitchFamily="34" charset="0"/>
                  <a:cs typeface="Calibri" panose="020F0502020204030204" pitchFamily="34" charset="0"/>
                </a:rPr>
                <a:t>uidelines (see resources)</a:t>
              </a:r>
            </a:p>
          </p:txBody>
        </p:sp>
      </p:grpSp>
      <p:grpSp>
        <p:nvGrpSpPr>
          <p:cNvPr id="14" name="Group 13">
            <a:extLst>
              <a:ext uri="{FF2B5EF4-FFF2-40B4-BE49-F238E27FC236}">
                <a16:creationId xmlns:a16="http://schemas.microsoft.com/office/drawing/2014/main" id="{9C8DB6C8-BB2E-F6D3-D9B4-F84E84DD7B92}"/>
              </a:ext>
              <a:ext uri="{C183D7F6-B498-43B3-948B-1728B52AA6E4}">
                <adec:decorative xmlns:adec="http://schemas.microsoft.com/office/drawing/2017/decorative" val="1"/>
              </a:ext>
            </a:extLst>
          </p:cNvPr>
          <p:cNvGrpSpPr/>
          <p:nvPr/>
        </p:nvGrpSpPr>
        <p:grpSpPr>
          <a:xfrm>
            <a:off x="8573339" y="4858428"/>
            <a:ext cx="1948731" cy="1492094"/>
            <a:chOff x="6938255" y="1115758"/>
            <a:chExt cx="2201167" cy="1487678"/>
          </a:xfrm>
          <a:effectLst>
            <a:outerShdw blurRad="50800" dist="38100" dir="2700000" algn="tl" rotWithShape="0">
              <a:prstClr val="black">
                <a:alpha val="40000"/>
              </a:prstClr>
            </a:outerShdw>
          </a:effectLst>
        </p:grpSpPr>
        <p:sp>
          <p:nvSpPr>
            <p:cNvPr id="15" name="Rectangle: Rounded Corners 14">
              <a:extLst>
                <a:ext uri="{FF2B5EF4-FFF2-40B4-BE49-F238E27FC236}">
                  <a16:creationId xmlns:a16="http://schemas.microsoft.com/office/drawing/2014/main" id="{3B11A077-6B16-7EE6-70C1-BAC8D7679727}"/>
                </a:ext>
              </a:extLst>
            </p:cNvPr>
            <p:cNvSpPr/>
            <p:nvPr/>
          </p:nvSpPr>
          <p:spPr>
            <a:xfrm>
              <a:off x="6938255"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latin typeface="Calibri" panose="020F0502020204030204" pitchFamily="34" charset="0"/>
                <a:ea typeface="Calibri" panose="020F0502020204030204" pitchFamily="34" charset="0"/>
                <a:cs typeface="Calibri" panose="020F0502020204030204" pitchFamily="34" charset="0"/>
              </a:endParaRPr>
            </a:p>
          </p:txBody>
        </p:sp>
        <p:sp>
          <p:nvSpPr>
            <p:cNvPr id="16" name="Rectangle: Rounded Corners 11">
              <a:extLst>
                <a:ext uri="{FF2B5EF4-FFF2-40B4-BE49-F238E27FC236}">
                  <a16:creationId xmlns:a16="http://schemas.microsoft.com/office/drawing/2014/main" id="{4E276262-207B-6853-EB2D-4973C4CE8A59}"/>
                </a:ext>
              </a:extLst>
            </p:cNvPr>
            <p:cNvSpPr txBox="1"/>
            <p:nvPr/>
          </p:nvSpPr>
          <p:spPr>
            <a:xfrm>
              <a:off x="7010877"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kern="1200" dirty="0">
                  <a:latin typeface="Calibri" panose="020F0502020204030204" pitchFamily="34" charset="0"/>
                  <a:ea typeface="Calibri" panose="020F0502020204030204" pitchFamily="34" charset="0"/>
                  <a:cs typeface="Calibri" panose="020F0502020204030204" pitchFamily="34" charset="0"/>
                </a:rPr>
                <a:t>Provide education specific to the vaccine</a:t>
              </a:r>
            </a:p>
          </p:txBody>
        </p:sp>
      </p:grpSp>
    </p:spTree>
    <p:extLst>
      <p:ext uri="{BB962C8B-B14F-4D97-AF65-F5344CB8AC3E}">
        <p14:creationId xmlns:p14="http://schemas.microsoft.com/office/powerpoint/2010/main" val="3134630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Arrow: Right 27">
            <a:extLst>
              <a:ext uri="{FF2B5EF4-FFF2-40B4-BE49-F238E27FC236}">
                <a16:creationId xmlns:a16="http://schemas.microsoft.com/office/drawing/2014/main" id="{98B7FDF4-DDCD-A10E-C06A-4DE7BA9CFA9D}"/>
              </a:ext>
              <a:ext uri="{C183D7F6-B498-43B3-948B-1728B52AA6E4}">
                <adec:decorative xmlns:adec="http://schemas.microsoft.com/office/drawing/2017/decorative" val="1"/>
              </a:ext>
            </a:extLst>
          </p:cNvPr>
          <p:cNvSpPr/>
          <p:nvPr/>
        </p:nvSpPr>
        <p:spPr>
          <a:xfrm>
            <a:off x="2937646" y="5151321"/>
            <a:ext cx="8267038" cy="1184789"/>
          </a:xfrm>
          <a:prstGeom prst="rightArrow">
            <a:avLst>
              <a:gd name="adj1" fmla="val 50000"/>
              <a:gd name="adj2" fmla="val 41424"/>
            </a:avLst>
          </a:prstGeom>
          <a:solidFill>
            <a:srgbClr val="006DB7"/>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6" name="Arrow: Right 25">
            <a:extLst>
              <a:ext uri="{FF2B5EF4-FFF2-40B4-BE49-F238E27FC236}">
                <a16:creationId xmlns:a16="http://schemas.microsoft.com/office/drawing/2014/main" id="{F7B65AF0-A55D-6D89-EEDF-261D14027F53}"/>
              </a:ext>
              <a:ext uri="{C183D7F6-B498-43B3-948B-1728B52AA6E4}">
                <adec:decorative xmlns:adec="http://schemas.microsoft.com/office/drawing/2017/decorative" val="1"/>
              </a:ext>
            </a:extLst>
          </p:cNvPr>
          <p:cNvSpPr/>
          <p:nvPr/>
        </p:nvSpPr>
        <p:spPr>
          <a:xfrm>
            <a:off x="2937646" y="4196887"/>
            <a:ext cx="7781154" cy="1184789"/>
          </a:xfrm>
          <a:prstGeom prst="rightArrow">
            <a:avLst>
              <a:gd name="adj1" fmla="val 50000"/>
              <a:gd name="adj2" fmla="val 41424"/>
            </a:avLst>
          </a:prstGeom>
          <a:solidFill>
            <a:srgbClr val="006DB7">
              <a:alpha val="7490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4" name="Arrow: Right 23">
            <a:extLst>
              <a:ext uri="{FF2B5EF4-FFF2-40B4-BE49-F238E27FC236}">
                <a16:creationId xmlns:a16="http://schemas.microsoft.com/office/drawing/2014/main" id="{44DD6650-5385-DE89-B0BF-B8ADAC120EE3}"/>
              </a:ext>
              <a:ext uri="{C183D7F6-B498-43B3-948B-1728B52AA6E4}">
                <adec:decorative xmlns:adec="http://schemas.microsoft.com/office/drawing/2017/decorative" val="1"/>
              </a:ext>
            </a:extLst>
          </p:cNvPr>
          <p:cNvSpPr/>
          <p:nvPr/>
        </p:nvSpPr>
        <p:spPr>
          <a:xfrm>
            <a:off x="2937646" y="3204029"/>
            <a:ext cx="8267038" cy="1184789"/>
          </a:xfrm>
          <a:prstGeom prst="rightArrow">
            <a:avLst>
              <a:gd name="adj1" fmla="val 50000"/>
              <a:gd name="adj2" fmla="val 41424"/>
            </a:avLst>
          </a:prstGeom>
          <a:solidFill>
            <a:srgbClr val="006DB7"/>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2" name="Arrow: Right 21">
            <a:extLst>
              <a:ext uri="{FF2B5EF4-FFF2-40B4-BE49-F238E27FC236}">
                <a16:creationId xmlns:a16="http://schemas.microsoft.com/office/drawing/2014/main" id="{EBADC089-B339-EE07-27DF-8C753F377542}"/>
              </a:ext>
              <a:ext uri="{C183D7F6-B498-43B3-948B-1728B52AA6E4}">
                <adec:decorative xmlns:adec="http://schemas.microsoft.com/office/drawing/2017/decorative" val="1"/>
              </a:ext>
            </a:extLst>
          </p:cNvPr>
          <p:cNvSpPr/>
          <p:nvPr/>
        </p:nvSpPr>
        <p:spPr>
          <a:xfrm>
            <a:off x="2937646" y="2216391"/>
            <a:ext cx="7781154" cy="1184789"/>
          </a:xfrm>
          <a:prstGeom prst="rightArrow">
            <a:avLst>
              <a:gd name="adj1" fmla="val 50000"/>
              <a:gd name="adj2" fmla="val 41424"/>
            </a:avLst>
          </a:prstGeom>
          <a:solidFill>
            <a:srgbClr val="006DB7">
              <a:alpha val="74902"/>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9" name="Arrow: Right 18">
            <a:extLst>
              <a:ext uri="{FF2B5EF4-FFF2-40B4-BE49-F238E27FC236}">
                <a16:creationId xmlns:a16="http://schemas.microsoft.com/office/drawing/2014/main" id="{9F8A7048-1A1B-1C47-B33D-523EEBB76D80}"/>
              </a:ext>
              <a:ext uri="{C183D7F6-B498-43B3-948B-1728B52AA6E4}">
                <adec:decorative xmlns:adec="http://schemas.microsoft.com/office/drawing/2017/decorative" val="1"/>
              </a:ext>
            </a:extLst>
          </p:cNvPr>
          <p:cNvSpPr/>
          <p:nvPr/>
        </p:nvSpPr>
        <p:spPr>
          <a:xfrm>
            <a:off x="2937646" y="1238081"/>
            <a:ext cx="8267038" cy="1184789"/>
          </a:xfrm>
          <a:prstGeom prst="rightArrow">
            <a:avLst>
              <a:gd name="adj1" fmla="val 50000"/>
              <a:gd name="adj2" fmla="val 41424"/>
            </a:avLst>
          </a:prstGeom>
          <a:solidFill>
            <a:srgbClr val="006DB7"/>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2" name="Content Placeholder 1">
            <a:extLst>
              <a:ext uri="{FF2B5EF4-FFF2-40B4-BE49-F238E27FC236}">
                <a16:creationId xmlns:a16="http://schemas.microsoft.com/office/drawing/2014/main" id="{8CE57CF6-AB08-A269-EAC5-3BB3A46EEB05}"/>
              </a:ext>
            </a:extLst>
          </p:cNvPr>
          <p:cNvSpPr>
            <a:spLocks noGrp="1"/>
          </p:cNvSpPr>
          <p:nvPr>
            <p:ph type="title" idx="4294967295"/>
          </p:nvPr>
        </p:nvSpPr>
        <p:spPr>
          <a:xfrm>
            <a:off x="536575" y="403225"/>
            <a:ext cx="10058400"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800" b="0" i="0" u="none" strike="noStrike" kern="1200" cap="none" spc="0" normalizeH="0" baseline="0" noProof="0" dirty="0">
                <a:ln>
                  <a:noFill/>
                </a:ln>
                <a:solidFill>
                  <a:srgbClr val="0073B6"/>
                </a:solidFill>
                <a:effectLst/>
                <a:uLnTx/>
                <a:uFillTx/>
                <a:latin typeface="Nirmala UI"/>
                <a:ea typeface="+mn-ea"/>
                <a:cs typeface="Nirmala UI"/>
              </a:rPr>
              <a:t>Pneumonia Vaccine without immunocompromised health status: </a:t>
            </a:r>
            <a:r>
              <a:rPr kumimoji="0" lang="en-US" sz="2800" b="0" i="0" u="sng" strike="noStrike" kern="1200" cap="none" spc="0" normalizeH="0" baseline="0" noProof="0" dirty="0">
                <a:ln>
                  <a:noFill/>
                </a:ln>
                <a:solidFill>
                  <a:srgbClr val="0073B6"/>
                </a:solidFill>
                <a:effectLst/>
                <a:uLnTx/>
                <a:uFillTx/>
                <a:latin typeface="Nirmala UI"/>
                <a:ea typeface="+mn-ea"/>
                <a:cs typeface="Nirmala UI"/>
              </a:rPr>
              <a:t>&gt;</a:t>
            </a:r>
            <a:r>
              <a:rPr kumimoji="0" lang="en-US" sz="2800" b="0" i="0" u="none" strike="noStrike" kern="1200" cap="none" spc="0" normalizeH="0" baseline="0" noProof="0" dirty="0">
                <a:ln>
                  <a:noFill/>
                </a:ln>
                <a:solidFill>
                  <a:srgbClr val="0073B6"/>
                </a:solidFill>
                <a:effectLst/>
                <a:uLnTx/>
                <a:uFillTx/>
                <a:latin typeface="Nirmala UI"/>
                <a:ea typeface="+mn-ea"/>
                <a:cs typeface="Nirmala UI"/>
              </a:rPr>
              <a:t>65 or 19-64 years with certain medical conditions</a:t>
            </a:r>
            <a:endParaRPr kumimoji="0" lang="en-US" sz="28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endParaRPr>
          </a:p>
        </p:txBody>
      </p:sp>
      <p:grpSp>
        <p:nvGrpSpPr>
          <p:cNvPr id="3" name="Group 2">
            <a:extLst>
              <a:ext uri="{FF2B5EF4-FFF2-40B4-BE49-F238E27FC236}">
                <a16:creationId xmlns:a16="http://schemas.microsoft.com/office/drawing/2014/main" id="{3B7CD0FF-F846-C775-1337-6021A131785C}"/>
              </a:ext>
              <a:ext uri="{C183D7F6-B498-43B3-948B-1728B52AA6E4}">
                <adec:decorative xmlns:adec="http://schemas.microsoft.com/office/drawing/2017/decorative" val="1"/>
              </a:ext>
            </a:extLst>
          </p:cNvPr>
          <p:cNvGrpSpPr/>
          <p:nvPr/>
        </p:nvGrpSpPr>
        <p:grpSpPr>
          <a:xfrm>
            <a:off x="918424" y="1400845"/>
            <a:ext cx="2088114" cy="865877"/>
            <a:chOff x="4576" y="1115758"/>
            <a:chExt cx="2201167" cy="1487678"/>
          </a:xfrm>
          <a:effectLst>
            <a:outerShdw blurRad="50800" dist="38100" dir="2700000" algn="tl" rotWithShape="0">
              <a:prstClr val="black">
                <a:alpha val="40000"/>
              </a:prstClr>
            </a:outerShdw>
          </a:effectLst>
        </p:grpSpPr>
        <p:sp>
          <p:nvSpPr>
            <p:cNvPr id="5" name="Rectangle: Rounded Corners 4">
              <a:extLst>
                <a:ext uri="{FF2B5EF4-FFF2-40B4-BE49-F238E27FC236}">
                  <a16:creationId xmlns:a16="http://schemas.microsoft.com/office/drawing/2014/main" id="{337E4C01-4B25-12F0-D6A9-CD25D8E12371}"/>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6" name="Rectangle: Rounded Corners 5">
              <a:extLst>
                <a:ext uri="{FF2B5EF4-FFF2-40B4-BE49-F238E27FC236}">
                  <a16:creationId xmlns:a16="http://schemas.microsoft.com/office/drawing/2014/main" id="{209997FF-F543-73C1-FF49-E92D775AE726}"/>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libri" panose="020F0502020204030204" pitchFamily="34" charset="0"/>
                  <a:ea typeface="Calibri" panose="020F0502020204030204" pitchFamily="34" charset="0"/>
                  <a:cs typeface="Calibri" panose="020F0502020204030204" pitchFamily="34" charset="0"/>
                </a:rPr>
                <a:t>No previous vaccine</a:t>
              </a:r>
            </a:p>
          </p:txBody>
        </p:sp>
      </p:grpSp>
      <p:grpSp>
        <p:nvGrpSpPr>
          <p:cNvPr id="7" name="Group 6">
            <a:extLst>
              <a:ext uri="{FF2B5EF4-FFF2-40B4-BE49-F238E27FC236}">
                <a16:creationId xmlns:a16="http://schemas.microsoft.com/office/drawing/2014/main" id="{3B32FECD-E718-69D9-B184-92C0A2BEFECB}"/>
              </a:ext>
              <a:ext uri="{C183D7F6-B498-43B3-948B-1728B52AA6E4}">
                <adec:decorative xmlns:adec="http://schemas.microsoft.com/office/drawing/2017/decorative" val="1"/>
              </a:ext>
            </a:extLst>
          </p:cNvPr>
          <p:cNvGrpSpPr/>
          <p:nvPr/>
        </p:nvGrpSpPr>
        <p:grpSpPr>
          <a:xfrm>
            <a:off x="918424" y="2380511"/>
            <a:ext cx="2088114" cy="865877"/>
            <a:chOff x="4576" y="1115758"/>
            <a:chExt cx="2201167" cy="1487678"/>
          </a:xfrm>
          <a:effectLst>
            <a:outerShdw blurRad="50800" dist="38100" dir="2700000" algn="tl" rotWithShape="0">
              <a:prstClr val="black">
                <a:alpha val="40000"/>
              </a:prstClr>
            </a:outerShdw>
          </a:effectLst>
        </p:grpSpPr>
        <p:sp>
          <p:nvSpPr>
            <p:cNvPr id="8" name="Rectangle: Rounded Corners 7">
              <a:extLst>
                <a:ext uri="{FF2B5EF4-FFF2-40B4-BE49-F238E27FC236}">
                  <a16:creationId xmlns:a16="http://schemas.microsoft.com/office/drawing/2014/main" id="{43516274-2D5B-6A11-DF2A-7720951A9AC1}"/>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b="1"/>
            </a:p>
          </p:txBody>
        </p:sp>
        <p:sp>
          <p:nvSpPr>
            <p:cNvPr id="9" name="Rectangle: Rounded Corners 5">
              <a:extLst>
                <a:ext uri="{FF2B5EF4-FFF2-40B4-BE49-F238E27FC236}">
                  <a16:creationId xmlns:a16="http://schemas.microsoft.com/office/drawing/2014/main" id="{50F61438-9CA0-62CD-E1A2-FEC050A075ED}"/>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libri" panose="020F0502020204030204" pitchFamily="34" charset="0"/>
                  <a:ea typeface="Calibri" panose="020F0502020204030204" pitchFamily="34" charset="0"/>
                  <a:cs typeface="Calibri" panose="020F0502020204030204" pitchFamily="34" charset="0"/>
                </a:rPr>
                <a:t>PPSV23 only</a:t>
              </a:r>
            </a:p>
          </p:txBody>
        </p:sp>
      </p:grpSp>
      <p:grpSp>
        <p:nvGrpSpPr>
          <p:cNvPr id="10" name="Group 9">
            <a:extLst>
              <a:ext uri="{FF2B5EF4-FFF2-40B4-BE49-F238E27FC236}">
                <a16:creationId xmlns:a16="http://schemas.microsoft.com/office/drawing/2014/main" id="{84EAD67B-9855-D805-1A16-8E44DF8FAF55}"/>
              </a:ext>
              <a:ext uri="{C183D7F6-B498-43B3-948B-1728B52AA6E4}">
                <adec:decorative xmlns:adec="http://schemas.microsoft.com/office/drawing/2017/decorative" val="1"/>
              </a:ext>
            </a:extLst>
          </p:cNvPr>
          <p:cNvGrpSpPr/>
          <p:nvPr/>
        </p:nvGrpSpPr>
        <p:grpSpPr>
          <a:xfrm>
            <a:off x="918424" y="3365779"/>
            <a:ext cx="2088114" cy="865877"/>
            <a:chOff x="4576" y="1115758"/>
            <a:chExt cx="2201167" cy="1487678"/>
          </a:xfrm>
          <a:effectLst>
            <a:outerShdw blurRad="50800" dist="38100" dir="2700000" algn="tl" rotWithShape="0">
              <a:prstClr val="black">
                <a:alpha val="40000"/>
              </a:prstClr>
            </a:outerShdw>
          </a:effectLst>
        </p:grpSpPr>
        <p:sp>
          <p:nvSpPr>
            <p:cNvPr id="11" name="Rectangle: Rounded Corners 10">
              <a:extLst>
                <a:ext uri="{FF2B5EF4-FFF2-40B4-BE49-F238E27FC236}">
                  <a16:creationId xmlns:a16="http://schemas.microsoft.com/office/drawing/2014/main" id="{C4A03F85-9FDC-9847-751E-061C238F7457}"/>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b="1"/>
            </a:p>
          </p:txBody>
        </p:sp>
        <p:sp>
          <p:nvSpPr>
            <p:cNvPr id="12" name="Rectangle: Rounded Corners 5">
              <a:extLst>
                <a:ext uri="{FF2B5EF4-FFF2-40B4-BE49-F238E27FC236}">
                  <a16:creationId xmlns:a16="http://schemas.microsoft.com/office/drawing/2014/main" id="{54A6CF98-DFD0-83F6-00C2-7111587D2AF6}"/>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libri" panose="020F0502020204030204" pitchFamily="34" charset="0"/>
                  <a:ea typeface="Calibri" panose="020F0502020204030204" pitchFamily="34" charset="0"/>
                  <a:cs typeface="Calibri" panose="020F0502020204030204" pitchFamily="34" charset="0"/>
                </a:rPr>
                <a:t>PCV13 only</a:t>
              </a:r>
            </a:p>
          </p:txBody>
        </p:sp>
      </p:grpSp>
      <p:grpSp>
        <p:nvGrpSpPr>
          <p:cNvPr id="13" name="Group 12">
            <a:extLst>
              <a:ext uri="{FF2B5EF4-FFF2-40B4-BE49-F238E27FC236}">
                <a16:creationId xmlns:a16="http://schemas.microsoft.com/office/drawing/2014/main" id="{01E0A7F7-5EA3-D797-5FB9-74A1F3CB3EF1}"/>
              </a:ext>
              <a:ext uri="{C183D7F6-B498-43B3-948B-1728B52AA6E4}">
                <adec:decorative xmlns:adec="http://schemas.microsoft.com/office/drawing/2017/decorative" val="1"/>
              </a:ext>
            </a:extLst>
          </p:cNvPr>
          <p:cNvGrpSpPr/>
          <p:nvPr/>
        </p:nvGrpSpPr>
        <p:grpSpPr>
          <a:xfrm>
            <a:off x="918424" y="4355662"/>
            <a:ext cx="2088114" cy="865877"/>
            <a:chOff x="4576" y="1115758"/>
            <a:chExt cx="2201167" cy="1487678"/>
          </a:xfrm>
          <a:effectLst>
            <a:outerShdw blurRad="50800" dist="38100" dir="2700000" algn="tl" rotWithShape="0">
              <a:prstClr val="black">
                <a:alpha val="40000"/>
              </a:prstClr>
            </a:outerShdw>
          </a:effectLst>
        </p:grpSpPr>
        <p:sp>
          <p:nvSpPr>
            <p:cNvPr id="14" name="Rectangle: Rounded Corners 13">
              <a:extLst>
                <a:ext uri="{FF2B5EF4-FFF2-40B4-BE49-F238E27FC236}">
                  <a16:creationId xmlns:a16="http://schemas.microsoft.com/office/drawing/2014/main" id="{CFEF9795-BE90-8628-EA03-C9735871F29F}"/>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a:p>
          </p:txBody>
        </p:sp>
        <p:sp>
          <p:nvSpPr>
            <p:cNvPr id="15" name="Rectangle: Rounded Corners 5">
              <a:extLst>
                <a:ext uri="{FF2B5EF4-FFF2-40B4-BE49-F238E27FC236}">
                  <a16:creationId xmlns:a16="http://schemas.microsoft.com/office/drawing/2014/main" id="{15E86740-DBB5-F40E-8C0A-695832116064}"/>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libri" panose="020F0502020204030204" pitchFamily="34" charset="0"/>
                  <a:ea typeface="Calibri" panose="020F0502020204030204" pitchFamily="34" charset="0"/>
                  <a:cs typeface="Calibri" panose="020F0502020204030204" pitchFamily="34" charset="0"/>
                </a:rPr>
                <a:t>PCV13 + PPSV23;</a:t>
              </a:r>
            </a:p>
            <a:p>
              <a:pPr marL="0" lvl="0" indent="0" algn="ctr" defTabSz="622300">
                <a:lnSpc>
                  <a:spcPct val="90000"/>
                </a:lnSpc>
                <a:spcBef>
                  <a:spcPct val="0"/>
                </a:spcBef>
                <a:spcAft>
                  <a:spcPct val="35000"/>
                </a:spcAft>
                <a:buNone/>
              </a:pPr>
              <a:r>
                <a:rPr lang="en-US" sz="1400" b="1" kern="1200" dirty="0">
                  <a:latin typeface="Calibri" panose="020F0502020204030204" pitchFamily="34" charset="0"/>
                  <a:ea typeface="Calibri" panose="020F0502020204030204" pitchFamily="34" charset="0"/>
                  <a:cs typeface="Calibri" panose="020F0502020204030204" pitchFamily="34" charset="0"/>
                </a:rPr>
                <a:t>no PPSV23 after 65</a:t>
              </a:r>
            </a:p>
          </p:txBody>
        </p:sp>
      </p:grpSp>
      <p:grpSp>
        <p:nvGrpSpPr>
          <p:cNvPr id="16" name="Group 15">
            <a:extLst>
              <a:ext uri="{FF2B5EF4-FFF2-40B4-BE49-F238E27FC236}">
                <a16:creationId xmlns:a16="http://schemas.microsoft.com/office/drawing/2014/main" id="{E76C5A74-22EC-13EB-0511-742182C4CE1B}"/>
              </a:ext>
              <a:ext uri="{C183D7F6-B498-43B3-948B-1728B52AA6E4}">
                <adec:decorative xmlns:adec="http://schemas.microsoft.com/office/drawing/2017/decorative" val="1"/>
              </a:ext>
            </a:extLst>
          </p:cNvPr>
          <p:cNvGrpSpPr/>
          <p:nvPr/>
        </p:nvGrpSpPr>
        <p:grpSpPr>
          <a:xfrm>
            <a:off x="918424" y="5330913"/>
            <a:ext cx="2088114" cy="865877"/>
            <a:chOff x="4576" y="1115758"/>
            <a:chExt cx="2201167" cy="1487678"/>
          </a:xfrm>
          <a:effectLst>
            <a:outerShdw blurRad="50800" dist="38100" dir="2700000" algn="tl" rotWithShape="0">
              <a:prstClr val="black">
                <a:alpha val="40000"/>
              </a:prstClr>
            </a:outerShdw>
          </a:effectLst>
        </p:grpSpPr>
        <p:sp>
          <p:nvSpPr>
            <p:cNvPr id="17" name="Rectangle: Rounded Corners 16">
              <a:extLst>
                <a:ext uri="{FF2B5EF4-FFF2-40B4-BE49-F238E27FC236}">
                  <a16:creationId xmlns:a16="http://schemas.microsoft.com/office/drawing/2014/main" id="{69C83077-76C7-4EA7-5FFB-A442E7512CBF}"/>
                </a:ext>
              </a:extLst>
            </p:cNvPr>
            <p:cNvSpPr/>
            <p:nvPr/>
          </p:nvSpPr>
          <p:spPr>
            <a:xfrm>
              <a:off x="4576" y="1115758"/>
              <a:ext cx="2201167" cy="1487678"/>
            </a:xfrm>
            <a:prstGeom prst="roundRect">
              <a:avLst/>
            </a:prstGeom>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lstStyle/>
            <a:p>
              <a:endParaRPr lang="en-US" b="1"/>
            </a:p>
          </p:txBody>
        </p:sp>
        <p:sp>
          <p:nvSpPr>
            <p:cNvPr id="18" name="Rectangle: Rounded Corners 5">
              <a:extLst>
                <a:ext uri="{FF2B5EF4-FFF2-40B4-BE49-F238E27FC236}">
                  <a16:creationId xmlns:a16="http://schemas.microsoft.com/office/drawing/2014/main" id="{51C7AEDE-EEE8-7CEA-27F3-05BFA2EE5AF4}"/>
                </a:ext>
              </a:extLst>
            </p:cNvPr>
            <p:cNvSpPr txBox="1"/>
            <p:nvPr/>
          </p:nvSpPr>
          <p:spPr>
            <a:xfrm>
              <a:off x="77198" y="1188380"/>
              <a:ext cx="2055923" cy="1342434"/>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US" sz="1400" b="1" kern="1200" dirty="0">
                  <a:latin typeface="Calibri" panose="020F0502020204030204" pitchFamily="34" charset="0"/>
                  <a:ea typeface="Calibri" panose="020F0502020204030204" pitchFamily="34" charset="0"/>
                  <a:cs typeface="Calibri" panose="020F0502020204030204" pitchFamily="34" charset="0"/>
                </a:rPr>
                <a:t>PCV13 + PPSV23 after 65</a:t>
              </a:r>
            </a:p>
          </p:txBody>
        </p:sp>
      </p:grpSp>
      <p:sp>
        <p:nvSpPr>
          <p:cNvPr id="20" name="Rectangle: Rounded Corners 5">
            <a:extLst>
              <a:ext uri="{FF2B5EF4-FFF2-40B4-BE49-F238E27FC236}">
                <a16:creationId xmlns:a16="http://schemas.microsoft.com/office/drawing/2014/main" id="{1E9454F8-3F04-A2D9-564B-DD85F0E0AA45}"/>
              </a:ext>
            </a:extLst>
          </p:cNvPr>
          <p:cNvSpPr txBox="1"/>
          <p:nvPr/>
        </p:nvSpPr>
        <p:spPr>
          <a:xfrm>
            <a:off x="3209898" y="1557858"/>
            <a:ext cx="4800627"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lnSpc>
                <a:spcPct val="90000"/>
              </a:lnSpc>
              <a:spcBef>
                <a:spcPct val="0"/>
              </a:spcBef>
              <a:spcAft>
                <a:spcPct val="35000"/>
              </a:spcAft>
              <a:buFont typeface="Arial" panose="020B0604020202020204" pitchFamily="34" charset="0"/>
              <a:buChar char="•"/>
            </a:pPr>
            <a:r>
              <a:rPr lang="en-US" sz="1600" kern="1200" dirty="0">
                <a:latin typeface="Calibri" panose="020F0502020204030204" pitchFamily="34" charset="0"/>
                <a:ea typeface="Calibri" panose="020F0502020204030204" pitchFamily="34" charset="0"/>
                <a:cs typeface="Calibri" panose="020F0502020204030204" pitchFamily="34" charset="0"/>
              </a:rPr>
              <a:t>PCV15 </a:t>
            </a:r>
            <a:r>
              <a:rPr lang="en-US" sz="1600" u="sng" kern="1200" dirty="0">
                <a:latin typeface="Calibri" panose="020F0502020204030204" pitchFamily="34" charset="0"/>
                <a:ea typeface="Calibri" panose="020F0502020204030204" pitchFamily="34" charset="0"/>
                <a:cs typeface="Calibri" panose="020F0502020204030204" pitchFamily="34" charset="0"/>
              </a:rPr>
              <a:t>then</a:t>
            </a:r>
            <a:r>
              <a:rPr lang="en-US" sz="1600" kern="1200" dirty="0">
                <a:latin typeface="Calibri" panose="020F0502020204030204" pitchFamily="34" charset="0"/>
                <a:ea typeface="Calibri" panose="020F0502020204030204" pitchFamily="34" charset="0"/>
                <a:cs typeface="Calibri" panose="020F0502020204030204" pitchFamily="34" charset="0"/>
              </a:rPr>
              <a:t> PPSV23 ≥ 1 year later</a:t>
            </a:r>
          </a:p>
          <a:p>
            <a:pPr marL="285750" lvl="0" indent="-285750" defTabSz="622300">
              <a:lnSpc>
                <a:spcPct val="90000"/>
              </a:lnSpc>
              <a:spcBef>
                <a:spcPct val="0"/>
              </a:spcBef>
              <a:spcAft>
                <a:spcPct val="350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PCV20</a:t>
            </a:r>
            <a:endParaRPr lang="en-US" sz="1600" kern="1200" dirty="0">
              <a:latin typeface="Calibri" panose="020F0502020204030204" pitchFamily="34" charset="0"/>
              <a:ea typeface="Calibri" panose="020F0502020204030204" pitchFamily="34" charset="0"/>
              <a:cs typeface="Calibri" panose="020F0502020204030204" pitchFamily="34" charset="0"/>
            </a:endParaRPr>
          </a:p>
        </p:txBody>
      </p:sp>
      <p:sp>
        <p:nvSpPr>
          <p:cNvPr id="23" name="Rectangle: Rounded Corners 5">
            <a:extLst>
              <a:ext uri="{FF2B5EF4-FFF2-40B4-BE49-F238E27FC236}">
                <a16:creationId xmlns:a16="http://schemas.microsoft.com/office/drawing/2014/main" id="{AA60A122-7822-F5DD-B862-1518993C5800}"/>
              </a:ext>
            </a:extLst>
          </p:cNvPr>
          <p:cNvSpPr txBox="1"/>
          <p:nvPr/>
        </p:nvSpPr>
        <p:spPr>
          <a:xfrm>
            <a:off x="3209897" y="2526839"/>
            <a:ext cx="5143529"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lnSpc>
                <a:spcPct val="90000"/>
              </a:lnSpc>
              <a:spcBef>
                <a:spcPct val="0"/>
              </a:spcBef>
              <a:spcAft>
                <a:spcPct val="35000"/>
              </a:spcAft>
              <a:buFont typeface="Arial" panose="020B0604020202020204" pitchFamily="34" charset="0"/>
              <a:buChar char="•"/>
            </a:pPr>
            <a:r>
              <a:rPr lang="en-US" sz="1600" kern="1200" dirty="0">
                <a:latin typeface="Calibri" panose="020F0502020204030204" pitchFamily="34" charset="0"/>
                <a:ea typeface="Calibri" panose="020F0502020204030204" pitchFamily="34" charset="0"/>
                <a:cs typeface="Calibri" panose="020F0502020204030204" pitchFamily="34" charset="0"/>
              </a:rPr>
              <a:t>PCV15 ≥ 1 year after PPSV23</a:t>
            </a:r>
          </a:p>
          <a:p>
            <a:pPr marL="285750" lvl="0" indent="-285750" defTabSz="622300">
              <a:lnSpc>
                <a:spcPct val="90000"/>
              </a:lnSpc>
              <a:spcBef>
                <a:spcPct val="0"/>
              </a:spcBef>
              <a:spcAft>
                <a:spcPct val="350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PCV20 ≥ 1 year after PPSV23</a:t>
            </a:r>
            <a:endParaRPr lang="en-US" sz="1600" kern="1200" dirty="0">
              <a:latin typeface="Calibri" panose="020F0502020204030204" pitchFamily="34" charset="0"/>
              <a:ea typeface="Calibri" panose="020F0502020204030204" pitchFamily="34" charset="0"/>
              <a:cs typeface="Calibri" panose="020F0502020204030204" pitchFamily="34" charset="0"/>
            </a:endParaRPr>
          </a:p>
        </p:txBody>
      </p:sp>
      <p:sp>
        <p:nvSpPr>
          <p:cNvPr id="25" name="Rectangle: Rounded Corners 5">
            <a:extLst>
              <a:ext uri="{FF2B5EF4-FFF2-40B4-BE49-F238E27FC236}">
                <a16:creationId xmlns:a16="http://schemas.microsoft.com/office/drawing/2014/main" id="{EB3D57E9-AB75-9A84-2CFA-D2C15F2F3289}"/>
              </a:ext>
            </a:extLst>
          </p:cNvPr>
          <p:cNvSpPr txBox="1"/>
          <p:nvPr/>
        </p:nvSpPr>
        <p:spPr>
          <a:xfrm>
            <a:off x="3209898" y="3519697"/>
            <a:ext cx="5143528"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lnSpc>
                <a:spcPct val="90000"/>
              </a:lnSpc>
              <a:spcBef>
                <a:spcPct val="0"/>
              </a:spcBef>
              <a:spcAft>
                <a:spcPct val="35000"/>
              </a:spcAft>
              <a:buFont typeface="Arial" panose="020B0604020202020204" pitchFamily="34" charset="0"/>
              <a:buChar char="•"/>
            </a:pPr>
            <a:r>
              <a:rPr lang="en-US" sz="1600" kern="1200" dirty="0">
                <a:latin typeface="Calibri" panose="020F0502020204030204" pitchFamily="34" charset="0"/>
                <a:ea typeface="Calibri" panose="020F0502020204030204" pitchFamily="34" charset="0"/>
                <a:cs typeface="Calibri" panose="020F0502020204030204" pitchFamily="34" charset="0"/>
              </a:rPr>
              <a:t>PPSV23 ≥ 1 year after PCV13</a:t>
            </a:r>
          </a:p>
          <a:p>
            <a:pPr marL="285750" lvl="0" indent="-285750" defTabSz="622300">
              <a:lnSpc>
                <a:spcPct val="90000"/>
              </a:lnSpc>
              <a:spcBef>
                <a:spcPct val="0"/>
              </a:spcBef>
              <a:spcAft>
                <a:spcPct val="350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PCV20 ≥ 1 year after PCV13</a:t>
            </a:r>
            <a:endParaRPr lang="en-US" sz="1600" kern="1200" dirty="0">
              <a:latin typeface="Calibri" panose="020F0502020204030204" pitchFamily="34" charset="0"/>
              <a:ea typeface="Calibri" panose="020F0502020204030204" pitchFamily="34" charset="0"/>
              <a:cs typeface="Calibri" panose="020F0502020204030204" pitchFamily="34" charset="0"/>
            </a:endParaRPr>
          </a:p>
        </p:txBody>
      </p:sp>
      <p:sp>
        <p:nvSpPr>
          <p:cNvPr id="27" name="Rectangle: Rounded Corners 5">
            <a:extLst>
              <a:ext uri="{FF2B5EF4-FFF2-40B4-BE49-F238E27FC236}">
                <a16:creationId xmlns:a16="http://schemas.microsoft.com/office/drawing/2014/main" id="{85A89A9F-DE93-64C9-2004-0FAE191CE5FA}"/>
              </a:ext>
            </a:extLst>
          </p:cNvPr>
          <p:cNvSpPr txBox="1"/>
          <p:nvPr/>
        </p:nvSpPr>
        <p:spPr>
          <a:xfrm>
            <a:off x="3209898" y="4507335"/>
            <a:ext cx="5353078"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lnSpc>
                <a:spcPct val="90000"/>
              </a:lnSpc>
              <a:spcBef>
                <a:spcPct val="0"/>
              </a:spcBef>
              <a:spcAft>
                <a:spcPct val="35000"/>
              </a:spcAft>
              <a:buFont typeface="Arial" panose="020B0604020202020204" pitchFamily="34" charset="0"/>
              <a:buChar char="•"/>
            </a:pPr>
            <a:r>
              <a:rPr lang="en-US" sz="1600" kern="1200" dirty="0">
                <a:latin typeface="Calibri" panose="020F0502020204030204" pitchFamily="34" charset="0"/>
                <a:ea typeface="Calibri" panose="020F0502020204030204" pitchFamily="34" charset="0"/>
                <a:cs typeface="Calibri" panose="020F0502020204030204" pitchFamily="34" charset="0"/>
              </a:rPr>
              <a:t>PPSV23 ≥ 1 year after PCV13 and ≥ 5 years after PPSV23</a:t>
            </a:r>
          </a:p>
          <a:p>
            <a:pPr marL="285750" lvl="0" indent="-285750" defTabSz="622300">
              <a:lnSpc>
                <a:spcPct val="90000"/>
              </a:lnSpc>
              <a:spcBef>
                <a:spcPct val="0"/>
              </a:spcBef>
              <a:spcAft>
                <a:spcPct val="35000"/>
              </a:spcAft>
              <a:buFont typeface="Arial" panose="020B0604020202020204" pitchFamily="34" charset="0"/>
              <a:buChar char="•"/>
            </a:pPr>
            <a:r>
              <a:rPr lang="en-US" sz="1600" dirty="0">
                <a:latin typeface="Calibri" panose="020F0502020204030204" pitchFamily="34" charset="0"/>
                <a:ea typeface="Calibri" panose="020F0502020204030204" pitchFamily="34" charset="0"/>
                <a:cs typeface="Calibri" panose="020F0502020204030204" pitchFamily="34" charset="0"/>
              </a:rPr>
              <a:t>PCV20 ≥ 5 years after last pneumococcal vaccine</a:t>
            </a:r>
            <a:endParaRPr lang="en-US" sz="1600" kern="1200" dirty="0">
              <a:latin typeface="Calibri" panose="020F0502020204030204" pitchFamily="34" charset="0"/>
              <a:ea typeface="Calibri" panose="020F0502020204030204" pitchFamily="34" charset="0"/>
              <a:cs typeface="Calibri" panose="020F0502020204030204" pitchFamily="34" charset="0"/>
            </a:endParaRPr>
          </a:p>
        </p:txBody>
      </p:sp>
      <p:sp>
        <p:nvSpPr>
          <p:cNvPr id="29" name="Rectangle: Rounded Corners 5">
            <a:extLst>
              <a:ext uri="{FF2B5EF4-FFF2-40B4-BE49-F238E27FC236}">
                <a16:creationId xmlns:a16="http://schemas.microsoft.com/office/drawing/2014/main" id="{21EF114A-8A65-CE0F-4913-2A059563C944}"/>
              </a:ext>
            </a:extLst>
          </p:cNvPr>
          <p:cNvSpPr txBox="1"/>
          <p:nvPr/>
        </p:nvSpPr>
        <p:spPr>
          <a:xfrm>
            <a:off x="3196464" y="5485708"/>
            <a:ext cx="5518912"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marL="285750" lvl="0" indent="-285750" defTabSz="622300">
              <a:lnSpc>
                <a:spcPct val="90000"/>
              </a:lnSpc>
              <a:spcBef>
                <a:spcPct val="0"/>
              </a:spcBef>
              <a:spcAft>
                <a:spcPct val="35000"/>
              </a:spcAft>
              <a:buFont typeface="Arial" panose="020B0604020202020204" pitchFamily="34" charset="0"/>
              <a:buChar char="•"/>
            </a:pPr>
            <a:r>
              <a:rPr lang="en-US" sz="1600" kern="1200" dirty="0">
                <a:latin typeface="Calibri" panose="020F0502020204030204" pitchFamily="34" charset="0"/>
                <a:ea typeface="Calibri" panose="020F0502020204030204" pitchFamily="34" charset="0"/>
                <a:cs typeface="Calibri" panose="020F0502020204030204" pitchFamily="34" charset="0"/>
              </a:rPr>
              <a:t>SCDM: PCV20 ≥ 5 years after last pneumococcal vaccine</a:t>
            </a:r>
          </a:p>
        </p:txBody>
      </p:sp>
      <p:sp>
        <p:nvSpPr>
          <p:cNvPr id="30" name="Rectangle: Rounded Corners 5">
            <a:extLst>
              <a:ext uri="{FF2B5EF4-FFF2-40B4-BE49-F238E27FC236}">
                <a16:creationId xmlns:a16="http://schemas.microsoft.com/office/drawing/2014/main" id="{1FE8F3E0-41DA-8ED7-04C4-E564B3E409E0}"/>
              </a:ext>
            </a:extLst>
          </p:cNvPr>
          <p:cNvSpPr txBox="1"/>
          <p:nvPr/>
        </p:nvSpPr>
        <p:spPr>
          <a:xfrm>
            <a:off x="952870" y="6323771"/>
            <a:ext cx="10286260" cy="563892"/>
          </a:xfrm>
          <a:prstGeom prst="rect">
            <a:avLst/>
          </a:prstGeom>
          <a:ln>
            <a:noFill/>
          </a:ln>
        </p:spPr>
        <p:style>
          <a:lnRef idx="0">
            <a:scrgbClr r="0" g="0" b="0"/>
          </a:lnRef>
          <a:fillRef idx="0">
            <a:scrgbClr r="0" g="0" b="0"/>
          </a:fillRef>
          <a:effectRef idx="0">
            <a:scrgbClr r="0" g="0" b="0"/>
          </a:effectRef>
          <a:fontRef idx="minor">
            <a:schemeClr val="lt1"/>
          </a:fontRef>
        </p:style>
        <p:txBody>
          <a:bodyPr spcFirstLastPara="0" vert="horz" wrap="square" lIns="53340" tIns="53340" rIns="53340" bIns="53340" numCol="1" spcCol="1270" anchor="ctr" anchorCtr="0">
            <a:noAutofit/>
          </a:bodyPr>
          <a:lstStyle/>
          <a:p>
            <a:pPr lvl="0" defTabSz="622300">
              <a:lnSpc>
                <a:spcPct val="90000"/>
              </a:lnSpc>
              <a:spcBef>
                <a:spcPct val="0"/>
              </a:spcBef>
              <a:spcAft>
                <a:spcPct val="35000"/>
              </a:spcAft>
            </a:pPr>
            <a:r>
              <a:rPr lang="en-US" sz="1100" kern="1200" dirty="0">
                <a:solidFill>
                  <a:schemeClr val="tx1"/>
                </a:solidFill>
                <a:latin typeface="Calibri" panose="020F0502020204030204" pitchFamily="34" charset="0"/>
                <a:ea typeface="Calibri" panose="020F0502020204030204" pitchFamily="34" charset="0"/>
                <a:cs typeface="Calibri" panose="020F0502020204030204" pitchFamily="34" charset="0"/>
              </a:rPr>
              <a:t>Kobayashi M, </a:t>
            </a:r>
            <a:r>
              <a:rPr lang="en-US" sz="1100" kern="1200" dirty="0" err="1">
                <a:solidFill>
                  <a:schemeClr val="tx1"/>
                </a:solidFill>
                <a:latin typeface="Calibri" panose="020F0502020204030204" pitchFamily="34" charset="0"/>
                <a:ea typeface="Calibri" panose="020F0502020204030204" pitchFamily="34" charset="0"/>
                <a:cs typeface="Calibri" panose="020F0502020204030204" pitchFamily="34" charset="0"/>
              </a:rPr>
              <a:t>Pilishvili</a:t>
            </a:r>
            <a:r>
              <a:rPr lang="en-US" sz="1100" kern="1200" dirty="0">
                <a:solidFill>
                  <a:schemeClr val="tx1"/>
                </a:solidFill>
                <a:latin typeface="Calibri" panose="020F0502020204030204" pitchFamily="34" charset="0"/>
                <a:ea typeface="Calibri" panose="020F0502020204030204" pitchFamily="34" charset="0"/>
                <a:cs typeface="Calibri" panose="020F0502020204030204" pitchFamily="34" charset="0"/>
              </a:rPr>
              <a:t> T, Farrar JL, et al. Pneumococcal Vaccine for Adults Aged &gt; 19 Years: Recommendations of the Advisory Committee on Immunization Practices, United States, 2023. Morbidity and Mortality Weekly Report. 2023; 72(3): 1-39. </a:t>
            </a:r>
          </a:p>
        </p:txBody>
      </p:sp>
    </p:spTree>
    <p:extLst>
      <p:ext uri="{BB962C8B-B14F-4D97-AF65-F5344CB8AC3E}">
        <p14:creationId xmlns:p14="http://schemas.microsoft.com/office/powerpoint/2010/main" val="1529452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603A-ED0C-4F23-A2E2-FFCCD20577DC}"/>
              </a:ext>
            </a:extLst>
          </p:cNvPr>
          <p:cNvSpPr>
            <a:spLocks noGrp="1"/>
          </p:cNvSpPr>
          <p:nvPr>
            <p:ph type="title" idx="4294967295"/>
          </p:nvPr>
        </p:nvSpPr>
        <p:spPr>
          <a:xfrm>
            <a:off x="536575" y="403225"/>
            <a:ext cx="9882188" cy="944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4000" b="0" i="0" u="none" strike="noStrike" kern="1200" cap="none" spc="0" normalizeH="0" baseline="0" noProof="0" dirty="0">
                <a:ln>
                  <a:noFill/>
                </a:ln>
                <a:solidFill>
                  <a:srgbClr val="0073B6"/>
                </a:solidFill>
                <a:effectLst/>
                <a:uLnTx/>
                <a:uFillTx/>
                <a:latin typeface="Nirmala UI" panose="020B0502040204020203" pitchFamily="34" charset="0"/>
                <a:ea typeface="+mn-ea"/>
                <a:cs typeface="Nirmala UI" panose="020B0502040204020203" pitchFamily="34" charset="0"/>
              </a:rPr>
              <a:t>Terms to Know &amp; Resources</a:t>
            </a:r>
          </a:p>
        </p:txBody>
      </p:sp>
      <p:sp>
        <p:nvSpPr>
          <p:cNvPr id="11" name="TextBox 10">
            <a:extLst>
              <a:ext uri="{FF2B5EF4-FFF2-40B4-BE49-F238E27FC236}">
                <a16:creationId xmlns:a16="http://schemas.microsoft.com/office/drawing/2014/main" id="{164132EA-2775-1C56-6EA2-F07C2BA39B85}"/>
              </a:ext>
            </a:extLst>
          </p:cNvPr>
          <p:cNvSpPr txBox="1"/>
          <p:nvPr/>
        </p:nvSpPr>
        <p:spPr>
          <a:xfrm>
            <a:off x="970772" y="1617730"/>
            <a:ext cx="4013069" cy="338554"/>
          </a:xfrm>
          <a:prstGeom prst="rect">
            <a:avLst/>
          </a:prstGeom>
          <a:noFill/>
        </p:spPr>
        <p:txBody>
          <a:bodyPr wrap="square">
            <a:spAutoFit/>
          </a:bodyPr>
          <a:lstStyle/>
          <a:p>
            <a:r>
              <a:rPr lang="en-US" sz="1600" u="sng" dirty="0">
                <a:solidFill>
                  <a:srgbClr val="006DB7"/>
                </a:solidFill>
                <a:effectLst/>
                <a:latin typeface="Calibri" panose="020F0502020204030204" pitchFamily="34" charset="0"/>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People Who Are Immunocompromised | CDC</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sp>
        <p:nvSpPr>
          <p:cNvPr id="13" name="TextBox 12">
            <a:extLst>
              <a:ext uri="{FF2B5EF4-FFF2-40B4-BE49-F238E27FC236}">
                <a16:creationId xmlns:a16="http://schemas.microsoft.com/office/drawing/2014/main" id="{85B7122B-48BF-3108-2716-0BDA37365C9F}"/>
              </a:ext>
            </a:extLst>
          </p:cNvPr>
          <p:cNvSpPr txBox="1"/>
          <p:nvPr/>
        </p:nvSpPr>
        <p:spPr>
          <a:xfrm>
            <a:off x="646923" y="2779746"/>
            <a:ext cx="10173478" cy="369332"/>
          </a:xfrm>
          <a:prstGeom prst="rect">
            <a:avLst/>
          </a:prstGeom>
          <a:noFill/>
        </p:spPr>
        <p:txBody>
          <a:bodyPr wrap="square">
            <a:spAutoFit/>
          </a:bodyPr>
          <a:lstStyle/>
          <a:p>
            <a:r>
              <a:rPr lang="en-US" sz="1800" b="1" dirty="0">
                <a:effectLst/>
                <a:latin typeface="Calibri" panose="020F0502020204030204" pitchFamily="34" charset="0"/>
                <a:ea typeface="Calibri" panose="020F0502020204030204" pitchFamily="34" charset="0"/>
                <a:cs typeface="Calibri" panose="020F0502020204030204" pitchFamily="34" charset="0"/>
              </a:rPr>
              <a:t>Inactivated flu vaccine: </a:t>
            </a:r>
            <a:r>
              <a:rPr lang="en-US" sz="1600" dirty="0">
                <a:effectLst/>
                <a:latin typeface="Calibri" panose="020F0502020204030204" pitchFamily="34" charset="0"/>
                <a:ea typeface="Calibri" panose="020F0502020204030204" pitchFamily="34" charset="0"/>
                <a:cs typeface="Calibri" panose="020F0502020204030204" pitchFamily="34" charset="0"/>
              </a:rPr>
              <a:t>An influenza (flu) vaccine that does not contain any live influenza virus components.</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15" name="TextBox 14">
            <a:extLst>
              <a:ext uri="{FF2B5EF4-FFF2-40B4-BE49-F238E27FC236}">
                <a16:creationId xmlns:a16="http://schemas.microsoft.com/office/drawing/2014/main" id="{89BAC664-70F5-70DB-F044-16FF24EAD363}"/>
              </a:ext>
            </a:extLst>
          </p:cNvPr>
          <p:cNvSpPr txBox="1"/>
          <p:nvPr/>
        </p:nvSpPr>
        <p:spPr>
          <a:xfrm>
            <a:off x="970772" y="3156732"/>
            <a:ext cx="5082074" cy="338554"/>
          </a:xfrm>
          <a:prstGeom prst="rect">
            <a:avLst/>
          </a:prstGeom>
          <a:noFill/>
        </p:spPr>
        <p:txBody>
          <a:bodyPr wrap="square">
            <a:spAutoFit/>
          </a:bodyPr>
          <a:lstStyle/>
          <a:p>
            <a:r>
              <a:rPr lang="en-US" sz="1600" u="sng" dirty="0">
                <a:solidFill>
                  <a:srgbClr val="006DB7"/>
                </a:solidFill>
                <a:effectLst/>
                <a:latin typeface="Calibri" panose="020F0502020204030204" pitchFamily="34" charset="0"/>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Inactivated Influenza Vaccine Information Statement | CDC</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pic>
        <p:nvPicPr>
          <p:cNvPr id="17" name="Picture 16" descr="A qr code with dots&#10;&#10;Description automatically generated">
            <a:extLst>
              <a:ext uri="{FF2B5EF4-FFF2-40B4-BE49-F238E27FC236}">
                <a16:creationId xmlns:a16="http://schemas.microsoft.com/office/drawing/2014/main" id="{840044A7-5E5B-765A-76F6-85A83E6E4E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83841" y="1594915"/>
            <a:ext cx="404052" cy="404052"/>
          </a:xfrm>
          <a:prstGeom prst="rect">
            <a:avLst/>
          </a:prstGeom>
        </p:spPr>
      </p:pic>
      <p:pic>
        <p:nvPicPr>
          <p:cNvPr id="19" name="Picture 18" descr="A qr code with dots&#10;&#10;Description automatically generated">
            <a:extLst>
              <a:ext uri="{FF2B5EF4-FFF2-40B4-BE49-F238E27FC236}">
                <a16:creationId xmlns:a16="http://schemas.microsoft.com/office/drawing/2014/main" id="{ACE6DDBB-4C3F-6785-9EB1-202F4C4D108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2845" y="3111823"/>
            <a:ext cx="404050" cy="404050"/>
          </a:xfrm>
          <a:prstGeom prst="rect">
            <a:avLst/>
          </a:prstGeom>
        </p:spPr>
      </p:pic>
      <p:sp>
        <p:nvSpPr>
          <p:cNvPr id="21" name="TextBox 20">
            <a:extLst>
              <a:ext uri="{FF2B5EF4-FFF2-40B4-BE49-F238E27FC236}">
                <a16:creationId xmlns:a16="http://schemas.microsoft.com/office/drawing/2014/main" id="{CFA26CB1-4429-176E-F5A2-28DBE6D9C7DE}"/>
              </a:ext>
            </a:extLst>
          </p:cNvPr>
          <p:cNvSpPr txBox="1"/>
          <p:nvPr/>
        </p:nvSpPr>
        <p:spPr>
          <a:xfrm>
            <a:off x="653033" y="3544152"/>
            <a:ext cx="10757396" cy="615553"/>
          </a:xfrm>
          <a:prstGeom prst="rect">
            <a:avLst/>
          </a:prstGeom>
          <a:noFill/>
        </p:spPr>
        <p:txBody>
          <a:bodyPr wrap="square">
            <a:spAutoFit/>
          </a:bodyPr>
          <a:lstStyle/>
          <a:p>
            <a:pPr marL="0" marR="0"/>
            <a:r>
              <a:rPr lang="en-US" sz="1800" b="1" dirty="0">
                <a:effectLst/>
                <a:latin typeface="Calibri" panose="020F0502020204030204" pitchFamily="34" charset="0"/>
                <a:ea typeface="Calibri" panose="020F0502020204030204" pitchFamily="34" charset="0"/>
                <a:cs typeface="Calibri" panose="020F0502020204030204" pitchFamily="34" charset="0"/>
              </a:rPr>
              <a:t>Recombinant flu vaccine:</a:t>
            </a:r>
            <a:r>
              <a:rPr lang="en-US" sz="1800" dirty="0">
                <a:effectLst/>
                <a:latin typeface="Calibri" panose="020F0502020204030204" pitchFamily="34" charset="0"/>
                <a:ea typeface="Calibri" panose="020F0502020204030204" pitchFamily="34" charset="0"/>
                <a:cs typeface="Calibri" panose="020F0502020204030204" pitchFamily="34" charset="0"/>
              </a:rPr>
              <a:t> </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This method of vaccine creation does not require an egg-grown vaccine virus and does not use chicken eggs in the production process. </a:t>
            </a:r>
            <a:r>
              <a:rPr lang="en-US" sz="16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Flublock</a:t>
            </a:r>
            <a:r>
              <a:rPr lang="en-US" sz="16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Quadrivalent is a recombinant influenza (flu) vaccine. </a:t>
            </a:r>
            <a:endParaRPr lang="en-US" sz="16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23" name="TextBox 22">
            <a:extLst>
              <a:ext uri="{FF2B5EF4-FFF2-40B4-BE49-F238E27FC236}">
                <a16:creationId xmlns:a16="http://schemas.microsoft.com/office/drawing/2014/main" id="{56FD60A7-89F6-3AE1-7517-0AD8CA132623}"/>
              </a:ext>
            </a:extLst>
          </p:cNvPr>
          <p:cNvSpPr txBox="1"/>
          <p:nvPr/>
        </p:nvSpPr>
        <p:spPr>
          <a:xfrm>
            <a:off x="651588" y="4170332"/>
            <a:ext cx="5082074" cy="369332"/>
          </a:xfrm>
          <a:prstGeom prst="rect">
            <a:avLst/>
          </a:prstGeom>
          <a:noFill/>
        </p:spPr>
        <p:txBody>
          <a:bodyPr wrap="square">
            <a:spAutoFit/>
          </a:bodyPr>
          <a:lstStyle/>
          <a:p>
            <a:r>
              <a:rPr lang="en-US" sz="1800" b="1" dirty="0">
                <a:effectLst/>
                <a:latin typeface="Calibri" panose="020F0502020204030204" pitchFamily="34" charset="0"/>
                <a:ea typeface="Calibri" panose="020F0502020204030204" pitchFamily="34" charset="0"/>
                <a:cs typeface="Calibri" panose="020F0502020204030204" pitchFamily="34" charset="0"/>
              </a:rPr>
              <a:t>Vaccination Information/Schedule 2024:</a:t>
            </a:r>
            <a:r>
              <a:rPr lang="en-US" sz="1800" dirty="0">
                <a:effectLst/>
                <a:latin typeface="Calibri" panose="020F0502020204030204" pitchFamily="34" charset="0"/>
                <a:ea typeface="Calibri" panose="020F0502020204030204" pitchFamily="34" charset="0"/>
                <a:cs typeface="Calibri" panose="020F0502020204030204" pitchFamily="34" charset="0"/>
              </a:rPr>
              <a:t> </a:t>
            </a:r>
            <a:endParaRPr lang="en-US" dirty="0">
              <a:latin typeface="Calibri" panose="020F0502020204030204" pitchFamily="34" charset="0"/>
              <a:ea typeface="Calibri" panose="020F0502020204030204" pitchFamily="34" charset="0"/>
              <a:cs typeface="Calibri" panose="020F0502020204030204" pitchFamily="34" charset="0"/>
            </a:endParaRPr>
          </a:p>
        </p:txBody>
      </p:sp>
      <p:sp>
        <p:nvSpPr>
          <p:cNvPr id="25" name="TextBox 24">
            <a:extLst>
              <a:ext uri="{FF2B5EF4-FFF2-40B4-BE49-F238E27FC236}">
                <a16:creationId xmlns:a16="http://schemas.microsoft.com/office/drawing/2014/main" id="{4AB4E62D-2CE1-E835-8B68-60E51A22CB56}"/>
              </a:ext>
            </a:extLst>
          </p:cNvPr>
          <p:cNvSpPr txBox="1"/>
          <p:nvPr/>
        </p:nvSpPr>
        <p:spPr>
          <a:xfrm>
            <a:off x="966106" y="4548228"/>
            <a:ext cx="10173479" cy="338554"/>
          </a:xfrm>
          <a:prstGeom prst="rect">
            <a:avLst/>
          </a:prstGeom>
          <a:noFill/>
        </p:spPr>
        <p:txBody>
          <a:bodyPr wrap="square">
            <a:spAutoFit/>
          </a:bodyPr>
          <a:lstStyle/>
          <a:p>
            <a:r>
              <a:rPr lang="en-US" sz="1600" u="sng" dirty="0">
                <a:solidFill>
                  <a:srgbClr val="006DB7"/>
                </a:solidFill>
                <a:effectLst/>
                <a:latin typeface="Calibri" panose="020F0502020204030204" pitchFamily="34" charset="0"/>
                <a:ea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You need vaccines throughout your life! 2024 Recommended Immunizations for Adults Aged 19 Years and Older (cdc.gov)</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pic>
        <p:nvPicPr>
          <p:cNvPr id="27" name="Picture 26" descr="QR code">
            <a:extLst>
              <a:ext uri="{FF2B5EF4-FFF2-40B4-BE49-F238E27FC236}">
                <a16:creationId xmlns:a16="http://schemas.microsoft.com/office/drawing/2014/main" id="{9B319FBB-2F97-0EC9-E210-75B4399D9496}"/>
              </a:ext>
            </a:extLst>
          </p:cNvPr>
          <p:cNvPicPr>
            <a:picLocks noChangeAspect="1"/>
          </p:cNvPicPr>
          <p:nvPr/>
        </p:nvPicPr>
        <p:blipFill>
          <a:blip r:embed="rId7"/>
          <a:stretch>
            <a:fillRect/>
          </a:stretch>
        </p:blipFill>
        <p:spPr>
          <a:xfrm>
            <a:off x="11139585" y="4502316"/>
            <a:ext cx="430378" cy="430378"/>
          </a:xfrm>
          <a:prstGeom prst="rect">
            <a:avLst/>
          </a:prstGeom>
        </p:spPr>
      </p:pic>
      <p:sp>
        <p:nvSpPr>
          <p:cNvPr id="29" name="TextBox 28">
            <a:extLst>
              <a:ext uri="{FF2B5EF4-FFF2-40B4-BE49-F238E27FC236}">
                <a16:creationId xmlns:a16="http://schemas.microsoft.com/office/drawing/2014/main" id="{D4E82A37-0014-0A26-C702-128075330204}"/>
              </a:ext>
            </a:extLst>
          </p:cNvPr>
          <p:cNvSpPr txBox="1"/>
          <p:nvPr/>
        </p:nvSpPr>
        <p:spPr>
          <a:xfrm>
            <a:off x="966106" y="4996253"/>
            <a:ext cx="3670269" cy="338554"/>
          </a:xfrm>
          <a:prstGeom prst="rect">
            <a:avLst/>
          </a:prstGeom>
          <a:noFill/>
        </p:spPr>
        <p:txBody>
          <a:bodyPr wrap="square">
            <a:spAutoFit/>
          </a:bodyPr>
          <a:lstStyle/>
          <a:p>
            <a:r>
              <a:rPr lang="en-US" sz="1600" u="sng" dirty="0">
                <a:solidFill>
                  <a:srgbClr val="006DB7"/>
                </a:solidFill>
                <a:effectLst/>
                <a:latin typeface="Calibri" panose="020F0502020204030204" pitchFamily="34" charset="0"/>
                <a:ea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The Adult Vaccine Assessment Tool | CDC</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pic>
        <p:nvPicPr>
          <p:cNvPr id="31" name="Picture 30" descr="QR code">
            <a:extLst>
              <a:ext uri="{FF2B5EF4-FFF2-40B4-BE49-F238E27FC236}">
                <a16:creationId xmlns:a16="http://schemas.microsoft.com/office/drawing/2014/main" id="{20B1A650-198E-F9A3-6409-9B87CDC31D8B}"/>
              </a:ext>
            </a:extLst>
          </p:cNvPr>
          <p:cNvPicPr>
            <a:picLocks noChangeAspect="1"/>
          </p:cNvPicPr>
          <p:nvPr/>
        </p:nvPicPr>
        <p:blipFill>
          <a:blip r:embed="rId9"/>
          <a:stretch>
            <a:fillRect/>
          </a:stretch>
        </p:blipFill>
        <p:spPr>
          <a:xfrm>
            <a:off x="4636375" y="4945158"/>
            <a:ext cx="420338" cy="420338"/>
          </a:xfrm>
          <a:prstGeom prst="rect">
            <a:avLst/>
          </a:prstGeom>
        </p:spPr>
      </p:pic>
      <p:sp>
        <p:nvSpPr>
          <p:cNvPr id="37" name="TextBox 36">
            <a:extLst>
              <a:ext uri="{FF2B5EF4-FFF2-40B4-BE49-F238E27FC236}">
                <a16:creationId xmlns:a16="http://schemas.microsoft.com/office/drawing/2014/main" id="{8445A79C-CD14-D3A2-3789-5D6735F0F110}"/>
              </a:ext>
            </a:extLst>
          </p:cNvPr>
          <p:cNvSpPr txBox="1"/>
          <p:nvPr/>
        </p:nvSpPr>
        <p:spPr>
          <a:xfrm>
            <a:off x="970772" y="5472293"/>
            <a:ext cx="4636614" cy="338554"/>
          </a:xfrm>
          <a:prstGeom prst="rect">
            <a:avLst/>
          </a:prstGeom>
          <a:noFill/>
        </p:spPr>
        <p:txBody>
          <a:bodyPr wrap="square">
            <a:spAutoFit/>
          </a:bodyPr>
          <a:lstStyle/>
          <a:p>
            <a:r>
              <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hlinkClick r:id="rId10">
                  <a:extLst>
                    <a:ext uri="{A12FA001-AC4F-418D-AE19-62706E023703}">
                      <ahyp:hlinkClr xmlns:ahyp="http://schemas.microsoft.com/office/drawing/2018/hyperlinkcolor" val="tx"/>
                    </a:ext>
                  </a:extLst>
                </a:hlinkClick>
              </a:rPr>
              <a:t>Vaccine Hesitancy/Misinformation Resources | HQIN</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pic>
        <p:nvPicPr>
          <p:cNvPr id="41" name="Picture 40" descr="QR code">
            <a:extLst>
              <a:ext uri="{FF2B5EF4-FFF2-40B4-BE49-F238E27FC236}">
                <a16:creationId xmlns:a16="http://schemas.microsoft.com/office/drawing/2014/main" id="{F275487C-E5BD-73C5-3A87-D9001A9F02C7}"/>
              </a:ext>
            </a:extLst>
          </p:cNvPr>
          <p:cNvPicPr>
            <a:picLocks noChangeAspect="1"/>
          </p:cNvPicPr>
          <p:nvPr/>
        </p:nvPicPr>
        <p:blipFill>
          <a:blip r:embed="rId11"/>
          <a:stretch>
            <a:fillRect/>
          </a:stretch>
        </p:blipFill>
        <p:spPr>
          <a:xfrm flipV="1">
            <a:off x="5607386" y="5411358"/>
            <a:ext cx="460424" cy="460424"/>
          </a:xfrm>
          <a:prstGeom prst="rect">
            <a:avLst/>
          </a:prstGeom>
        </p:spPr>
      </p:pic>
      <p:pic>
        <p:nvPicPr>
          <p:cNvPr id="45" name="Picture 44" descr="A qr code with dots&#10;&#10;Description automatically generated">
            <a:extLst>
              <a:ext uri="{FF2B5EF4-FFF2-40B4-BE49-F238E27FC236}">
                <a16:creationId xmlns:a16="http://schemas.microsoft.com/office/drawing/2014/main" id="{61A63C06-DA56-B395-08B7-33E85145EAD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flipV="1">
            <a:off x="5616632" y="5950735"/>
            <a:ext cx="460426" cy="460426"/>
          </a:xfrm>
          <a:prstGeom prst="rect">
            <a:avLst/>
          </a:prstGeom>
        </p:spPr>
      </p:pic>
      <p:sp>
        <p:nvSpPr>
          <p:cNvPr id="47" name="TextBox 46">
            <a:extLst>
              <a:ext uri="{FF2B5EF4-FFF2-40B4-BE49-F238E27FC236}">
                <a16:creationId xmlns:a16="http://schemas.microsoft.com/office/drawing/2014/main" id="{7B5D5F58-E449-5A07-411A-60BE70043E59}"/>
              </a:ext>
            </a:extLst>
          </p:cNvPr>
          <p:cNvSpPr txBox="1"/>
          <p:nvPr/>
        </p:nvSpPr>
        <p:spPr>
          <a:xfrm>
            <a:off x="970772" y="6026589"/>
            <a:ext cx="4636614" cy="338554"/>
          </a:xfrm>
          <a:prstGeom prst="rect">
            <a:avLst/>
          </a:prstGeom>
          <a:noFill/>
        </p:spPr>
        <p:txBody>
          <a:bodyPr wrap="square">
            <a:spAutoFit/>
          </a:bodyPr>
          <a:lstStyle/>
          <a:p>
            <a:r>
              <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hlinkClick r:id="rId12">
                  <a:extLst>
                    <a:ext uri="{A12FA001-AC4F-418D-AE19-62706E023703}">
                      <ahyp:hlinkClr xmlns:ahyp="http://schemas.microsoft.com/office/drawing/2018/hyperlinkcolor" val="tx"/>
                    </a:ext>
                  </a:extLst>
                </a:hlinkClick>
              </a:rPr>
              <a:t>Your Health Can't Wait, Vaccinate! Resources | HQIN</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sp>
        <p:nvSpPr>
          <p:cNvPr id="49" name="TextBox 48">
            <a:extLst>
              <a:ext uri="{FF2B5EF4-FFF2-40B4-BE49-F238E27FC236}">
                <a16:creationId xmlns:a16="http://schemas.microsoft.com/office/drawing/2014/main" id="{D0B8C903-7FBE-1D05-D919-975ACAA697A1}"/>
              </a:ext>
            </a:extLst>
          </p:cNvPr>
          <p:cNvSpPr txBox="1"/>
          <p:nvPr/>
        </p:nvSpPr>
        <p:spPr>
          <a:xfrm>
            <a:off x="970772" y="2040347"/>
            <a:ext cx="7787797" cy="338554"/>
          </a:xfrm>
          <a:prstGeom prst="rect">
            <a:avLst/>
          </a:prstGeom>
          <a:noFill/>
        </p:spPr>
        <p:txBody>
          <a:bodyPr wrap="square">
            <a:spAutoFit/>
          </a:bodyPr>
          <a:lstStyle/>
          <a:p>
            <a:r>
              <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hlinkClick r:id="rId13">
                  <a:extLst>
                    <a:ext uri="{A12FA001-AC4F-418D-AE19-62706E023703}">
                      <ahyp:hlinkClr xmlns:ahyp="http://schemas.microsoft.com/office/drawing/2018/hyperlinkcolor" val="tx"/>
                    </a:ext>
                  </a:extLst>
                </a:hlinkClick>
              </a:rPr>
              <a:t>COVID-19 Vaccines for People Who Are Moderately or Severely Immunocompromised | CDC</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sp>
        <p:nvSpPr>
          <p:cNvPr id="51" name="TextBox 50">
            <a:extLst>
              <a:ext uri="{FF2B5EF4-FFF2-40B4-BE49-F238E27FC236}">
                <a16:creationId xmlns:a16="http://schemas.microsoft.com/office/drawing/2014/main" id="{820C031C-59AE-06EE-4004-C69B94D41C40}"/>
              </a:ext>
            </a:extLst>
          </p:cNvPr>
          <p:cNvSpPr txBox="1"/>
          <p:nvPr/>
        </p:nvSpPr>
        <p:spPr>
          <a:xfrm>
            <a:off x="970772" y="2411949"/>
            <a:ext cx="5097038" cy="338554"/>
          </a:xfrm>
          <a:prstGeom prst="rect">
            <a:avLst/>
          </a:prstGeom>
          <a:noFill/>
        </p:spPr>
        <p:txBody>
          <a:bodyPr wrap="square">
            <a:spAutoFit/>
          </a:bodyPr>
          <a:lstStyle/>
          <a:p>
            <a:r>
              <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hlinkClick r:id="rId14">
                  <a:extLst>
                    <a:ext uri="{A12FA001-AC4F-418D-AE19-62706E023703}">
                      <ahyp:hlinkClr xmlns:ahyp="http://schemas.microsoft.com/office/drawing/2018/hyperlinkcolor" val="tx"/>
                    </a:ext>
                  </a:extLst>
                </a:hlinkClick>
              </a:rPr>
              <a:t>Adult Immunization Schedule, By Medical Indications | CDC</a:t>
            </a:r>
            <a:endParaRPr lang="en-US" sz="1600" dirty="0">
              <a:solidFill>
                <a:srgbClr val="006DB7"/>
              </a:solidFill>
              <a:latin typeface="Calibri" panose="020F0502020204030204" pitchFamily="34" charset="0"/>
              <a:ea typeface="Calibri" panose="020F0502020204030204" pitchFamily="34" charset="0"/>
              <a:cs typeface="Calibri" panose="020F0502020204030204" pitchFamily="34" charset="0"/>
            </a:endParaRPr>
          </a:p>
        </p:txBody>
      </p:sp>
      <p:pic>
        <p:nvPicPr>
          <p:cNvPr id="53" name="Picture 52" descr="QR code">
            <a:extLst>
              <a:ext uri="{FF2B5EF4-FFF2-40B4-BE49-F238E27FC236}">
                <a16:creationId xmlns:a16="http://schemas.microsoft.com/office/drawing/2014/main" id="{98DF31CF-4C87-F8C7-BAC3-34CCCF5BECDF}"/>
              </a:ext>
            </a:extLst>
          </p:cNvPr>
          <p:cNvPicPr>
            <a:picLocks noChangeAspect="1"/>
          </p:cNvPicPr>
          <p:nvPr/>
        </p:nvPicPr>
        <p:blipFill>
          <a:blip r:embed="rId15"/>
          <a:stretch>
            <a:fillRect/>
          </a:stretch>
        </p:blipFill>
        <p:spPr>
          <a:xfrm>
            <a:off x="6067810" y="2394922"/>
            <a:ext cx="404051" cy="404051"/>
          </a:xfrm>
          <a:prstGeom prst="rect">
            <a:avLst/>
          </a:prstGeom>
        </p:spPr>
      </p:pic>
      <p:pic>
        <p:nvPicPr>
          <p:cNvPr id="55" name="Picture 54" descr="QR code">
            <a:extLst>
              <a:ext uri="{FF2B5EF4-FFF2-40B4-BE49-F238E27FC236}">
                <a16:creationId xmlns:a16="http://schemas.microsoft.com/office/drawing/2014/main" id="{8256CB69-6F4E-11DE-53F5-8B254E120B3D}"/>
              </a:ext>
            </a:extLst>
          </p:cNvPr>
          <p:cNvPicPr>
            <a:picLocks noChangeAspect="1"/>
          </p:cNvPicPr>
          <p:nvPr/>
        </p:nvPicPr>
        <p:blipFill>
          <a:blip r:embed="rId15"/>
          <a:stretch>
            <a:fillRect/>
          </a:stretch>
        </p:blipFill>
        <p:spPr>
          <a:xfrm>
            <a:off x="8758569" y="2000418"/>
            <a:ext cx="404052" cy="404052"/>
          </a:xfrm>
          <a:prstGeom prst="rect">
            <a:avLst/>
          </a:prstGeom>
        </p:spPr>
      </p:pic>
      <p:sp>
        <p:nvSpPr>
          <p:cNvPr id="57" name="TextBox 56">
            <a:extLst>
              <a:ext uri="{FF2B5EF4-FFF2-40B4-BE49-F238E27FC236}">
                <a16:creationId xmlns:a16="http://schemas.microsoft.com/office/drawing/2014/main" id="{D0322A9D-7F47-3283-55E9-F9351D8D6A69}"/>
              </a:ext>
            </a:extLst>
          </p:cNvPr>
          <p:cNvSpPr txBox="1"/>
          <p:nvPr/>
        </p:nvSpPr>
        <p:spPr>
          <a:xfrm>
            <a:off x="646922" y="1216943"/>
            <a:ext cx="6221865" cy="369332"/>
          </a:xfrm>
          <a:prstGeom prst="rect">
            <a:avLst/>
          </a:prstGeom>
          <a:noFill/>
        </p:spPr>
        <p:txBody>
          <a:bodyPr wrap="square" rtlCol="0">
            <a:spAutoFit/>
          </a:bodyPr>
          <a:lstStyle/>
          <a:p>
            <a:r>
              <a:rPr lang="en-US" b="1" dirty="0">
                <a:latin typeface="Calibri" panose="020F0502020204030204" pitchFamily="34" charset="0"/>
                <a:ea typeface="Calibri" panose="020F0502020204030204" pitchFamily="34" charset="0"/>
                <a:cs typeface="Calibri" panose="020F0502020204030204" pitchFamily="34" charset="0"/>
              </a:rPr>
              <a:t>Immunocompromised Vaccine Resources</a:t>
            </a:r>
          </a:p>
        </p:txBody>
      </p:sp>
    </p:spTree>
    <p:extLst>
      <p:ext uri="{BB962C8B-B14F-4D97-AF65-F5344CB8AC3E}">
        <p14:creationId xmlns:p14="http://schemas.microsoft.com/office/powerpoint/2010/main" val="167388242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6698f20-16d8-4387-8fa1-6bd4bb26deb7" xsi:nil="true"/>
    <lcf76f155ced4ddcb4097134ff3c332f xmlns="f5e617e0-9ae6-48ae-8c0a-f049dce7ee5d">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D11B6B9F23254468F6D1ED128359F2E" ma:contentTypeVersion="19" ma:contentTypeDescription="Create a new document." ma:contentTypeScope="" ma:versionID="3af811f45196e3f65cef51a51a760094">
  <xsd:schema xmlns:xsd="http://www.w3.org/2001/XMLSchema" xmlns:xs="http://www.w3.org/2001/XMLSchema" xmlns:p="http://schemas.microsoft.com/office/2006/metadata/properties" xmlns:ns2="f5e617e0-9ae6-48ae-8c0a-f049dce7ee5d" xmlns:ns3="b6698f20-16d8-4387-8fa1-6bd4bb26deb7" targetNamespace="http://schemas.microsoft.com/office/2006/metadata/properties" ma:root="true" ma:fieldsID="0d8e7264d6823357c6163388db2d9612" ns2:_="" ns3:_="">
    <xsd:import namespace="f5e617e0-9ae6-48ae-8c0a-f049dce7ee5d"/>
    <xsd:import namespace="b6698f20-16d8-4387-8fa1-6bd4bb26deb7"/>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e617e0-9ae6-48ae-8c0a-f049dce7ee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Location" ma:index="12" nillable="true" ma:displayName="MediaServic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b3a94b52-c727-4669-9169-33f01e01f537"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698f20-16d8-4387-8fa1-6bd4bb26deb7"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dd60fa02-844e-4010-beb4-7603f52e3dcf}" ma:internalName="TaxCatchAll" ma:showField="CatchAllData" ma:web="b6698f20-16d8-4387-8fa1-6bd4bb26de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2DB7502-88C6-4D43-99B2-341B4BD14BA4}">
  <ds:schemaRefs>
    <ds:schemaRef ds:uri="http://purl.org/dc/terms/"/>
    <ds:schemaRef ds:uri="http://www.w3.org/XML/1998/namespace"/>
    <ds:schemaRef ds:uri="http://purl.org/dc/dcmitype/"/>
    <ds:schemaRef ds:uri="http://purl.org/dc/elements/1.1/"/>
    <ds:schemaRef ds:uri="http://schemas.openxmlformats.org/package/2006/metadata/core-properties"/>
    <ds:schemaRef ds:uri="http://schemas.microsoft.com/office/infopath/2007/PartnerControls"/>
    <ds:schemaRef ds:uri="b6698f20-16d8-4387-8fa1-6bd4bb26deb7"/>
    <ds:schemaRef ds:uri="http://schemas.microsoft.com/office/2006/documentManagement/types"/>
    <ds:schemaRef ds:uri="f5e617e0-9ae6-48ae-8c0a-f049dce7ee5d"/>
    <ds:schemaRef ds:uri="http://schemas.microsoft.com/office/2006/metadata/properties"/>
  </ds:schemaRefs>
</ds:datastoreItem>
</file>

<file path=customXml/itemProps2.xml><?xml version="1.0" encoding="utf-8"?>
<ds:datastoreItem xmlns:ds="http://schemas.openxmlformats.org/officeDocument/2006/customXml" ds:itemID="{0486A0E1-633D-4523-B723-1686472B6C58}">
  <ds:schemaRefs>
    <ds:schemaRef ds:uri="http://schemas.microsoft.com/sharepoint/v3/contenttype/forms"/>
  </ds:schemaRefs>
</ds:datastoreItem>
</file>

<file path=customXml/itemProps3.xml><?xml version="1.0" encoding="utf-8"?>
<ds:datastoreItem xmlns:ds="http://schemas.openxmlformats.org/officeDocument/2006/customXml" ds:itemID="{B1B3D78E-EF49-473E-905D-FC44168588B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5e617e0-9ae6-48ae-8c0a-f049dce7ee5d"/>
    <ds:schemaRef ds:uri="b6698f20-16d8-4387-8fa1-6bd4bb26de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142</TotalTime>
  <Words>837</Words>
  <Application>Microsoft Office PowerPoint</Application>
  <PresentationFormat>Widescreen</PresentationFormat>
  <Paragraphs>90</Paragraphs>
  <Slides>6</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Aptos</vt:lpstr>
      <vt:lpstr>Aptos Display</vt:lpstr>
      <vt:lpstr>Arial</vt:lpstr>
      <vt:lpstr>Calibri</vt:lpstr>
      <vt:lpstr>Helvetica</vt:lpstr>
      <vt:lpstr>Nirmala UI</vt:lpstr>
      <vt:lpstr>Office Theme</vt:lpstr>
      <vt:lpstr>Introduction</vt:lpstr>
      <vt:lpstr>Five Vaccines to Feature for Staff Education</vt:lpstr>
      <vt:lpstr>Includes Ages 50-64 AND &gt; 65 without immunocompromised health status</vt:lpstr>
      <vt:lpstr>Vaccines are Necessary with Immunocompromised Health Status</vt:lpstr>
      <vt:lpstr>Pneumonia Vaccine without immunocompromised health status: &gt;65 or 19-64 years with certain medical conditions</vt:lpstr>
      <vt:lpstr>Terms to Know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Vaccines to Feature for Staff Education</dc:title>
  <dc:creator>Health Quality Innovation Network</dc:creator>
  <cp:lastModifiedBy>Sarah MacCready</cp:lastModifiedBy>
  <cp:revision>1</cp:revision>
  <dcterms:created xsi:type="dcterms:W3CDTF">2024-01-15T17:26:49Z</dcterms:created>
  <dcterms:modified xsi:type="dcterms:W3CDTF">2024-01-23T18:18:46Z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0x0101005D11B6B9F23254468F6D1ED128359F2E</vt:lpwstr>
  </property>
</Properties>
</file>