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4" r:id="rId4"/>
  </p:sldMasterIdLst>
  <p:notesMasterIdLst>
    <p:notesMasterId r:id="rId11"/>
  </p:notesMasterIdLst>
  <p:handoutMasterIdLst>
    <p:handoutMasterId r:id="rId12"/>
  </p:handoutMasterIdLst>
  <p:sldIdLst>
    <p:sldId id="263" r:id="rId5"/>
    <p:sldId id="338" r:id="rId6"/>
    <p:sldId id="336" r:id="rId7"/>
    <p:sldId id="329" r:id="rId8"/>
    <p:sldId id="332" r:id="rId9"/>
    <p:sldId id="333" r:id="rId10"/>
  </p:sldIdLst>
  <p:sldSz cx="9144000" cy="5143500" type="screen16x9"/>
  <p:notesSz cx="9312275" cy="7026275"/>
  <p:embeddedFontLst>
    <p:embeddedFont>
      <p:font typeface="Corbel" panose="020B0503020204020204" pitchFamily="34" charset="0"/>
      <p:regular r:id="rId13"/>
      <p:bold r:id="rId14"/>
      <p:italic r:id="rId15"/>
      <p:boldItalic r:id="rId16"/>
    </p:embeddedFont>
    <p:embeddedFont>
      <p:font typeface="Impact" panose="020B0806030902050204" pitchFamily="34" charset="0"/>
      <p:regular r:id="rId17"/>
    </p:embeddedFont>
    <p:embeddedFont>
      <p:font typeface="Nirmala UI" panose="020B0502040204020203" pitchFamily="34" charset="0"/>
      <p:regular r:id="rId18"/>
      <p:bold r:id="rId19"/>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48" userDrawn="1">
          <p15:clr>
            <a:srgbClr val="A4A3A4"/>
          </p15:clr>
        </p15:guide>
        <p15:guide id="2" orient="horz" pos="10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EC5568-5692-634B-AEB5-997AAC193943}" name="April Faulkner" initials="AF" userId="S::afaulkner@hqi.solutions::0b78918d-9d22-4f38-97c6-6a164437ea8a" providerId="AD"/>
  <p188:author id="{E5D0ABEA-3262-E566-9D66-8AF65A50DF1D}" name="Laura Finch" initials="LF" userId="S::lfinch@hqi.solutions::fb39cc06-ab26-4ebd-bfe4-08e0020ef8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Lenz" initials="AL" lastIdx="9" clrIdx="0">
    <p:extLst>
      <p:ext uri="{19B8F6BF-5375-455C-9EA6-DF929625EA0E}">
        <p15:presenceInfo xmlns:p15="http://schemas.microsoft.com/office/powerpoint/2012/main" userId="S::alenz@hqi.solutions::4afef4c9-4616-44b7-97c6-109d58198a37" providerId="AD"/>
      </p:ext>
    </p:extLst>
  </p:cmAuthor>
  <p:cmAuthor id="2" name="Jenni Brockman" initials="JB" lastIdx="38" clrIdx="1">
    <p:extLst>
      <p:ext uri="{19B8F6BF-5375-455C-9EA6-DF929625EA0E}">
        <p15:presenceInfo xmlns:p15="http://schemas.microsoft.com/office/powerpoint/2012/main" userId="S::jbrockman@hqi.solutions::9fc3998e-0ba1-4cfb-871a-5281142fff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382"/>
    <a:srgbClr val="D8955F"/>
    <a:srgbClr val="0073B6"/>
    <a:srgbClr val="0B4A72"/>
    <a:srgbClr val="F2A4E5"/>
    <a:srgbClr val="68B1E2"/>
    <a:srgbClr val="D664A7"/>
    <a:srgbClr val="006CB6"/>
    <a:srgbClr val="F3CBE5"/>
    <a:srgbClr val="FDD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A44CB3-1BC4-41AD-BB62-7DB9C1FC864C}" v="15" dt="2023-09-11T12:51:36.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385" autoAdjust="0"/>
  </p:normalViewPr>
  <p:slideViewPr>
    <p:cSldViewPr snapToGrid="0" showGuides="1">
      <p:cViewPr varScale="1">
        <p:scale>
          <a:sx n="142" d="100"/>
          <a:sy n="142" d="100"/>
        </p:scale>
        <p:origin x="132" y="354"/>
      </p:cViewPr>
      <p:guideLst>
        <p:guide pos="648"/>
        <p:guide orient="horz" pos="104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7" d="100"/>
          <a:sy n="77" d="100"/>
        </p:scale>
        <p:origin x="224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Finch" userId="S::lfinch@hqi.solutions::fb39cc06-ab26-4ebd-bfe4-08e0020ef85c" providerId="AD" clId="Web-{DAE6FF9D-0C83-EABC-6217-45FD52123E13}"/>
    <pc:docChg chg="addSld delSld modSld">
      <pc:chgData name="Laura Finch" userId="S::lfinch@hqi.solutions::fb39cc06-ab26-4ebd-bfe4-08e0020ef85c" providerId="AD" clId="Web-{DAE6FF9D-0C83-EABC-6217-45FD52123E13}" dt="2023-08-14T19:32:48.836" v="11"/>
      <pc:docMkLst>
        <pc:docMk/>
      </pc:docMkLst>
      <pc:sldChg chg="modCm">
        <pc:chgData name="Laura Finch" userId="S::lfinch@hqi.solutions::fb39cc06-ab26-4ebd-bfe4-08e0020ef85c" providerId="AD" clId="Web-{DAE6FF9D-0C83-EABC-6217-45FD52123E13}" dt="2023-08-14T19:21:32.029" v="8"/>
        <pc:sldMkLst>
          <pc:docMk/>
          <pc:sldMk cId="583418409" sldId="323"/>
        </pc:sldMkLst>
        <pc:extLst>
          <p:ext xmlns:p="http://schemas.openxmlformats.org/presentationml/2006/main" uri="{D6D511B9-2390-475A-947B-AFAB55BFBCF1}">
            <pc226:cmChg xmlns:pc226="http://schemas.microsoft.com/office/powerpoint/2022/06/main/command" chg="">
              <pc226:chgData name="Laura Finch" userId="S::lfinch@hqi.solutions::fb39cc06-ab26-4ebd-bfe4-08e0020ef85c" providerId="AD" clId="Web-{DAE6FF9D-0C83-EABC-6217-45FD52123E13}" dt="2023-08-14T19:21:32.029" v="8"/>
              <pc2:cmMkLst xmlns:pc2="http://schemas.microsoft.com/office/powerpoint/2019/9/main/command">
                <pc:docMk/>
                <pc:sldMk cId="583418409" sldId="323"/>
                <pc2:cmMk id="{060F8436-A7D3-47EC-9043-33D707F28421}"/>
              </pc2:cmMkLst>
              <pc226:cmRplyChg chg="add">
                <pc226:chgData name="Laura Finch" userId="S::lfinch@hqi.solutions::fb39cc06-ab26-4ebd-bfe4-08e0020ef85c" providerId="AD" clId="Web-{DAE6FF9D-0C83-EABC-6217-45FD52123E13}" dt="2023-08-14T19:21:32.029" v="8"/>
                <pc2:cmRplyMkLst xmlns:pc2="http://schemas.microsoft.com/office/powerpoint/2019/9/main/command">
                  <pc:docMk/>
                  <pc:sldMk cId="583418409" sldId="323"/>
                  <pc2:cmMk id="{060F8436-A7D3-47EC-9043-33D707F28421}"/>
                  <pc2:cmRplyMk id="{2127A25F-2F6B-466F-A793-B454D28B28C4}"/>
                </pc2:cmRplyMkLst>
              </pc226:cmRplyChg>
            </pc226:cmChg>
          </p:ext>
        </pc:extLst>
      </pc:sldChg>
      <pc:sldChg chg="modSp">
        <pc:chgData name="Laura Finch" userId="S::lfinch@hqi.solutions::fb39cc06-ab26-4ebd-bfe4-08e0020ef85c" providerId="AD" clId="Web-{DAE6FF9D-0C83-EABC-6217-45FD52123E13}" dt="2023-08-14T19:20:13.617" v="7" actId="20577"/>
        <pc:sldMkLst>
          <pc:docMk/>
          <pc:sldMk cId="864396314" sldId="329"/>
        </pc:sldMkLst>
        <pc:spChg chg="mod">
          <ac:chgData name="Laura Finch" userId="S::lfinch@hqi.solutions::fb39cc06-ab26-4ebd-bfe4-08e0020ef85c" providerId="AD" clId="Web-{DAE6FF9D-0C83-EABC-6217-45FD52123E13}" dt="2023-08-14T19:20:13.617" v="7" actId="20577"/>
          <ac:spMkLst>
            <pc:docMk/>
            <pc:sldMk cId="864396314" sldId="329"/>
            <ac:spMk id="5" creationId="{C5CE7619-EE09-462B-BCF1-F8653DC22209}"/>
          </ac:spMkLst>
        </pc:spChg>
      </pc:sldChg>
      <pc:sldChg chg="modCm">
        <pc:chgData name="Laura Finch" userId="S::lfinch@hqi.solutions::fb39cc06-ab26-4ebd-bfe4-08e0020ef85c" providerId="AD" clId="Web-{DAE6FF9D-0C83-EABC-6217-45FD52123E13}" dt="2023-08-14T19:28:04.834" v="9"/>
        <pc:sldMkLst>
          <pc:docMk/>
          <pc:sldMk cId="743282142" sldId="333"/>
        </pc:sldMkLst>
        <pc:extLst>
          <p:ext xmlns:p="http://schemas.openxmlformats.org/presentationml/2006/main" uri="{D6D511B9-2390-475A-947B-AFAB55BFBCF1}">
            <pc226:cmChg xmlns:pc226="http://schemas.microsoft.com/office/powerpoint/2022/06/main/command" chg="">
              <pc226:chgData name="Laura Finch" userId="S::lfinch@hqi.solutions::fb39cc06-ab26-4ebd-bfe4-08e0020ef85c" providerId="AD" clId="Web-{DAE6FF9D-0C83-EABC-6217-45FD52123E13}" dt="2023-08-14T19:28:04.834" v="9"/>
              <pc2:cmMkLst xmlns:pc2="http://schemas.microsoft.com/office/powerpoint/2019/9/main/command">
                <pc:docMk/>
                <pc:sldMk cId="743282142" sldId="333"/>
                <pc2:cmMk id="{B95F0157-6385-43AB-A91E-D17F84A9BB55}"/>
              </pc2:cmMkLst>
              <pc226:cmRplyChg chg="add">
                <pc226:chgData name="Laura Finch" userId="S::lfinch@hqi.solutions::fb39cc06-ab26-4ebd-bfe4-08e0020ef85c" providerId="AD" clId="Web-{DAE6FF9D-0C83-EABC-6217-45FD52123E13}" dt="2023-08-14T19:28:04.834" v="9"/>
                <pc2:cmRplyMkLst xmlns:pc2="http://schemas.microsoft.com/office/powerpoint/2019/9/main/command">
                  <pc:docMk/>
                  <pc:sldMk cId="743282142" sldId="333"/>
                  <pc2:cmMk id="{B95F0157-6385-43AB-A91E-D17F84A9BB55}"/>
                  <pc2:cmRplyMk id="{6A88CAB3-E672-4A8E-8975-4BE064FB5E55}"/>
                </pc2:cmRplyMkLst>
              </pc226:cmRplyChg>
            </pc226:cmChg>
          </p:ext>
        </pc:extLst>
      </pc:sldChg>
      <pc:sldChg chg="add del replId">
        <pc:chgData name="Laura Finch" userId="S::lfinch@hqi.solutions::fb39cc06-ab26-4ebd-bfe4-08e0020ef85c" providerId="AD" clId="Web-{DAE6FF9D-0C83-EABC-6217-45FD52123E13}" dt="2023-08-14T19:32:48.836" v="11"/>
        <pc:sldMkLst>
          <pc:docMk/>
          <pc:sldMk cId="3170432404" sldId="339"/>
        </pc:sldMkLst>
      </pc:sldChg>
    </pc:docChg>
  </pc:docChgLst>
  <pc:docChgLst>
    <pc:chgData name="April Faulkner" userId="0b78918d-9d22-4f38-97c6-6a164437ea8a" providerId="ADAL" clId="{218F8F1A-8C66-4D6A-911C-CC0A19389E56}"/>
    <pc:docChg chg="undo custSel addSld delSld modSld sldOrd modMainMaster">
      <pc:chgData name="April Faulkner" userId="0b78918d-9d22-4f38-97c6-6a164437ea8a" providerId="ADAL" clId="{218F8F1A-8C66-4D6A-911C-CC0A19389E56}" dt="2023-08-14T20:03:17.551" v="2846" actId="1076"/>
      <pc:docMkLst>
        <pc:docMk/>
      </pc:docMkLst>
      <pc:sldChg chg="addSp delSp modSp mod">
        <pc:chgData name="April Faulkner" userId="0b78918d-9d22-4f38-97c6-6a164437ea8a" providerId="ADAL" clId="{218F8F1A-8C66-4D6A-911C-CC0A19389E56}" dt="2023-08-14T18:58:39.190" v="2737" actId="1035"/>
        <pc:sldMkLst>
          <pc:docMk/>
          <pc:sldMk cId="3933965055" sldId="263"/>
        </pc:sldMkLst>
        <pc:spChg chg="add mod">
          <ac:chgData name="April Faulkner" userId="0b78918d-9d22-4f38-97c6-6a164437ea8a" providerId="ADAL" clId="{218F8F1A-8C66-4D6A-911C-CC0A19389E56}" dt="2023-08-11T15:05:33.002" v="14" actId="1035"/>
          <ac:spMkLst>
            <pc:docMk/>
            <pc:sldMk cId="3933965055" sldId="263"/>
            <ac:spMk id="2" creationId="{15241544-C042-3584-EB48-CE5FB59B5637}"/>
          </ac:spMkLst>
        </pc:spChg>
        <pc:spChg chg="add mod">
          <ac:chgData name="April Faulkner" userId="0b78918d-9d22-4f38-97c6-6a164437ea8a" providerId="ADAL" clId="{218F8F1A-8C66-4D6A-911C-CC0A19389E56}" dt="2023-08-11T15:13:00.450" v="45" actId="1076"/>
          <ac:spMkLst>
            <pc:docMk/>
            <pc:sldMk cId="3933965055" sldId="263"/>
            <ac:spMk id="3" creationId="{18131275-EAEE-E531-B400-40A5CBBEFCFD}"/>
          </ac:spMkLst>
        </pc:spChg>
        <pc:spChg chg="add mod">
          <ac:chgData name="April Faulkner" userId="0b78918d-9d22-4f38-97c6-6a164437ea8a" providerId="ADAL" clId="{218F8F1A-8C66-4D6A-911C-CC0A19389E56}" dt="2023-08-11T15:15:21.787" v="46"/>
          <ac:spMkLst>
            <pc:docMk/>
            <pc:sldMk cId="3933965055" sldId="263"/>
            <ac:spMk id="4" creationId="{27110016-583B-754C-F80B-D1AB34FC448A}"/>
          </ac:spMkLst>
        </pc:spChg>
        <pc:spChg chg="add del mod">
          <ac:chgData name="April Faulkner" userId="0b78918d-9d22-4f38-97c6-6a164437ea8a" providerId="ADAL" clId="{218F8F1A-8C66-4D6A-911C-CC0A19389E56}" dt="2023-08-11T15:06:52.190" v="25" actId="478"/>
          <ac:spMkLst>
            <pc:docMk/>
            <pc:sldMk cId="3933965055" sldId="263"/>
            <ac:spMk id="5" creationId="{3E1D8EF2-AE72-FB5C-4D8D-C4CFC94C9726}"/>
          </ac:spMkLst>
        </pc:spChg>
        <pc:spChg chg="mod">
          <ac:chgData name="April Faulkner" userId="0b78918d-9d22-4f38-97c6-6a164437ea8a" providerId="ADAL" clId="{218F8F1A-8C66-4D6A-911C-CC0A19389E56}" dt="2023-08-11T15:13:00.450" v="45" actId="1076"/>
          <ac:spMkLst>
            <pc:docMk/>
            <pc:sldMk cId="3933965055" sldId="263"/>
            <ac:spMk id="6" creationId="{90E0D783-9963-4B8B-9F86-F759CE8656C6}"/>
          </ac:spMkLst>
        </pc:spChg>
        <pc:picChg chg="add mod modCrop">
          <ac:chgData name="April Faulkner" userId="0b78918d-9d22-4f38-97c6-6a164437ea8a" providerId="ADAL" clId="{218F8F1A-8C66-4D6A-911C-CC0A19389E56}" dt="2023-08-14T18:58:39.190" v="2737" actId="1035"/>
          <ac:picMkLst>
            <pc:docMk/>
            <pc:sldMk cId="3933965055" sldId="263"/>
            <ac:picMk id="8" creationId="{44541CE3-1447-03EB-9E0F-423F395B919A}"/>
          </ac:picMkLst>
        </pc:picChg>
      </pc:sldChg>
      <pc:sldChg chg="del">
        <pc:chgData name="April Faulkner" userId="0b78918d-9d22-4f38-97c6-6a164437ea8a" providerId="ADAL" clId="{218F8F1A-8C66-4D6A-911C-CC0A19389E56}" dt="2023-08-14T17:17:41.104" v="1375" actId="47"/>
        <pc:sldMkLst>
          <pc:docMk/>
          <pc:sldMk cId="3341533274" sldId="319"/>
        </pc:sldMkLst>
      </pc:sldChg>
      <pc:sldChg chg="del modCm">
        <pc:chgData name="April Faulkner" userId="0b78918d-9d22-4f38-97c6-6a164437ea8a" providerId="ADAL" clId="{218F8F1A-8C66-4D6A-911C-CC0A19389E56}" dt="2023-08-14T19:41:19.254" v="2806" actId="2696"/>
        <pc:sldMkLst>
          <pc:docMk/>
          <pc:sldMk cId="583418409" sldId="323"/>
        </pc:sldMkLst>
        <pc:extLst>
          <p:ext xmlns:p="http://schemas.openxmlformats.org/presentationml/2006/main" uri="{D6D511B9-2390-475A-947B-AFAB55BFBCF1}">
            <pc226:cmChg xmlns:pc226="http://schemas.microsoft.com/office/powerpoint/2022/06/main/command" chg="">
              <pc226:chgData name="April Faulkner" userId="0b78918d-9d22-4f38-97c6-6a164437ea8a" providerId="ADAL" clId="{218F8F1A-8C66-4D6A-911C-CC0A19389E56}" dt="2023-08-14T18:24:46.612" v="2463"/>
              <pc2:cmMkLst xmlns:pc2="http://schemas.microsoft.com/office/powerpoint/2019/9/main/command">
                <pc:docMk/>
                <pc:sldMk cId="583418409" sldId="323"/>
                <pc2:cmMk id="{060F8436-A7D3-47EC-9043-33D707F28421}"/>
              </pc2:cmMkLst>
              <pc226:cmRplyChg chg="add">
                <pc226:chgData name="April Faulkner" userId="0b78918d-9d22-4f38-97c6-6a164437ea8a" providerId="ADAL" clId="{218F8F1A-8C66-4D6A-911C-CC0A19389E56}" dt="2023-08-14T18:24:46.612" v="2463"/>
                <pc2:cmRplyMkLst xmlns:pc2="http://schemas.microsoft.com/office/powerpoint/2019/9/main/command">
                  <pc:docMk/>
                  <pc:sldMk cId="583418409" sldId="323"/>
                  <pc2:cmMk id="{060F8436-A7D3-47EC-9043-33D707F28421}"/>
                  <pc2:cmRplyMk id="{5AD0C2C9-0EAA-44D5-9885-EE65F52D8F68}"/>
                </pc2:cmRplyMkLst>
              </pc226:cmRplyChg>
            </pc226:cmChg>
          </p:ext>
        </pc:extLst>
      </pc:sldChg>
      <pc:sldChg chg="addSp delSp modSp mod">
        <pc:chgData name="April Faulkner" userId="0b78918d-9d22-4f38-97c6-6a164437ea8a" providerId="ADAL" clId="{218F8F1A-8C66-4D6A-911C-CC0A19389E56}" dt="2023-08-14T20:03:17.551" v="2846" actId="1076"/>
        <pc:sldMkLst>
          <pc:docMk/>
          <pc:sldMk cId="864396314" sldId="329"/>
        </pc:sldMkLst>
        <pc:spChg chg="del">
          <ac:chgData name="April Faulkner" userId="0b78918d-9d22-4f38-97c6-6a164437ea8a" providerId="ADAL" clId="{218F8F1A-8C66-4D6A-911C-CC0A19389E56}" dt="2023-08-14T17:17:37.004" v="1374" actId="478"/>
          <ac:spMkLst>
            <pc:docMk/>
            <pc:sldMk cId="864396314" sldId="329"/>
            <ac:spMk id="2" creationId="{73C7D294-67AE-4C17-A54F-62DDFDA2DC07}"/>
          </ac:spMkLst>
        </pc:spChg>
        <pc:spChg chg="add mod">
          <ac:chgData name="April Faulkner" userId="0b78918d-9d22-4f38-97c6-6a164437ea8a" providerId="ADAL" clId="{218F8F1A-8C66-4D6A-911C-CC0A19389E56}" dt="2023-08-14T19:40:46.564" v="2802" actId="6549"/>
          <ac:spMkLst>
            <pc:docMk/>
            <pc:sldMk cId="864396314" sldId="329"/>
            <ac:spMk id="2" creationId="{AA07BDDE-FE39-FCF1-957B-8950C01A10E9}"/>
          </ac:spMkLst>
        </pc:spChg>
        <pc:spChg chg="del">
          <ac:chgData name="April Faulkner" userId="0b78918d-9d22-4f38-97c6-6a164437ea8a" providerId="ADAL" clId="{218F8F1A-8C66-4D6A-911C-CC0A19389E56}" dt="2023-08-14T17:17:35.423" v="1373" actId="478"/>
          <ac:spMkLst>
            <pc:docMk/>
            <pc:sldMk cId="864396314" sldId="329"/>
            <ac:spMk id="3" creationId="{BDC271BE-CB48-48D8-9376-122A63394E79}"/>
          </ac:spMkLst>
        </pc:spChg>
        <pc:spChg chg="mod">
          <ac:chgData name="April Faulkner" userId="0b78918d-9d22-4f38-97c6-6a164437ea8a" providerId="ADAL" clId="{218F8F1A-8C66-4D6A-911C-CC0A19389E56}" dt="2023-08-14T17:17:27.756" v="1372" actId="113"/>
          <ac:spMkLst>
            <pc:docMk/>
            <pc:sldMk cId="864396314" sldId="329"/>
            <ac:spMk id="4" creationId="{E12D0701-2C3B-4214-B231-D760F3167E76}"/>
          </ac:spMkLst>
        </pc:spChg>
        <pc:spChg chg="mod">
          <ac:chgData name="April Faulkner" userId="0b78918d-9d22-4f38-97c6-6a164437ea8a" providerId="ADAL" clId="{218F8F1A-8C66-4D6A-911C-CC0A19389E56}" dt="2023-08-14T20:03:14.211" v="2845" actId="14100"/>
          <ac:spMkLst>
            <pc:docMk/>
            <pc:sldMk cId="864396314" sldId="329"/>
            <ac:spMk id="5" creationId="{C5CE7619-EE09-462B-BCF1-F8653DC22209}"/>
          </ac:spMkLst>
        </pc:spChg>
        <pc:picChg chg="add mod modCrop">
          <ac:chgData name="April Faulkner" userId="0b78918d-9d22-4f38-97c6-6a164437ea8a" providerId="ADAL" clId="{218F8F1A-8C66-4D6A-911C-CC0A19389E56}" dt="2023-08-14T20:03:17.551" v="2846" actId="1076"/>
          <ac:picMkLst>
            <pc:docMk/>
            <pc:sldMk cId="864396314" sldId="329"/>
            <ac:picMk id="7" creationId="{87D01953-D39D-D406-A298-C1C34F818187}"/>
          </ac:picMkLst>
        </pc:picChg>
      </pc:sldChg>
      <pc:sldChg chg="addSp delSp modSp mod delCm modCm">
        <pc:chgData name="April Faulkner" userId="0b78918d-9d22-4f38-97c6-6a164437ea8a" providerId="ADAL" clId="{218F8F1A-8C66-4D6A-911C-CC0A19389E56}" dt="2023-08-14T18:23:36.989" v="2462" actId="20577"/>
        <pc:sldMkLst>
          <pc:docMk/>
          <pc:sldMk cId="2142396544" sldId="332"/>
        </pc:sldMkLst>
        <pc:spChg chg="del">
          <ac:chgData name="April Faulkner" userId="0b78918d-9d22-4f38-97c6-6a164437ea8a" providerId="ADAL" clId="{218F8F1A-8C66-4D6A-911C-CC0A19389E56}" dt="2023-08-14T17:33:09.509" v="1876" actId="478"/>
          <ac:spMkLst>
            <pc:docMk/>
            <pc:sldMk cId="2142396544" sldId="332"/>
            <ac:spMk id="2" creationId="{73C7D294-67AE-4C17-A54F-62DDFDA2DC07}"/>
          </ac:spMkLst>
        </pc:spChg>
        <pc:spChg chg="del">
          <ac:chgData name="April Faulkner" userId="0b78918d-9d22-4f38-97c6-6a164437ea8a" providerId="ADAL" clId="{218F8F1A-8C66-4D6A-911C-CC0A19389E56}" dt="2023-08-14T17:33:11.820" v="1877" actId="478"/>
          <ac:spMkLst>
            <pc:docMk/>
            <pc:sldMk cId="2142396544" sldId="332"/>
            <ac:spMk id="3" creationId="{BDC271BE-CB48-48D8-9376-122A63394E79}"/>
          </ac:spMkLst>
        </pc:spChg>
        <pc:spChg chg="mod">
          <ac:chgData name="April Faulkner" userId="0b78918d-9d22-4f38-97c6-6a164437ea8a" providerId="ADAL" clId="{218F8F1A-8C66-4D6A-911C-CC0A19389E56}" dt="2023-08-14T18:21:45.503" v="2338" actId="1037"/>
          <ac:spMkLst>
            <pc:docMk/>
            <pc:sldMk cId="2142396544" sldId="332"/>
            <ac:spMk id="4" creationId="{E12D0701-2C3B-4214-B231-D760F3167E76}"/>
          </ac:spMkLst>
        </pc:spChg>
        <pc:spChg chg="mod">
          <ac:chgData name="April Faulkner" userId="0b78918d-9d22-4f38-97c6-6a164437ea8a" providerId="ADAL" clId="{218F8F1A-8C66-4D6A-911C-CC0A19389E56}" dt="2023-08-14T18:22:03.264" v="2375" actId="1035"/>
          <ac:spMkLst>
            <pc:docMk/>
            <pc:sldMk cId="2142396544" sldId="332"/>
            <ac:spMk id="5" creationId="{C5CE7619-EE09-462B-BCF1-F8653DC22209}"/>
          </ac:spMkLst>
        </pc:spChg>
        <pc:spChg chg="add mod">
          <ac:chgData name="April Faulkner" userId="0b78918d-9d22-4f38-97c6-6a164437ea8a" providerId="ADAL" clId="{218F8F1A-8C66-4D6A-911C-CC0A19389E56}" dt="2023-08-14T18:20:52.790" v="2271" actId="14100"/>
          <ac:spMkLst>
            <pc:docMk/>
            <pc:sldMk cId="2142396544" sldId="332"/>
            <ac:spMk id="6" creationId="{9C6F8B55-E7D3-45F1-7563-65A6F3AE52C4}"/>
          </ac:spMkLst>
        </pc:spChg>
        <pc:spChg chg="add del mod">
          <ac:chgData name="April Faulkner" userId="0b78918d-9d22-4f38-97c6-6a164437ea8a" providerId="ADAL" clId="{218F8F1A-8C66-4D6A-911C-CC0A19389E56}" dt="2023-08-14T18:21:19.208" v="2314" actId="478"/>
          <ac:spMkLst>
            <pc:docMk/>
            <pc:sldMk cId="2142396544" sldId="332"/>
            <ac:spMk id="7" creationId="{D238B86D-F62E-F638-0B5C-7EBBEB004C78}"/>
          </ac:spMkLst>
        </pc:spChg>
        <pc:spChg chg="add del mod">
          <ac:chgData name="April Faulkner" userId="0b78918d-9d22-4f38-97c6-6a164437ea8a" providerId="ADAL" clId="{218F8F1A-8C66-4D6A-911C-CC0A19389E56}" dt="2023-08-14T17:44:05.527" v="2055" actId="478"/>
          <ac:spMkLst>
            <pc:docMk/>
            <pc:sldMk cId="2142396544" sldId="332"/>
            <ac:spMk id="8" creationId="{61072715-39FB-ABE7-6CDC-CF942312A3CA}"/>
          </ac:spMkLst>
        </pc:spChg>
        <pc:spChg chg="add mod">
          <ac:chgData name="April Faulkner" userId="0b78918d-9d22-4f38-97c6-6a164437ea8a" providerId="ADAL" clId="{218F8F1A-8C66-4D6A-911C-CC0A19389E56}" dt="2023-08-14T18:20:52.790" v="2271" actId="14100"/>
          <ac:spMkLst>
            <pc:docMk/>
            <pc:sldMk cId="2142396544" sldId="332"/>
            <ac:spMk id="9" creationId="{37BD825B-60CD-7A97-032D-40EE752264AC}"/>
          </ac:spMkLst>
        </pc:spChg>
        <pc:spChg chg="add mod">
          <ac:chgData name="April Faulkner" userId="0b78918d-9d22-4f38-97c6-6a164437ea8a" providerId="ADAL" clId="{218F8F1A-8C66-4D6A-911C-CC0A19389E56}" dt="2023-08-14T18:20:52.790" v="2271" actId="14100"/>
          <ac:spMkLst>
            <pc:docMk/>
            <pc:sldMk cId="2142396544" sldId="332"/>
            <ac:spMk id="10" creationId="{F96462CB-B5F5-EB45-4A5E-11AEA414EF61}"/>
          </ac:spMkLst>
        </pc:spChg>
        <pc:spChg chg="add mod">
          <ac:chgData name="April Faulkner" userId="0b78918d-9d22-4f38-97c6-6a164437ea8a" providerId="ADAL" clId="{218F8F1A-8C66-4D6A-911C-CC0A19389E56}" dt="2023-08-14T18:20:52.790" v="2271" actId="14100"/>
          <ac:spMkLst>
            <pc:docMk/>
            <pc:sldMk cId="2142396544" sldId="332"/>
            <ac:spMk id="11" creationId="{3ABA7435-3624-7681-D0E6-5B97B3AB8E10}"/>
          </ac:spMkLst>
        </pc:spChg>
        <pc:spChg chg="add mod">
          <ac:chgData name="April Faulkner" userId="0b78918d-9d22-4f38-97c6-6a164437ea8a" providerId="ADAL" clId="{218F8F1A-8C66-4D6A-911C-CC0A19389E56}" dt="2023-08-14T18:21:55.375" v="2356" actId="1035"/>
          <ac:spMkLst>
            <pc:docMk/>
            <pc:sldMk cId="2142396544" sldId="332"/>
            <ac:spMk id="12" creationId="{546A92EA-3603-B3A3-5731-4ADF5FCDC415}"/>
          </ac:spMkLst>
        </pc:spChg>
        <pc:spChg chg="add mod">
          <ac:chgData name="April Faulkner" userId="0b78918d-9d22-4f38-97c6-6a164437ea8a" providerId="ADAL" clId="{218F8F1A-8C66-4D6A-911C-CC0A19389E56}" dt="2023-08-14T18:22:19.877" v="2387" actId="1036"/>
          <ac:spMkLst>
            <pc:docMk/>
            <pc:sldMk cId="2142396544" sldId="332"/>
            <ac:spMk id="13" creationId="{9918C3DB-387E-D24C-8904-93069B22C819}"/>
          </ac:spMkLst>
        </pc:spChg>
        <pc:spChg chg="add mod">
          <ac:chgData name="April Faulkner" userId="0b78918d-9d22-4f38-97c6-6a164437ea8a" providerId="ADAL" clId="{218F8F1A-8C66-4D6A-911C-CC0A19389E56}" dt="2023-08-14T18:23:36.989" v="2462" actId="20577"/>
          <ac:spMkLst>
            <pc:docMk/>
            <pc:sldMk cId="2142396544" sldId="332"/>
            <ac:spMk id="14" creationId="{FC35236E-7F07-97DA-17F2-76341168263F}"/>
          </ac:spMkLst>
        </pc:spChg>
        <pc:extLst>
          <p:ext xmlns:p="http://schemas.openxmlformats.org/presentationml/2006/main" uri="{D6D511B9-2390-475A-947B-AFAB55BFBCF1}">
            <pc226:cmChg xmlns:pc226="http://schemas.microsoft.com/office/powerpoint/2022/06/main/command" chg="del mod">
              <pc226:chgData name="April Faulkner" userId="0b78918d-9d22-4f38-97c6-6a164437ea8a" providerId="ADAL" clId="{218F8F1A-8C66-4D6A-911C-CC0A19389E56}" dt="2023-08-14T18:20:17.054" v="2245"/>
              <pc2:cmMkLst xmlns:pc2="http://schemas.microsoft.com/office/powerpoint/2019/9/main/command">
                <pc:docMk/>
                <pc:sldMk cId="2142396544" sldId="332"/>
                <pc2:cmMk id="{E2271AAB-A0AC-4F34-BB59-EFC3B5F9AB38}"/>
              </pc2:cmMkLst>
              <pc226:cmRplyChg chg="del">
                <pc226:chgData name="April Faulkner" userId="0b78918d-9d22-4f38-97c6-6a164437ea8a" providerId="ADAL" clId="{218F8F1A-8C66-4D6A-911C-CC0A19389E56}" dt="2023-08-14T17:41:34.279" v="2013"/>
                <pc2:cmRplyMkLst xmlns:pc2="http://schemas.microsoft.com/office/powerpoint/2019/9/main/command">
                  <pc:docMk/>
                  <pc:sldMk cId="2142396544" sldId="332"/>
                  <pc2:cmMk id="{E2271AAB-A0AC-4F34-BB59-EFC3B5F9AB38}"/>
                  <pc2:cmRplyMk id="{D71BAC25-FD23-4467-8764-2F196ADF626D}"/>
                </pc2:cmRplyMkLst>
              </pc226:cmRplyChg>
              <pc226:cmRplyChg chg="add mod">
                <pc226:chgData name="April Faulkner" userId="0b78918d-9d22-4f38-97c6-6a164437ea8a" providerId="ADAL" clId="{218F8F1A-8C66-4D6A-911C-CC0A19389E56}" dt="2023-08-14T17:41:57.750" v="2015"/>
                <pc2:cmRplyMkLst xmlns:pc2="http://schemas.microsoft.com/office/powerpoint/2019/9/main/command">
                  <pc:docMk/>
                  <pc:sldMk cId="2142396544" sldId="332"/>
                  <pc2:cmMk id="{E2271AAB-A0AC-4F34-BB59-EFC3B5F9AB38}"/>
                  <pc2:cmRplyMk id="{3967DA41-293B-4C8F-9F8D-00CA57D8A3C6}"/>
                </pc2:cmRplyMkLst>
              </pc226:cmRplyChg>
            </pc226:cmChg>
          </p:ext>
        </pc:extLst>
      </pc:sldChg>
      <pc:sldChg chg="addSp delSp modSp mod addCm delCm modCm">
        <pc:chgData name="April Faulkner" userId="0b78918d-9d22-4f38-97c6-6a164437ea8a" providerId="ADAL" clId="{218F8F1A-8C66-4D6A-911C-CC0A19389E56}" dt="2023-08-14T19:59:26.782" v="2831"/>
        <pc:sldMkLst>
          <pc:docMk/>
          <pc:sldMk cId="743282142" sldId="333"/>
        </pc:sldMkLst>
        <pc:spChg chg="mod">
          <ac:chgData name="April Faulkner" userId="0b78918d-9d22-4f38-97c6-6a164437ea8a" providerId="ADAL" clId="{218F8F1A-8C66-4D6A-911C-CC0A19389E56}" dt="2023-08-14T18:36:04.238" v="2676" actId="1035"/>
          <ac:spMkLst>
            <pc:docMk/>
            <pc:sldMk cId="743282142" sldId="333"/>
            <ac:spMk id="2" creationId="{73C7D294-67AE-4C17-A54F-62DDFDA2DC07}"/>
          </ac:spMkLst>
        </pc:spChg>
        <pc:spChg chg="del">
          <ac:chgData name="April Faulkner" userId="0b78918d-9d22-4f38-97c6-6a164437ea8a" providerId="ADAL" clId="{218F8F1A-8C66-4D6A-911C-CC0A19389E56}" dt="2023-08-14T18:28:23.351" v="2527" actId="478"/>
          <ac:spMkLst>
            <pc:docMk/>
            <pc:sldMk cId="743282142" sldId="333"/>
            <ac:spMk id="3" creationId="{BDC271BE-CB48-48D8-9376-122A63394E79}"/>
          </ac:spMkLst>
        </pc:spChg>
        <pc:spChg chg="del mod">
          <ac:chgData name="April Faulkner" userId="0b78918d-9d22-4f38-97c6-6a164437ea8a" providerId="ADAL" clId="{218F8F1A-8C66-4D6A-911C-CC0A19389E56}" dt="2023-08-14T18:25:50.264" v="2505" actId="478"/>
          <ac:spMkLst>
            <pc:docMk/>
            <pc:sldMk cId="743282142" sldId="333"/>
            <ac:spMk id="4" creationId="{E12D0701-2C3B-4214-B231-D760F3167E76}"/>
          </ac:spMkLst>
        </pc:spChg>
        <pc:spChg chg="mod">
          <ac:chgData name="April Faulkner" userId="0b78918d-9d22-4f38-97c6-6a164437ea8a" providerId="ADAL" clId="{218F8F1A-8C66-4D6A-911C-CC0A19389E56}" dt="2023-08-14T18:39:42.890" v="2734" actId="120"/>
          <ac:spMkLst>
            <pc:docMk/>
            <pc:sldMk cId="743282142" sldId="333"/>
            <ac:spMk id="5" creationId="{C5CE7619-EE09-462B-BCF1-F8653DC22209}"/>
          </ac:spMkLst>
        </pc:spChg>
        <pc:spChg chg="add mod">
          <ac:chgData name="April Faulkner" userId="0b78918d-9d22-4f38-97c6-6a164437ea8a" providerId="ADAL" clId="{218F8F1A-8C66-4D6A-911C-CC0A19389E56}" dt="2023-08-14T18:25:45.686" v="2503" actId="1038"/>
          <ac:spMkLst>
            <pc:docMk/>
            <pc:sldMk cId="743282142" sldId="333"/>
            <ac:spMk id="7" creationId="{AD0882B3-9D77-E456-8600-F2024AD28530}"/>
          </ac:spMkLst>
        </pc:spChg>
        <pc:spChg chg="add mod">
          <ac:chgData name="April Faulkner" userId="0b78918d-9d22-4f38-97c6-6a164437ea8a" providerId="ADAL" clId="{218F8F1A-8C66-4D6A-911C-CC0A19389E56}" dt="2023-08-14T18:39:41.240" v="2733" actId="120"/>
          <ac:spMkLst>
            <pc:docMk/>
            <pc:sldMk cId="743282142" sldId="333"/>
            <ac:spMk id="15" creationId="{E7722647-A8A3-4CFB-8AB7-16BA538F9BC1}"/>
          </ac:spMkLst>
        </pc:spChg>
        <pc:graphicFrameChg chg="add mod">
          <ac:chgData name="April Faulkner" userId="0b78918d-9d22-4f38-97c6-6a164437ea8a" providerId="ADAL" clId="{218F8F1A-8C66-4D6A-911C-CC0A19389E56}" dt="2023-08-14T19:57:58.146" v="2828" actId="1076"/>
          <ac:graphicFrameMkLst>
            <pc:docMk/>
            <pc:sldMk cId="743282142" sldId="333"/>
            <ac:graphicFrameMk id="11" creationId="{8706BE5F-6F8F-279C-8E4E-06FFCC51D090}"/>
          </ac:graphicFrameMkLst>
        </pc:graphicFrameChg>
        <pc:graphicFrameChg chg="add del mod">
          <ac:chgData name="April Faulkner" userId="0b78918d-9d22-4f38-97c6-6a164437ea8a" providerId="ADAL" clId="{218F8F1A-8C66-4D6A-911C-CC0A19389E56}" dt="2023-08-14T18:32:19.077" v="2554"/>
          <ac:graphicFrameMkLst>
            <pc:docMk/>
            <pc:sldMk cId="743282142" sldId="333"/>
            <ac:graphicFrameMk id="12" creationId="{42BC47A3-2AE3-16CB-DCE3-E55A7AE9AD58}"/>
          </ac:graphicFrameMkLst>
        </pc:graphicFrameChg>
        <pc:picChg chg="add mod">
          <ac:chgData name="April Faulkner" userId="0b78918d-9d22-4f38-97c6-6a164437ea8a" providerId="ADAL" clId="{218F8F1A-8C66-4D6A-911C-CC0A19389E56}" dt="2023-08-14T19:58:01.807" v="2829" actId="1076"/>
          <ac:picMkLst>
            <pc:docMk/>
            <pc:sldMk cId="743282142" sldId="333"/>
            <ac:picMk id="4" creationId="{05F6E721-A60B-EDCA-3353-B8B184F7188E}"/>
          </ac:picMkLst>
        </pc:picChg>
        <pc:picChg chg="del mod">
          <ac:chgData name="April Faulkner" userId="0b78918d-9d22-4f38-97c6-6a164437ea8a" providerId="ADAL" clId="{218F8F1A-8C66-4D6A-911C-CC0A19389E56}" dt="2023-08-14T19:41:38.922" v="2807" actId="478"/>
          <ac:picMkLst>
            <pc:docMk/>
            <pc:sldMk cId="743282142" sldId="333"/>
            <ac:picMk id="10" creationId="{189F1C1A-2994-BD6E-F675-F330C2439E49}"/>
          </ac:picMkLst>
        </pc:picChg>
        <pc:picChg chg="add del mod">
          <ac:chgData name="April Faulkner" userId="0b78918d-9d22-4f38-97c6-6a164437ea8a" providerId="ADAL" clId="{218F8F1A-8C66-4D6A-911C-CC0A19389E56}" dt="2023-08-14T19:54:03.744" v="2812" actId="478"/>
          <ac:picMkLst>
            <pc:docMk/>
            <pc:sldMk cId="743282142" sldId="333"/>
            <ac:picMk id="14" creationId="{99E43172-E2B9-9C38-F1E8-9C0B7AAC2DD5}"/>
          </ac:picMkLst>
        </pc:picChg>
        <pc:extLst>
          <p:ext xmlns:p="http://schemas.openxmlformats.org/presentationml/2006/main" uri="{D6D511B9-2390-475A-947B-AFAB55BFBCF1}">
            <pc226:cmChg xmlns:pc226="http://schemas.microsoft.com/office/powerpoint/2022/06/main/command" chg="add">
              <pc226:chgData name="April Faulkner" userId="0b78918d-9d22-4f38-97c6-6a164437ea8a" providerId="ADAL" clId="{218F8F1A-8C66-4D6A-911C-CC0A19389E56}" dt="2023-08-14T19:59:26.782" v="2831"/>
              <pc2:cmMkLst xmlns:pc2="http://schemas.microsoft.com/office/powerpoint/2019/9/main/command">
                <pc:docMk/>
                <pc:sldMk cId="743282142" sldId="333"/>
                <pc2:cmMk id="{C5A7A419-4D3B-461C-92F1-0B9EEDFD6A98}"/>
              </pc2:cmMkLst>
            </pc226:cmChg>
            <pc226:cmChg xmlns:pc226="http://schemas.microsoft.com/office/powerpoint/2022/06/main/command" chg="del">
              <pc226:chgData name="April Faulkner" userId="0b78918d-9d22-4f38-97c6-6a164437ea8a" providerId="ADAL" clId="{218F8F1A-8C66-4D6A-911C-CC0A19389E56}" dt="2023-08-14T19:58:59.440" v="2830"/>
              <pc2:cmMkLst xmlns:pc2="http://schemas.microsoft.com/office/powerpoint/2019/9/main/command">
                <pc:docMk/>
                <pc:sldMk cId="743282142" sldId="333"/>
                <pc2:cmMk id="{B95F0157-6385-43AB-A91E-D17F84A9BB55}"/>
              </pc2:cmMkLst>
              <pc226:cmRplyChg chg="add">
                <pc226:chgData name="April Faulkner" userId="0b78918d-9d22-4f38-97c6-6a164437ea8a" providerId="ADAL" clId="{218F8F1A-8C66-4D6A-911C-CC0A19389E56}" dt="2023-08-14T18:39:32.730" v="2732"/>
                <pc2:cmRplyMkLst xmlns:pc2="http://schemas.microsoft.com/office/powerpoint/2019/9/main/command">
                  <pc:docMk/>
                  <pc:sldMk cId="743282142" sldId="333"/>
                  <pc2:cmMk id="{B95F0157-6385-43AB-A91E-D17F84A9BB55}"/>
                  <pc2:cmRplyMk id="{7A09C253-0EAA-49B1-BF57-DA10DDD2B8D3}"/>
                </pc2:cmRplyMkLst>
              </pc226:cmRplyChg>
            </pc226:cmChg>
          </p:ext>
        </pc:extLst>
      </pc:sldChg>
      <pc:sldChg chg="addSp delSp modSp mod delCm">
        <pc:chgData name="April Faulkner" userId="0b78918d-9d22-4f38-97c6-6a164437ea8a" providerId="ADAL" clId="{218F8F1A-8C66-4D6A-911C-CC0A19389E56}" dt="2023-08-14T20:02:53.206" v="2843" actId="1076"/>
        <pc:sldMkLst>
          <pc:docMk/>
          <pc:sldMk cId="872999898" sldId="336"/>
        </pc:sldMkLst>
        <pc:spChg chg="del">
          <ac:chgData name="April Faulkner" userId="0b78918d-9d22-4f38-97c6-6a164437ea8a" providerId="ADAL" clId="{218F8F1A-8C66-4D6A-911C-CC0A19389E56}" dt="2023-08-14T16:59:38.228" v="1305" actId="478"/>
          <ac:spMkLst>
            <pc:docMk/>
            <pc:sldMk cId="872999898" sldId="336"/>
            <ac:spMk id="2" creationId="{360153CC-A896-7D52-86DB-18BD6A399731}"/>
          </ac:spMkLst>
        </pc:spChg>
        <pc:spChg chg="del">
          <ac:chgData name="April Faulkner" userId="0b78918d-9d22-4f38-97c6-6a164437ea8a" providerId="ADAL" clId="{218F8F1A-8C66-4D6A-911C-CC0A19389E56}" dt="2023-08-14T16:59:40.612" v="1306" actId="478"/>
          <ac:spMkLst>
            <pc:docMk/>
            <pc:sldMk cId="872999898" sldId="336"/>
            <ac:spMk id="3" creationId="{D4E0508D-571C-A566-2FB8-5746D4540831}"/>
          </ac:spMkLst>
        </pc:spChg>
        <pc:spChg chg="mod">
          <ac:chgData name="April Faulkner" userId="0b78918d-9d22-4f38-97c6-6a164437ea8a" providerId="ADAL" clId="{218F8F1A-8C66-4D6A-911C-CC0A19389E56}" dt="2023-08-14T16:56:58.951" v="1262" actId="6549"/>
          <ac:spMkLst>
            <pc:docMk/>
            <pc:sldMk cId="872999898" sldId="336"/>
            <ac:spMk id="4" creationId="{C44882FF-2C34-6CFE-B1E2-CC856A3D01F3}"/>
          </ac:spMkLst>
        </pc:spChg>
        <pc:spChg chg="mod">
          <ac:chgData name="April Faulkner" userId="0b78918d-9d22-4f38-97c6-6a164437ea8a" providerId="ADAL" clId="{218F8F1A-8C66-4D6A-911C-CC0A19389E56}" dt="2023-08-14T17:17:14.422" v="1371" actId="1076"/>
          <ac:spMkLst>
            <pc:docMk/>
            <pc:sldMk cId="872999898" sldId="336"/>
            <ac:spMk id="5" creationId="{03D9A925-B61E-F32E-F199-D9199C36E918}"/>
          </ac:spMkLst>
        </pc:spChg>
        <pc:spChg chg="add mod ord">
          <ac:chgData name="April Faulkner" userId="0b78918d-9d22-4f38-97c6-6a164437ea8a" providerId="ADAL" clId="{218F8F1A-8C66-4D6A-911C-CC0A19389E56}" dt="2023-08-14T20:02:53.206" v="2843" actId="1076"/>
          <ac:spMkLst>
            <pc:docMk/>
            <pc:sldMk cId="872999898" sldId="336"/>
            <ac:spMk id="6" creationId="{505314B6-62BD-5989-AF54-68BBD6691EFC}"/>
          </ac:spMkLst>
        </pc:spChg>
        <pc:spChg chg="add del mod">
          <ac:chgData name="April Faulkner" userId="0b78918d-9d22-4f38-97c6-6a164437ea8a" providerId="ADAL" clId="{218F8F1A-8C66-4D6A-911C-CC0A19389E56}" dt="2023-08-14T20:02:53.206" v="2843" actId="1076"/>
          <ac:spMkLst>
            <pc:docMk/>
            <pc:sldMk cId="872999898" sldId="336"/>
            <ac:spMk id="7" creationId="{82094B10-BDA0-DFE4-855D-B04CA5DC37F9}"/>
          </ac:spMkLst>
        </pc:sp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218F8F1A-8C66-4D6A-911C-CC0A19389E56}" dt="2023-08-14T16:58:27.305" v="1297"/>
              <pc2:cmMkLst xmlns:pc2="http://schemas.microsoft.com/office/powerpoint/2019/9/main/command">
                <pc:docMk/>
                <pc:sldMk cId="872999898" sldId="336"/>
                <pc2:cmMk id="{A2C26AFB-5EB9-43C3-90EC-83FBAAD1F57C}"/>
              </pc2:cmMkLst>
            </pc226:cmChg>
          </p:ext>
        </pc:extLst>
      </pc:sldChg>
      <pc:sldChg chg="del">
        <pc:chgData name="April Faulkner" userId="0b78918d-9d22-4f38-97c6-6a164437ea8a" providerId="ADAL" clId="{218F8F1A-8C66-4D6A-911C-CC0A19389E56}" dt="2023-08-11T15:18:59.527" v="59" actId="2696"/>
        <pc:sldMkLst>
          <pc:docMk/>
          <pc:sldMk cId="2895801098" sldId="337"/>
        </pc:sldMkLst>
      </pc:sldChg>
      <pc:sldChg chg="addSp delSp modSp add mod ord">
        <pc:chgData name="April Faulkner" userId="0b78918d-9d22-4f38-97c6-6a164437ea8a" providerId="ADAL" clId="{218F8F1A-8C66-4D6A-911C-CC0A19389E56}" dt="2023-08-14T16:56:19.637" v="1259" actId="1037"/>
        <pc:sldMkLst>
          <pc:docMk/>
          <pc:sldMk cId="3869663234" sldId="338"/>
        </pc:sldMkLst>
        <pc:spChg chg="del">
          <ac:chgData name="April Faulkner" userId="0b78918d-9d22-4f38-97c6-6a164437ea8a" providerId="ADAL" clId="{218F8F1A-8C66-4D6A-911C-CC0A19389E56}" dt="2023-08-11T15:18:41.369" v="56" actId="478"/>
          <ac:spMkLst>
            <pc:docMk/>
            <pc:sldMk cId="3869663234" sldId="338"/>
            <ac:spMk id="2" creationId="{360153CC-A896-7D52-86DB-18BD6A399731}"/>
          </ac:spMkLst>
        </pc:spChg>
        <pc:spChg chg="add mod">
          <ac:chgData name="April Faulkner" userId="0b78918d-9d22-4f38-97c6-6a164437ea8a" providerId="ADAL" clId="{218F8F1A-8C66-4D6A-911C-CC0A19389E56}" dt="2023-08-14T15:59:48.940" v="1076" actId="1035"/>
          <ac:spMkLst>
            <pc:docMk/>
            <pc:sldMk cId="3869663234" sldId="338"/>
            <ac:spMk id="2" creationId="{BFCAEBB6-74A1-3A19-7BCA-A3C40B25CC0F}"/>
          </ac:spMkLst>
        </pc:spChg>
        <pc:spChg chg="add mod">
          <ac:chgData name="April Faulkner" userId="0b78918d-9d22-4f38-97c6-6a164437ea8a" providerId="ADAL" clId="{218F8F1A-8C66-4D6A-911C-CC0A19389E56}" dt="2023-08-14T15:59:59.431" v="1078" actId="14100"/>
          <ac:spMkLst>
            <pc:docMk/>
            <pc:sldMk cId="3869663234" sldId="338"/>
            <ac:spMk id="3" creationId="{6421A8F2-885F-D3E9-C986-3678D4610252}"/>
          </ac:spMkLst>
        </pc:spChg>
        <pc:spChg chg="del">
          <ac:chgData name="April Faulkner" userId="0b78918d-9d22-4f38-97c6-6a164437ea8a" providerId="ADAL" clId="{218F8F1A-8C66-4D6A-911C-CC0A19389E56}" dt="2023-08-11T15:19:08.019" v="60" actId="478"/>
          <ac:spMkLst>
            <pc:docMk/>
            <pc:sldMk cId="3869663234" sldId="338"/>
            <ac:spMk id="3" creationId="{D4E0508D-571C-A566-2FB8-5746D4540831}"/>
          </ac:spMkLst>
        </pc:spChg>
        <pc:spChg chg="add mod">
          <ac:chgData name="April Faulkner" userId="0b78918d-9d22-4f38-97c6-6a164437ea8a" providerId="ADAL" clId="{218F8F1A-8C66-4D6A-911C-CC0A19389E56}" dt="2023-08-14T16:00:03.172" v="1082" actId="1035"/>
          <ac:spMkLst>
            <pc:docMk/>
            <pc:sldMk cId="3869663234" sldId="338"/>
            <ac:spMk id="4" creationId="{9B89D83E-3680-0045-E0EA-B164167EEDAF}"/>
          </ac:spMkLst>
        </pc:spChg>
        <pc:spChg chg="del">
          <ac:chgData name="April Faulkner" userId="0b78918d-9d22-4f38-97c6-6a164437ea8a" providerId="ADAL" clId="{218F8F1A-8C66-4D6A-911C-CC0A19389E56}" dt="2023-08-11T15:18:33.506" v="53" actId="478"/>
          <ac:spMkLst>
            <pc:docMk/>
            <pc:sldMk cId="3869663234" sldId="338"/>
            <ac:spMk id="4" creationId="{C44882FF-2C34-6CFE-B1E2-CC856A3D01F3}"/>
          </ac:spMkLst>
        </pc:spChg>
        <pc:spChg chg="del">
          <ac:chgData name="April Faulkner" userId="0b78918d-9d22-4f38-97c6-6a164437ea8a" providerId="ADAL" clId="{218F8F1A-8C66-4D6A-911C-CC0A19389E56}" dt="2023-08-11T15:18:28.318" v="50" actId="478"/>
          <ac:spMkLst>
            <pc:docMk/>
            <pc:sldMk cId="3869663234" sldId="338"/>
            <ac:spMk id="5" creationId="{03D9A925-B61E-F32E-F199-D9199C36E918}"/>
          </ac:spMkLst>
        </pc:spChg>
        <pc:spChg chg="add mod">
          <ac:chgData name="April Faulkner" userId="0b78918d-9d22-4f38-97c6-6a164437ea8a" providerId="ADAL" clId="{218F8F1A-8C66-4D6A-911C-CC0A19389E56}" dt="2023-08-14T16:00:09.004" v="1088" actId="1036"/>
          <ac:spMkLst>
            <pc:docMk/>
            <pc:sldMk cId="3869663234" sldId="338"/>
            <ac:spMk id="5" creationId="{37603B06-8EFF-B618-C52B-0E196FCEC67F}"/>
          </ac:spMkLst>
        </pc:spChg>
        <pc:spChg chg="add mod">
          <ac:chgData name="April Faulkner" userId="0b78918d-9d22-4f38-97c6-6a164437ea8a" providerId="ADAL" clId="{218F8F1A-8C66-4D6A-911C-CC0A19389E56}" dt="2023-08-14T15:55:12.448" v="989" actId="2711"/>
          <ac:spMkLst>
            <pc:docMk/>
            <pc:sldMk cId="3869663234" sldId="338"/>
            <ac:spMk id="6" creationId="{4956CEF7-E836-1CC4-059C-8B48A8DF081C}"/>
          </ac:spMkLst>
        </pc:spChg>
        <pc:spChg chg="add del mod">
          <ac:chgData name="April Faulkner" userId="0b78918d-9d22-4f38-97c6-6a164437ea8a" providerId="ADAL" clId="{218F8F1A-8C66-4D6A-911C-CC0A19389E56}" dt="2023-08-11T15:18:29.931" v="51" actId="478"/>
          <ac:spMkLst>
            <pc:docMk/>
            <pc:sldMk cId="3869663234" sldId="338"/>
            <ac:spMk id="7" creationId="{8343A48C-03FB-875D-58D0-913BF171832D}"/>
          </ac:spMkLst>
        </pc:spChg>
        <pc:spChg chg="add del mod">
          <ac:chgData name="April Faulkner" userId="0b78918d-9d22-4f38-97c6-6a164437ea8a" providerId="ADAL" clId="{218F8F1A-8C66-4D6A-911C-CC0A19389E56}" dt="2023-08-11T15:21:11.801" v="71" actId="478"/>
          <ac:spMkLst>
            <pc:docMk/>
            <pc:sldMk cId="3869663234" sldId="338"/>
            <ac:spMk id="8" creationId="{76F6DFE2-48EB-9493-6E5E-18DAAD2BCC93}"/>
          </ac:spMkLst>
        </pc:spChg>
        <pc:spChg chg="add mod">
          <ac:chgData name="April Faulkner" userId="0b78918d-9d22-4f38-97c6-6a164437ea8a" providerId="ADAL" clId="{218F8F1A-8C66-4D6A-911C-CC0A19389E56}" dt="2023-08-14T16:56:19.637" v="1259" actId="1037"/>
          <ac:spMkLst>
            <pc:docMk/>
            <pc:sldMk cId="3869663234" sldId="338"/>
            <ac:spMk id="9" creationId="{E04A117B-4908-015C-DA99-D9251E6C1799}"/>
          </ac:spMkLst>
        </pc:spChg>
        <pc:spChg chg="add mod">
          <ac:chgData name="April Faulkner" userId="0b78918d-9d22-4f38-97c6-6a164437ea8a" providerId="ADAL" clId="{218F8F1A-8C66-4D6A-911C-CC0A19389E56}" dt="2023-08-14T16:53:52.056" v="1195" actId="1076"/>
          <ac:spMkLst>
            <pc:docMk/>
            <pc:sldMk cId="3869663234" sldId="338"/>
            <ac:spMk id="11" creationId="{B4DE2E33-CBA9-BCC1-F707-D411208A5F53}"/>
          </ac:spMkLst>
        </pc:spChg>
        <pc:spChg chg="add del mod">
          <ac:chgData name="April Faulkner" userId="0b78918d-9d22-4f38-97c6-6a164437ea8a" providerId="ADAL" clId="{218F8F1A-8C66-4D6A-911C-CC0A19389E56}" dt="2023-08-11T15:18:35.114" v="54" actId="478"/>
          <ac:spMkLst>
            <pc:docMk/>
            <pc:sldMk cId="3869663234" sldId="338"/>
            <ac:spMk id="12" creationId="{798F5F9A-FB30-DD11-4519-484C53584046}"/>
          </ac:spMkLst>
        </pc:spChg>
        <pc:spChg chg="add del mod">
          <ac:chgData name="April Faulkner" userId="0b78918d-9d22-4f38-97c6-6a164437ea8a" providerId="ADAL" clId="{218F8F1A-8C66-4D6A-911C-CC0A19389E56}" dt="2023-08-14T16:30:03.444" v="1091" actId="478"/>
          <ac:spMkLst>
            <pc:docMk/>
            <pc:sldMk cId="3869663234" sldId="338"/>
            <ac:spMk id="14" creationId="{959D679A-D09A-2E20-F305-0D406DD0B998}"/>
          </ac:spMkLst>
        </pc:spChg>
        <pc:picChg chg="add mod">
          <ac:chgData name="April Faulkner" userId="0b78918d-9d22-4f38-97c6-6a164437ea8a" providerId="ADAL" clId="{218F8F1A-8C66-4D6A-911C-CC0A19389E56}" dt="2023-08-14T16:53:52.056" v="1195" actId="1076"/>
          <ac:picMkLst>
            <pc:docMk/>
            <pc:sldMk cId="3869663234" sldId="338"/>
            <ac:picMk id="8" creationId="{952AE98E-4430-FF05-529E-BBEB69F77B9B}"/>
          </ac:picMkLst>
        </pc:picChg>
        <pc:picChg chg="add del mod modCrop">
          <ac:chgData name="April Faulkner" userId="0b78918d-9d22-4f38-97c6-6a164437ea8a" providerId="ADAL" clId="{218F8F1A-8C66-4D6A-911C-CC0A19389E56}" dt="2023-08-14T15:53:03.244" v="962" actId="478"/>
          <ac:picMkLst>
            <pc:docMk/>
            <pc:sldMk cId="3869663234" sldId="338"/>
            <ac:picMk id="10" creationId="{3F1F809D-B407-22A8-708A-16B8A0B338B9}"/>
          </ac:picMkLst>
        </pc:picChg>
        <pc:picChg chg="add del mod">
          <ac:chgData name="April Faulkner" userId="0b78918d-9d22-4f38-97c6-6a164437ea8a" providerId="ADAL" clId="{218F8F1A-8C66-4D6A-911C-CC0A19389E56}" dt="2023-08-14T15:54:52.773" v="986" actId="478"/>
          <ac:picMkLst>
            <pc:docMk/>
            <pc:sldMk cId="3869663234" sldId="338"/>
            <ac:picMk id="16" creationId="{C029A5AF-CD2C-B396-0C52-4CEA1A737642}"/>
          </ac:picMkLst>
        </pc:picChg>
        <pc:picChg chg="add del mod">
          <ac:chgData name="April Faulkner" userId="0b78918d-9d22-4f38-97c6-6a164437ea8a" providerId="ADAL" clId="{218F8F1A-8C66-4D6A-911C-CC0A19389E56}" dt="2023-08-11T16:47:04.299" v="82" actId="478"/>
          <ac:picMkLst>
            <pc:docMk/>
            <pc:sldMk cId="3869663234" sldId="338"/>
            <ac:picMk id="18" creationId="{414912DC-3C9D-FCD6-3BBB-FB4578FA3C34}"/>
          </ac:picMkLst>
        </pc:picChg>
      </pc:sldChg>
      <pc:sldMasterChg chg="addSp delSp modSp mod modSldLayout">
        <pc:chgData name="April Faulkner" userId="0b78918d-9d22-4f38-97c6-6a164437ea8a" providerId="ADAL" clId="{218F8F1A-8C66-4D6A-911C-CC0A19389E56}" dt="2023-08-11T15:20:40.525" v="69"/>
        <pc:sldMasterMkLst>
          <pc:docMk/>
          <pc:sldMasterMk cId="97302700" sldId="2147483664"/>
        </pc:sldMasterMkLst>
        <pc:spChg chg="add mod">
          <ac:chgData name="April Faulkner" userId="0b78918d-9d22-4f38-97c6-6a164437ea8a" providerId="ADAL" clId="{218F8F1A-8C66-4D6A-911C-CC0A19389E56}" dt="2023-08-11T15:20:10.703" v="67"/>
          <ac:spMkLst>
            <pc:docMk/>
            <pc:sldMasterMk cId="97302700" sldId="2147483664"/>
            <ac:spMk id="4" creationId="{DF591521-0960-189B-EE50-D45681DF2FA7}"/>
          </ac:spMkLst>
        </pc:spChg>
        <pc:spChg chg="del">
          <ac:chgData name="April Faulkner" userId="0b78918d-9d22-4f38-97c6-6a164437ea8a" providerId="ADAL" clId="{218F8F1A-8C66-4D6A-911C-CC0A19389E56}" dt="2023-08-11T15:20:07.380" v="64" actId="478"/>
          <ac:spMkLst>
            <pc:docMk/>
            <pc:sldMasterMk cId="97302700" sldId="2147483664"/>
            <ac:spMk id="5" creationId="{A5635392-9322-4D8C-BAEB-F8AD55B37190}"/>
          </ac:spMkLst>
        </pc:spChg>
        <pc:spChg chg="del">
          <ac:chgData name="April Faulkner" userId="0b78918d-9d22-4f38-97c6-6a164437ea8a" providerId="ADAL" clId="{218F8F1A-8C66-4D6A-911C-CC0A19389E56}" dt="2023-08-11T15:20:08.623" v="65" actId="478"/>
          <ac:spMkLst>
            <pc:docMk/>
            <pc:sldMasterMk cId="97302700" sldId="2147483664"/>
            <ac:spMk id="6" creationId="{923D31B3-4BE9-4B4A-8474-A879FDB6FA55}"/>
          </ac:spMkLst>
        </pc:spChg>
        <pc:grpChg chg="del">
          <ac:chgData name="April Faulkner" userId="0b78918d-9d22-4f38-97c6-6a164437ea8a" providerId="ADAL" clId="{218F8F1A-8C66-4D6A-911C-CC0A19389E56}" dt="2023-08-11T15:20:09.644" v="66" actId="478"/>
          <ac:grpSpMkLst>
            <pc:docMk/>
            <pc:sldMasterMk cId="97302700" sldId="2147483664"/>
            <ac:grpSpMk id="20" creationId="{6B007FA6-02A5-4A57-954B-DA095C53819F}"/>
          </ac:grpSpMkLst>
        </pc:grpChg>
        <pc:picChg chg="add mod">
          <ac:chgData name="April Faulkner" userId="0b78918d-9d22-4f38-97c6-6a164437ea8a" providerId="ADAL" clId="{218F8F1A-8C66-4D6A-911C-CC0A19389E56}" dt="2023-08-11T15:20:10.703" v="67"/>
          <ac:picMkLst>
            <pc:docMk/>
            <pc:sldMasterMk cId="97302700" sldId="2147483664"/>
            <ac:picMk id="7" creationId="{62D2918E-AC10-BCCA-2897-70F3EBDCEA81}"/>
          </ac:picMkLst>
        </pc:picChg>
        <pc:cxnChg chg="del">
          <ac:chgData name="April Faulkner" userId="0b78918d-9d22-4f38-97c6-6a164437ea8a" providerId="ADAL" clId="{218F8F1A-8C66-4D6A-911C-CC0A19389E56}" dt="2023-08-11T15:20:06.257" v="63" actId="478"/>
          <ac:cxnSpMkLst>
            <pc:docMk/>
            <pc:sldMasterMk cId="97302700" sldId="2147483664"/>
            <ac:cxnSpMk id="24" creationId="{AD2F4C8F-3249-4CD6-99A4-E5894A1ADEBB}"/>
          </ac:cxnSpMkLst>
        </pc:cxnChg>
        <pc:sldLayoutChg chg="addSp delSp modSp mod">
          <pc:chgData name="April Faulkner" userId="0b78918d-9d22-4f38-97c6-6a164437ea8a" providerId="ADAL" clId="{218F8F1A-8C66-4D6A-911C-CC0A19389E56}" dt="2023-08-11T15:20:40.525" v="69"/>
          <pc:sldLayoutMkLst>
            <pc:docMk/>
            <pc:sldMasterMk cId="97302700" sldId="2147483664"/>
            <pc:sldLayoutMk cId="3300092649" sldId="2147483671"/>
          </pc:sldLayoutMkLst>
          <pc:spChg chg="del">
            <ac:chgData name="April Faulkner" userId="0b78918d-9d22-4f38-97c6-6a164437ea8a" providerId="ADAL" clId="{218F8F1A-8C66-4D6A-911C-CC0A19389E56}" dt="2023-08-11T15:19:56.062" v="61" actId="478"/>
            <ac:spMkLst>
              <pc:docMk/>
              <pc:sldMasterMk cId="97302700" sldId="2147483664"/>
              <pc:sldLayoutMk cId="3300092649" sldId="2147483671"/>
              <ac:spMk id="3" creationId="{A438F644-DB03-4EF6-BFD2-7B9C0DB7CB7E}"/>
            </ac:spMkLst>
          </pc:spChg>
          <pc:spChg chg="del">
            <ac:chgData name="April Faulkner" userId="0b78918d-9d22-4f38-97c6-6a164437ea8a" providerId="ADAL" clId="{218F8F1A-8C66-4D6A-911C-CC0A19389E56}" dt="2023-08-11T15:19:57.696" v="62" actId="478"/>
            <ac:spMkLst>
              <pc:docMk/>
              <pc:sldMasterMk cId="97302700" sldId="2147483664"/>
              <pc:sldLayoutMk cId="3300092649" sldId="2147483671"/>
              <ac:spMk id="4" creationId="{47F97C55-55A1-4CC0-B9E2-07C407555D40}"/>
            </ac:spMkLst>
          </pc:spChg>
          <pc:spChg chg="mod">
            <ac:chgData name="April Faulkner" userId="0b78918d-9d22-4f38-97c6-6a164437ea8a" providerId="ADAL" clId="{218F8F1A-8C66-4D6A-911C-CC0A19389E56}" dt="2023-08-11T15:20:40.525" v="69"/>
            <ac:spMkLst>
              <pc:docMk/>
              <pc:sldMasterMk cId="97302700" sldId="2147483664"/>
              <pc:sldLayoutMk cId="3300092649" sldId="2147483671"/>
              <ac:spMk id="9" creationId="{259D360F-0536-8862-69F4-AA9FF8CAA5C4}"/>
            </ac:spMkLst>
          </pc:spChg>
          <pc:spChg chg="mod">
            <ac:chgData name="April Faulkner" userId="0b78918d-9d22-4f38-97c6-6a164437ea8a" providerId="ADAL" clId="{218F8F1A-8C66-4D6A-911C-CC0A19389E56}" dt="2023-08-11T15:20:40.525" v="69"/>
            <ac:spMkLst>
              <pc:docMk/>
              <pc:sldMasterMk cId="97302700" sldId="2147483664"/>
              <pc:sldLayoutMk cId="3300092649" sldId="2147483671"/>
              <ac:spMk id="10" creationId="{634323EF-A55C-92AB-4E05-A2506BA6CCBA}"/>
            </ac:spMkLst>
          </pc:spChg>
          <pc:grpChg chg="add mod">
            <ac:chgData name="April Faulkner" userId="0b78918d-9d22-4f38-97c6-6a164437ea8a" providerId="ADAL" clId="{218F8F1A-8C66-4D6A-911C-CC0A19389E56}" dt="2023-08-11T15:20:40.525" v="69"/>
            <ac:grpSpMkLst>
              <pc:docMk/>
              <pc:sldMasterMk cId="97302700" sldId="2147483664"/>
              <pc:sldLayoutMk cId="3300092649" sldId="2147483671"/>
              <ac:grpSpMk id="2" creationId="{183A6CAB-396F-9D36-63D1-F5706274774D}"/>
            </ac:grpSpMkLst>
          </pc:grpChg>
          <pc:grpChg chg="del">
            <ac:chgData name="April Faulkner" userId="0b78918d-9d22-4f38-97c6-6a164437ea8a" providerId="ADAL" clId="{218F8F1A-8C66-4D6A-911C-CC0A19389E56}" dt="2023-08-11T15:20:39.970" v="68" actId="478"/>
            <ac:grpSpMkLst>
              <pc:docMk/>
              <pc:sldMasterMk cId="97302700" sldId="2147483664"/>
              <pc:sldLayoutMk cId="3300092649" sldId="2147483671"/>
              <ac:grpSpMk id="5" creationId="{1FAA395E-31FF-47E8-82CF-B1FF273B9D38}"/>
            </ac:grpSpMkLst>
          </pc:grpChg>
        </pc:sldLayoutChg>
      </pc:sldMasterChg>
    </pc:docChg>
  </pc:docChgLst>
  <pc:docChgLst>
    <pc:chgData name="April Faulkner" userId="0b78918d-9d22-4f38-97c6-6a164437ea8a" providerId="ADAL" clId="{C6A44CB3-1BC4-41AD-BB62-7DB9C1FC864C}"/>
    <pc:docChg chg="modSld">
      <pc:chgData name="April Faulkner" userId="0b78918d-9d22-4f38-97c6-6a164437ea8a" providerId="ADAL" clId="{C6A44CB3-1BC4-41AD-BB62-7DB9C1FC864C}" dt="2023-09-11T12:51:36.534" v="25" actId="13244"/>
      <pc:docMkLst>
        <pc:docMk/>
      </pc:docMkLst>
      <pc:sldChg chg="modSp mod">
        <pc:chgData name="April Faulkner" userId="0b78918d-9d22-4f38-97c6-6a164437ea8a" providerId="ADAL" clId="{C6A44CB3-1BC4-41AD-BB62-7DB9C1FC864C}" dt="2023-09-11T12:48:20.838" v="8" actId="33553"/>
        <pc:sldMkLst>
          <pc:docMk/>
          <pc:sldMk cId="864396314" sldId="329"/>
        </pc:sldMkLst>
        <pc:spChg chg="mod">
          <ac:chgData name="April Faulkner" userId="0b78918d-9d22-4f38-97c6-6a164437ea8a" providerId="ADAL" clId="{C6A44CB3-1BC4-41AD-BB62-7DB9C1FC864C}" dt="2023-09-11T12:48:20.838" v="8" actId="33553"/>
          <ac:spMkLst>
            <pc:docMk/>
            <pc:sldMk cId="864396314" sldId="329"/>
            <ac:spMk id="4" creationId="{E12D0701-2C3B-4214-B231-D760F3167E76}"/>
          </ac:spMkLst>
        </pc:spChg>
        <pc:picChg chg="mod">
          <ac:chgData name="April Faulkner" userId="0b78918d-9d22-4f38-97c6-6a164437ea8a" providerId="ADAL" clId="{C6A44CB3-1BC4-41AD-BB62-7DB9C1FC864C}" dt="2023-09-11T12:47:47.105" v="5" actId="962"/>
          <ac:picMkLst>
            <pc:docMk/>
            <pc:sldMk cId="864396314" sldId="329"/>
            <ac:picMk id="7" creationId="{87D01953-D39D-D406-A298-C1C34F818187}"/>
          </ac:picMkLst>
        </pc:picChg>
      </pc:sldChg>
      <pc:sldChg chg="modSp mod">
        <pc:chgData name="April Faulkner" userId="0b78918d-9d22-4f38-97c6-6a164437ea8a" providerId="ADAL" clId="{C6A44CB3-1BC4-41AD-BB62-7DB9C1FC864C}" dt="2023-09-11T12:50:06.446" v="19" actId="13244"/>
        <pc:sldMkLst>
          <pc:docMk/>
          <pc:sldMk cId="2142396544" sldId="332"/>
        </pc:sldMkLst>
        <pc:spChg chg="mod">
          <ac:chgData name="April Faulkner" userId="0b78918d-9d22-4f38-97c6-6a164437ea8a" providerId="ADAL" clId="{C6A44CB3-1BC4-41AD-BB62-7DB9C1FC864C}" dt="2023-09-11T12:48:26.220" v="9" actId="33553"/>
          <ac:spMkLst>
            <pc:docMk/>
            <pc:sldMk cId="2142396544" sldId="332"/>
            <ac:spMk id="4" creationId="{E12D0701-2C3B-4214-B231-D760F3167E76}"/>
          </ac:spMkLst>
        </pc:spChg>
        <pc:spChg chg="mod">
          <ac:chgData name="April Faulkner" userId="0b78918d-9d22-4f38-97c6-6a164437ea8a" providerId="ADAL" clId="{C6A44CB3-1BC4-41AD-BB62-7DB9C1FC864C}" dt="2023-09-11T12:49:57.177" v="17" actId="13244"/>
          <ac:spMkLst>
            <pc:docMk/>
            <pc:sldMk cId="2142396544" sldId="332"/>
            <ac:spMk id="5" creationId="{C5CE7619-EE09-462B-BCF1-F8653DC22209}"/>
          </ac:spMkLst>
        </pc:spChg>
        <pc:spChg chg="mod">
          <ac:chgData name="April Faulkner" userId="0b78918d-9d22-4f38-97c6-6a164437ea8a" providerId="ADAL" clId="{C6A44CB3-1BC4-41AD-BB62-7DB9C1FC864C}" dt="2023-09-11T12:50:02.624" v="18" actId="13244"/>
          <ac:spMkLst>
            <pc:docMk/>
            <pc:sldMk cId="2142396544" sldId="332"/>
            <ac:spMk id="12" creationId="{546A92EA-3603-B3A3-5731-4ADF5FCDC415}"/>
          </ac:spMkLst>
        </pc:spChg>
        <pc:spChg chg="mod">
          <ac:chgData name="April Faulkner" userId="0b78918d-9d22-4f38-97c6-6a164437ea8a" providerId="ADAL" clId="{C6A44CB3-1BC4-41AD-BB62-7DB9C1FC864C}" dt="2023-09-11T12:50:06.446" v="19" actId="13244"/>
          <ac:spMkLst>
            <pc:docMk/>
            <pc:sldMk cId="2142396544" sldId="332"/>
            <ac:spMk id="13" creationId="{9918C3DB-387E-D24C-8904-93069B22C819}"/>
          </ac:spMkLst>
        </pc:spChg>
      </pc:sldChg>
      <pc:sldChg chg="modSp mod delCm">
        <pc:chgData name="April Faulkner" userId="0b78918d-9d22-4f38-97c6-6a164437ea8a" providerId="ADAL" clId="{C6A44CB3-1BC4-41AD-BB62-7DB9C1FC864C}" dt="2023-09-11T12:50:49.124" v="22" actId="13244"/>
        <pc:sldMkLst>
          <pc:docMk/>
          <pc:sldMk cId="743282142" sldId="333"/>
        </pc:sldMkLst>
        <pc:spChg chg="mod">
          <ac:chgData name="April Faulkner" userId="0b78918d-9d22-4f38-97c6-6a164437ea8a" providerId="ADAL" clId="{C6A44CB3-1BC4-41AD-BB62-7DB9C1FC864C}" dt="2023-09-11T12:50:40.655" v="20" actId="13244"/>
          <ac:spMkLst>
            <pc:docMk/>
            <pc:sldMk cId="743282142" sldId="333"/>
            <ac:spMk id="2" creationId="{73C7D294-67AE-4C17-A54F-62DDFDA2DC07}"/>
          </ac:spMkLst>
        </pc:spChg>
        <pc:spChg chg="mod">
          <ac:chgData name="April Faulkner" userId="0b78918d-9d22-4f38-97c6-6a164437ea8a" providerId="ADAL" clId="{C6A44CB3-1BC4-41AD-BB62-7DB9C1FC864C}" dt="2023-09-11T12:50:43.963" v="21" actId="13244"/>
          <ac:spMkLst>
            <pc:docMk/>
            <pc:sldMk cId="743282142" sldId="333"/>
            <ac:spMk id="7" creationId="{AD0882B3-9D77-E456-8600-F2024AD28530}"/>
          </ac:spMkLst>
        </pc:spChg>
        <pc:spChg chg="mod">
          <ac:chgData name="April Faulkner" userId="0b78918d-9d22-4f38-97c6-6a164437ea8a" providerId="ADAL" clId="{C6A44CB3-1BC4-41AD-BB62-7DB9C1FC864C}" dt="2023-09-11T12:50:49.124" v="22" actId="13244"/>
          <ac:spMkLst>
            <pc:docMk/>
            <pc:sldMk cId="743282142" sldId="333"/>
            <ac:spMk id="15" creationId="{E7722647-A8A3-4CFB-8AB7-16BA538F9BC1}"/>
          </ac:spMkLst>
        </pc:spChg>
        <pc:graphicFrameChg chg="mod">
          <ac:chgData name="April Faulkner" userId="0b78918d-9d22-4f38-97c6-6a164437ea8a" providerId="ADAL" clId="{C6A44CB3-1BC4-41AD-BB62-7DB9C1FC864C}" dt="2023-09-11T12:47:22.051" v="2" actId="962"/>
          <ac:graphicFrameMkLst>
            <pc:docMk/>
            <pc:sldMk cId="743282142" sldId="333"/>
            <ac:graphicFrameMk id="11" creationId="{8706BE5F-6F8F-279C-8E4E-06FFCC51D090}"/>
          </ac:graphicFrameMkLst>
        </pc:graphicFrameChg>
        <pc:picChg chg="mod">
          <ac:chgData name="April Faulkner" userId="0b78918d-9d22-4f38-97c6-6a164437ea8a" providerId="ADAL" clId="{C6A44CB3-1BC4-41AD-BB62-7DB9C1FC864C}" dt="2023-09-11T12:47:58.740" v="6" actId="962"/>
          <ac:picMkLst>
            <pc:docMk/>
            <pc:sldMk cId="743282142" sldId="333"/>
            <ac:picMk id="4" creationId="{05F6E721-A60B-EDCA-3353-B8B184F7188E}"/>
          </ac:picMkLst>
        </pc:pic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C6A44CB3-1BC4-41AD-BB62-7DB9C1FC864C}" dt="2023-09-11T12:47:24.851" v="3"/>
              <pc2:cmMkLst xmlns:pc2="http://schemas.microsoft.com/office/powerpoint/2019/9/main/command">
                <pc:docMk/>
                <pc:sldMk cId="743282142" sldId="333"/>
                <pc2:cmMk id="{C5A7A419-4D3B-461C-92F1-0B9EEDFD6A98}"/>
              </pc2:cmMkLst>
            </pc226:cmChg>
          </p:ext>
        </pc:extLst>
      </pc:sldChg>
      <pc:sldChg chg="modSp mod">
        <pc:chgData name="April Faulkner" userId="0b78918d-9d22-4f38-97c6-6a164437ea8a" providerId="ADAL" clId="{C6A44CB3-1BC4-41AD-BB62-7DB9C1FC864C}" dt="2023-09-11T12:48:18.357" v="7" actId="33553"/>
        <pc:sldMkLst>
          <pc:docMk/>
          <pc:sldMk cId="872999898" sldId="336"/>
        </pc:sldMkLst>
        <pc:spChg chg="mod">
          <ac:chgData name="April Faulkner" userId="0b78918d-9d22-4f38-97c6-6a164437ea8a" providerId="ADAL" clId="{C6A44CB3-1BC4-41AD-BB62-7DB9C1FC864C}" dt="2023-09-11T12:48:18.357" v="7" actId="33553"/>
          <ac:spMkLst>
            <pc:docMk/>
            <pc:sldMk cId="872999898" sldId="336"/>
            <ac:spMk id="4" creationId="{C44882FF-2C34-6CFE-B1E2-CC856A3D01F3}"/>
          </ac:spMkLst>
        </pc:spChg>
        <pc:spChg chg="mod">
          <ac:chgData name="April Faulkner" userId="0b78918d-9d22-4f38-97c6-6a164437ea8a" providerId="ADAL" clId="{C6A44CB3-1BC4-41AD-BB62-7DB9C1FC864C}" dt="2023-09-11T12:47:18.522" v="1" actId="962"/>
          <ac:spMkLst>
            <pc:docMk/>
            <pc:sldMk cId="872999898" sldId="336"/>
            <ac:spMk id="7" creationId="{82094B10-BDA0-DFE4-855D-B04CA5DC37F9}"/>
          </ac:spMkLst>
        </pc:spChg>
      </pc:sldChg>
      <pc:sldChg chg="modSp mod">
        <pc:chgData name="April Faulkner" userId="0b78918d-9d22-4f38-97c6-6a164437ea8a" providerId="ADAL" clId="{C6A44CB3-1BC4-41AD-BB62-7DB9C1FC864C}" dt="2023-09-11T12:51:36.534" v="25" actId="13244"/>
        <pc:sldMkLst>
          <pc:docMk/>
          <pc:sldMk cId="3869663234" sldId="338"/>
        </pc:sldMkLst>
        <pc:spChg chg="mod">
          <ac:chgData name="April Faulkner" userId="0b78918d-9d22-4f38-97c6-6a164437ea8a" providerId="ADAL" clId="{C6A44CB3-1BC4-41AD-BB62-7DB9C1FC864C}" dt="2023-09-11T12:48:42.801" v="12" actId="13244"/>
          <ac:spMkLst>
            <pc:docMk/>
            <pc:sldMk cId="3869663234" sldId="338"/>
            <ac:spMk id="2" creationId="{BFCAEBB6-74A1-3A19-7BCA-A3C40B25CC0F}"/>
          </ac:spMkLst>
        </pc:spChg>
        <pc:spChg chg="mod">
          <ac:chgData name="April Faulkner" userId="0b78918d-9d22-4f38-97c6-6a164437ea8a" providerId="ADAL" clId="{C6A44CB3-1BC4-41AD-BB62-7DB9C1FC864C}" dt="2023-09-11T12:48:45.084" v="13" actId="13244"/>
          <ac:spMkLst>
            <pc:docMk/>
            <pc:sldMk cId="3869663234" sldId="338"/>
            <ac:spMk id="3" creationId="{6421A8F2-885F-D3E9-C986-3678D4610252}"/>
          </ac:spMkLst>
        </pc:spChg>
        <pc:spChg chg="mod">
          <ac:chgData name="April Faulkner" userId="0b78918d-9d22-4f38-97c6-6a164437ea8a" providerId="ADAL" clId="{C6A44CB3-1BC4-41AD-BB62-7DB9C1FC864C}" dt="2023-09-11T12:48:47.535" v="14" actId="13244"/>
          <ac:spMkLst>
            <pc:docMk/>
            <pc:sldMk cId="3869663234" sldId="338"/>
            <ac:spMk id="4" creationId="{9B89D83E-3680-0045-E0EA-B164167EEDAF}"/>
          </ac:spMkLst>
        </pc:spChg>
        <pc:spChg chg="mod">
          <ac:chgData name="April Faulkner" userId="0b78918d-9d22-4f38-97c6-6a164437ea8a" providerId="ADAL" clId="{C6A44CB3-1BC4-41AD-BB62-7DB9C1FC864C}" dt="2023-09-11T12:51:36.534" v="25" actId="13244"/>
          <ac:spMkLst>
            <pc:docMk/>
            <pc:sldMk cId="3869663234" sldId="338"/>
            <ac:spMk id="5" creationId="{37603B06-8EFF-B618-C52B-0E196FCEC67F}"/>
          </ac:spMkLst>
        </pc:spChg>
        <pc:spChg chg="mod">
          <ac:chgData name="April Faulkner" userId="0b78918d-9d22-4f38-97c6-6a164437ea8a" providerId="ADAL" clId="{C6A44CB3-1BC4-41AD-BB62-7DB9C1FC864C}" dt="2023-09-11T12:48:52.695" v="16" actId="13244"/>
          <ac:spMkLst>
            <pc:docMk/>
            <pc:sldMk cId="3869663234" sldId="338"/>
            <ac:spMk id="6" creationId="{4956CEF7-E836-1CC4-059C-8B48A8DF081C}"/>
          </ac:spMkLst>
        </pc:spChg>
        <pc:spChg chg="mod">
          <ac:chgData name="April Faulkner" userId="0b78918d-9d22-4f38-97c6-6a164437ea8a" providerId="ADAL" clId="{C6A44CB3-1BC4-41AD-BB62-7DB9C1FC864C}" dt="2023-09-11T12:51:22.916" v="23" actId="13244"/>
          <ac:spMkLst>
            <pc:docMk/>
            <pc:sldMk cId="3869663234" sldId="338"/>
            <ac:spMk id="11" creationId="{B4DE2E33-CBA9-BCC1-F707-D411208A5F53}"/>
          </ac:spMkLst>
        </pc:spChg>
        <pc:picChg chg="mod">
          <ac:chgData name="April Faulkner" userId="0b78918d-9d22-4f38-97c6-6a164437ea8a" providerId="ADAL" clId="{C6A44CB3-1BC4-41AD-BB62-7DB9C1FC864C}" dt="2023-09-11T12:51:25.928" v="24" actId="13244"/>
          <ac:picMkLst>
            <pc:docMk/>
            <pc:sldMk cId="3869663234" sldId="338"/>
            <ac:picMk id="8" creationId="{952AE98E-4430-FF05-529E-BBEB69F77B9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13777543506047"/>
          <c:y val="6.9776786706548161E-2"/>
          <c:w val="0.6007903767652909"/>
          <c:h val="0.93022321329345181"/>
        </c:manualLayout>
      </c:layout>
      <c:pieChart>
        <c:varyColors val="1"/>
        <c:ser>
          <c:idx val="0"/>
          <c:order val="0"/>
          <c:tx>
            <c:strRef>
              <c:f>Sheet1!$B$1</c:f>
              <c:strCache>
                <c:ptCount val="1"/>
                <c:pt idx="0">
                  <c:v>Column2</c:v>
                </c:pt>
              </c:strCache>
            </c:strRef>
          </c:tx>
          <c:dPt>
            <c:idx val="0"/>
            <c:bubble3D val="0"/>
            <c:spPr>
              <a:solidFill>
                <a:srgbClr val="0B4A72"/>
              </a:solidFill>
              <a:ln w="19050">
                <a:solidFill>
                  <a:schemeClr val="lt1"/>
                </a:solidFill>
              </a:ln>
              <a:effectLst/>
            </c:spPr>
            <c:extLst>
              <c:ext xmlns:c16="http://schemas.microsoft.com/office/drawing/2014/chart" uri="{C3380CC4-5D6E-409C-BE32-E72D297353CC}">
                <c16:uniqueId val="{00000001-AF45-45F3-B96B-428ABCB5B1F2}"/>
              </c:ext>
            </c:extLst>
          </c:dPt>
          <c:dPt>
            <c:idx val="1"/>
            <c:bubble3D val="0"/>
            <c:spPr>
              <a:solidFill>
                <a:srgbClr val="5C9382"/>
              </a:solidFill>
              <a:ln w="19050">
                <a:solidFill>
                  <a:schemeClr val="lt1"/>
                </a:solidFill>
              </a:ln>
              <a:effectLst/>
            </c:spPr>
            <c:extLst>
              <c:ext xmlns:c16="http://schemas.microsoft.com/office/drawing/2014/chart" uri="{C3380CC4-5D6E-409C-BE32-E72D297353CC}">
                <c16:uniqueId val="{00000002-AF45-45F3-B96B-428ABCB5B1F2}"/>
              </c:ext>
            </c:extLst>
          </c:dPt>
          <c:dPt>
            <c:idx val="2"/>
            <c:bubble3D val="0"/>
            <c:spPr>
              <a:solidFill>
                <a:srgbClr val="D664A7"/>
              </a:solidFill>
              <a:ln w="19050">
                <a:solidFill>
                  <a:schemeClr val="lt1"/>
                </a:solidFill>
              </a:ln>
              <a:effectLst/>
            </c:spPr>
            <c:extLst>
              <c:ext xmlns:c16="http://schemas.microsoft.com/office/drawing/2014/chart" uri="{C3380CC4-5D6E-409C-BE32-E72D297353CC}">
                <c16:uniqueId val="{00000003-AF45-45F3-B96B-428ABCB5B1F2}"/>
              </c:ext>
            </c:extLst>
          </c:dPt>
          <c:dPt>
            <c:idx val="3"/>
            <c:bubble3D val="0"/>
            <c:spPr>
              <a:solidFill>
                <a:srgbClr val="0073B6"/>
              </a:solidFill>
              <a:ln w="19050">
                <a:solidFill>
                  <a:schemeClr val="lt1"/>
                </a:solidFill>
              </a:ln>
              <a:effectLst/>
            </c:spPr>
            <c:extLst>
              <c:ext xmlns:c16="http://schemas.microsoft.com/office/drawing/2014/chart" uri="{C3380CC4-5D6E-409C-BE32-E72D297353CC}">
                <c16:uniqueId val="{00000004-AF45-45F3-B96B-428ABCB5B1F2}"/>
              </c:ext>
            </c:extLst>
          </c:dPt>
          <c:dPt>
            <c:idx val="4"/>
            <c:bubble3D val="0"/>
            <c:spPr>
              <a:solidFill>
                <a:srgbClr val="D8955F"/>
              </a:solidFill>
              <a:ln w="19050">
                <a:solidFill>
                  <a:schemeClr val="lt1"/>
                </a:solidFill>
              </a:ln>
              <a:effectLst/>
            </c:spPr>
            <c:extLst>
              <c:ext xmlns:c16="http://schemas.microsoft.com/office/drawing/2014/chart" uri="{C3380CC4-5D6E-409C-BE32-E72D297353CC}">
                <c16:uniqueId val="{00000005-AF45-45F3-B96B-428ABCB5B1F2}"/>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Communication</c:v>
                </c:pt>
                <c:pt idx="1">
                  <c:v>Policy Not Followed</c:v>
                </c:pt>
                <c:pt idx="2">
                  <c:v>Inadequate Risk Assessment</c:v>
                </c:pt>
                <c:pt idx="3">
                  <c:v>Inadequate Time Out</c:v>
                </c:pt>
                <c:pt idx="4">
                  <c:v>Inadequate Patient Education</c:v>
                </c:pt>
              </c:strCache>
            </c:strRef>
          </c:cat>
          <c:val>
            <c:numRef>
              <c:f>Sheet1!$B$2:$B$6</c:f>
              <c:numCache>
                <c:formatCode>0.00%</c:formatCode>
                <c:ptCount val="5"/>
                <c:pt idx="0">
                  <c:v>0.61550000000000005</c:v>
                </c:pt>
                <c:pt idx="1">
                  <c:v>0.23080000000000001</c:v>
                </c:pt>
                <c:pt idx="2">
                  <c:v>7.6899999999999996E-2</c:v>
                </c:pt>
                <c:pt idx="3">
                  <c:v>3.85E-2</c:v>
                </c:pt>
                <c:pt idx="4">
                  <c:v>3.85E-2</c:v>
                </c:pt>
              </c:numCache>
            </c:numRef>
          </c:val>
          <c:extLst>
            <c:ext xmlns:c16="http://schemas.microsoft.com/office/drawing/2014/chart" uri="{C3380CC4-5D6E-409C-BE32-E72D297353CC}">
              <c16:uniqueId val="{00000000-AF45-45F3-B96B-428ABCB5B1F2}"/>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5319" cy="945342"/>
          </a:xfrm>
          <a:prstGeom prst="rect">
            <a:avLst/>
          </a:prstGeom>
        </p:spPr>
        <p:txBody>
          <a:bodyPr vert="horz" lIns="145499" tIns="72750" rIns="145499" bIns="72750" rtlCol="0"/>
          <a:lstStyle>
            <a:lvl1pPr algn="l">
              <a:defRPr sz="1900"/>
            </a:lvl1pPr>
          </a:lstStyle>
          <a:p>
            <a:endParaRPr dirty="0"/>
          </a:p>
        </p:txBody>
      </p:sp>
      <p:sp>
        <p:nvSpPr>
          <p:cNvPr id="3" name="Date Placeholder 2"/>
          <p:cNvSpPr>
            <a:spLocks noGrp="1"/>
          </p:cNvSpPr>
          <p:nvPr>
            <p:ph type="dt" sz="quarter" idx="1"/>
          </p:nvPr>
        </p:nvSpPr>
        <p:spPr>
          <a:xfrm>
            <a:off x="5274801" y="0"/>
            <a:ext cx="4035319" cy="945342"/>
          </a:xfrm>
          <a:prstGeom prst="rect">
            <a:avLst/>
          </a:prstGeom>
        </p:spPr>
        <p:txBody>
          <a:bodyPr vert="horz" lIns="145499" tIns="72750" rIns="145499" bIns="72750" rtlCol="0"/>
          <a:lstStyle>
            <a:lvl1pPr algn="r">
              <a:defRPr sz="1900"/>
            </a:lvl1pPr>
          </a:lstStyle>
          <a:p>
            <a:fld id="{499BD578-0717-48D3-A035-EC3C8282C2DB}" type="datetime1">
              <a:rPr lang="en-US" smtClean="0"/>
              <a:t>9/11/2023</a:t>
            </a:fld>
            <a:endParaRPr dirty="0"/>
          </a:p>
        </p:txBody>
      </p:sp>
      <p:sp>
        <p:nvSpPr>
          <p:cNvPr id="4" name="Footer Placeholder 3"/>
          <p:cNvSpPr>
            <a:spLocks noGrp="1"/>
          </p:cNvSpPr>
          <p:nvPr>
            <p:ph type="ftr" sz="quarter" idx="2"/>
          </p:nvPr>
        </p:nvSpPr>
        <p:spPr>
          <a:xfrm>
            <a:off x="0" y="17896069"/>
            <a:ext cx="4035319" cy="945340"/>
          </a:xfrm>
          <a:prstGeom prst="rect">
            <a:avLst/>
          </a:prstGeom>
        </p:spPr>
        <p:txBody>
          <a:bodyPr vert="horz" lIns="145499" tIns="72750" rIns="145499" bIns="72750" rtlCol="0" anchor="b"/>
          <a:lstStyle>
            <a:lvl1pPr algn="l">
              <a:defRPr sz="1900"/>
            </a:lvl1pPr>
          </a:lstStyle>
          <a:p>
            <a:endParaRPr dirty="0"/>
          </a:p>
        </p:txBody>
      </p:sp>
      <p:sp>
        <p:nvSpPr>
          <p:cNvPr id="5" name="Slide Number Placeholder 4"/>
          <p:cNvSpPr>
            <a:spLocks noGrp="1"/>
          </p:cNvSpPr>
          <p:nvPr>
            <p:ph type="sldNum" sz="quarter" idx="3"/>
          </p:nvPr>
        </p:nvSpPr>
        <p:spPr>
          <a:xfrm>
            <a:off x="5274801" y="17896069"/>
            <a:ext cx="4035319" cy="945340"/>
          </a:xfrm>
          <a:prstGeom prst="rect">
            <a:avLst/>
          </a:prstGeom>
        </p:spPr>
        <p:txBody>
          <a:bodyPr vert="horz" lIns="145499" tIns="72750" rIns="145499" bIns="72750" rtlCol="0" anchor="b"/>
          <a:lstStyle>
            <a:lvl1pPr algn="r">
              <a:defRPr sz="19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76225"/>
            <a:ext cx="2132013" cy="1198563"/>
          </a:xfrm>
          <a:prstGeom prst="rect">
            <a:avLst/>
          </a:prstGeom>
          <a:noFill/>
          <a:ln w="12700">
            <a:solidFill>
              <a:prstClr val="black"/>
            </a:solidFill>
          </a:ln>
        </p:spPr>
      </p:sp>
      <p:sp>
        <p:nvSpPr>
          <p:cNvPr id="3" name="Notes Placeholder 2"/>
          <p:cNvSpPr>
            <a:spLocks noGrp="1"/>
          </p:cNvSpPr>
          <p:nvPr>
            <p:ph type="body" idx="1"/>
          </p:nvPr>
        </p:nvSpPr>
        <p:spPr>
          <a:xfrm>
            <a:off x="539434" y="1700585"/>
            <a:ext cx="7684796" cy="4245888"/>
          </a:xfrm>
          <a:prstGeom prst="rect">
            <a:avLst/>
          </a:prstGeom>
        </p:spPr>
        <p:txBody>
          <a:bodyPr lIns="92282" tIns="46141" rIns="92282" bIns="46141"/>
          <a:lstStyle/>
          <a:p>
            <a:endParaRPr lang="en-US">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3802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6400" cy="2371725"/>
          </a:xfrm>
          <a:prstGeom prst="rect">
            <a:avLst/>
          </a:prstGeom>
          <a:noFill/>
          <a:ln w="12700">
            <a:solidFill>
              <a:prstClr val="black"/>
            </a:solidFill>
          </a:ln>
        </p:spPr>
      </p:sp>
      <p:sp>
        <p:nvSpPr>
          <p:cNvPr id="3" name="Notes Placeholder 2"/>
          <p:cNvSpPr>
            <a:spLocks noGrp="1"/>
          </p:cNvSpPr>
          <p:nvPr>
            <p:ph type="body" idx="1"/>
          </p:nvPr>
        </p:nvSpPr>
        <p:spPr>
          <a:xfrm>
            <a:off x="931863" y="3381375"/>
            <a:ext cx="7448550" cy="2767013"/>
          </a:xfrm>
          <a:prstGeom prst="rect">
            <a:avLst/>
          </a:prstGeom>
        </p:spPr>
        <p:txBody>
          <a:bodyPr/>
          <a:lstStyle/>
          <a:p>
            <a:endParaRPr lang="en-US"/>
          </a:p>
        </p:txBody>
      </p:sp>
    </p:spTree>
    <p:extLst>
      <p:ext uri="{BB962C8B-B14F-4D97-AF65-F5344CB8AC3E}">
        <p14:creationId xmlns:p14="http://schemas.microsoft.com/office/powerpoint/2010/main" val="1142449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6400" cy="2371725"/>
          </a:xfrm>
          <a:prstGeom prst="rect">
            <a:avLst/>
          </a:prstGeom>
          <a:noFill/>
          <a:ln w="12700">
            <a:solidFill>
              <a:prstClr val="black"/>
            </a:solidFill>
          </a:ln>
        </p:spPr>
      </p:sp>
      <p:sp>
        <p:nvSpPr>
          <p:cNvPr id="3" name="Notes Placeholder 2"/>
          <p:cNvSpPr>
            <a:spLocks noGrp="1"/>
          </p:cNvSpPr>
          <p:nvPr>
            <p:ph type="body" idx="1"/>
          </p:nvPr>
        </p:nvSpPr>
        <p:spPr>
          <a:xfrm>
            <a:off x="931863" y="3381375"/>
            <a:ext cx="7448550" cy="2767013"/>
          </a:xfrm>
          <a:prstGeom prst="rect">
            <a:avLst/>
          </a:prstGeom>
        </p:spPr>
        <p:txBody>
          <a:bodyPr/>
          <a:lstStyle/>
          <a:p>
            <a:endParaRPr lang="en-US"/>
          </a:p>
        </p:txBody>
      </p:sp>
    </p:spTree>
    <p:extLst>
      <p:ext uri="{BB962C8B-B14F-4D97-AF65-F5344CB8AC3E}">
        <p14:creationId xmlns:p14="http://schemas.microsoft.com/office/powerpoint/2010/main" val="1086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6400" cy="2371725"/>
          </a:xfrm>
          <a:prstGeom prst="rect">
            <a:avLst/>
          </a:prstGeom>
          <a:noFill/>
          <a:ln w="12700">
            <a:solidFill>
              <a:prstClr val="black"/>
            </a:solidFill>
          </a:ln>
        </p:spPr>
      </p:sp>
      <p:sp>
        <p:nvSpPr>
          <p:cNvPr id="3" name="Notes Placeholder 2"/>
          <p:cNvSpPr>
            <a:spLocks noGrp="1"/>
          </p:cNvSpPr>
          <p:nvPr>
            <p:ph type="body" idx="1"/>
          </p:nvPr>
        </p:nvSpPr>
        <p:spPr>
          <a:xfrm>
            <a:off x="931863" y="3381375"/>
            <a:ext cx="7448550" cy="2767013"/>
          </a:xfrm>
          <a:prstGeom prst="rect">
            <a:avLst/>
          </a:prstGeom>
        </p:spPr>
        <p:txBody>
          <a:bodyPr/>
          <a:lstStyle/>
          <a:p>
            <a:endParaRPr lang="en-US" dirty="0"/>
          </a:p>
        </p:txBody>
      </p:sp>
    </p:spTree>
    <p:extLst>
      <p:ext uri="{BB962C8B-B14F-4D97-AF65-F5344CB8AC3E}">
        <p14:creationId xmlns:p14="http://schemas.microsoft.com/office/powerpoint/2010/main" val="29891291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B9D886-94ED-4671-B502-076535244772}"/>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511B3CF-0BCE-4AFF-83BD-D2D3C9F3007A}"/>
              </a:ext>
            </a:extLst>
          </p:cNvPr>
          <p:cNvGrpSpPr/>
          <p:nvPr userDrawn="1"/>
        </p:nvGrpSpPr>
        <p:grpSpPr>
          <a:xfrm>
            <a:off x="2707796" y="1835305"/>
            <a:ext cx="3728407" cy="1472889"/>
            <a:chOff x="5876802" y="3070673"/>
            <a:chExt cx="2496254" cy="986133"/>
          </a:xfrm>
        </p:grpSpPr>
        <p:pic>
          <p:nvPicPr>
            <p:cNvPr id="5" name="Picture 4">
              <a:extLst>
                <a:ext uri="{FF2B5EF4-FFF2-40B4-BE49-F238E27FC236}">
                  <a16:creationId xmlns:a16="http://schemas.microsoft.com/office/drawing/2014/main" id="{2F630839-A2A7-4952-9334-F8F294D204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6" name="Picture 5" descr="A close up of a logo&#10;&#10;Description automatically generated">
              <a:extLst>
                <a:ext uri="{FF2B5EF4-FFF2-40B4-BE49-F238E27FC236}">
                  <a16:creationId xmlns:a16="http://schemas.microsoft.com/office/drawing/2014/main" id="{BE6EAD3A-55F6-40F6-A564-CE91CBCA82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7" name="Picture 6">
              <a:extLst>
                <a:ext uri="{FF2B5EF4-FFF2-40B4-BE49-F238E27FC236}">
                  <a16:creationId xmlns:a16="http://schemas.microsoft.com/office/drawing/2014/main" id="{E5B83B73-C001-4507-BCC5-8CF3BB05FF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8" name="Picture 7">
              <a:extLst>
                <a:ext uri="{FF2B5EF4-FFF2-40B4-BE49-F238E27FC236}">
                  <a16:creationId xmlns:a16="http://schemas.microsoft.com/office/drawing/2014/main" id="{C5D07D1F-AF35-42A7-B6E6-1B2B88094E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9" name="Picture 8" descr="A close up of a logo&#10;&#10;Description automatically generated">
              <a:extLst>
                <a:ext uri="{FF2B5EF4-FFF2-40B4-BE49-F238E27FC236}">
                  <a16:creationId xmlns:a16="http://schemas.microsoft.com/office/drawing/2014/main" id="{05D439D7-CCA7-4730-A56C-B5408AED61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0" name="Picture 9">
              <a:extLst>
                <a:ext uri="{FF2B5EF4-FFF2-40B4-BE49-F238E27FC236}">
                  <a16:creationId xmlns:a16="http://schemas.microsoft.com/office/drawing/2014/main" id="{2678719A-07DE-4085-B64A-C12EA1F8297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1" name="Picture 10">
              <a:extLst>
                <a:ext uri="{FF2B5EF4-FFF2-40B4-BE49-F238E27FC236}">
                  <a16:creationId xmlns:a16="http://schemas.microsoft.com/office/drawing/2014/main" id="{E4376862-9C95-4A54-BBA5-3E655B6970E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2" name="Picture 11">
              <a:extLst>
                <a:ext uri="{FF2B5EF4-FFF2-40B4-BE49-F238E27FC236}">
                  <a16:creationId xmlns:a16="http://schemas.microsoft.com/office/drawing/2014/main" id="{EEA690B4-675C-44E0-B9B1-2960B5FC189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3" name="Picture 12">
              <a:extLst>
                <a:ext uri="{FF2B5EF4-FFF2-40B4-BE49-F238E27FC236}">
                  <a16:creationId xmlns:a16="http://schemas.microsoft.com/office/drawing/2014/main" id="{0E4F9D74-257B-4290-9C16-5D09A39C81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4" name="Picture 13">
              <a:extLst>
                <a:ext uri="{FF2B5EF4-FFF2-40B4-BE49-F238E27FC236}">
                  <a16:creationId xmlns:a16="http://schemas.microsoft.com/office/drawing/2014/main" id="{1B1AA6AE-05CE-4E9D-8663-46D22B5CFF8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Tree>
    <p:extLst>
      <p:ext uri="{BB962C8B-B14F-4D97-AF65-F5344CB8AC3E}">
        <p14:creationId xmlns:p14="http://schemas.microsoft.com/office/powerpoint/2010/main" val="209485408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branded-Cover-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B9D886-94ED-4671-B502-076535244772}"/>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12E3C3E-CBC9-4AE3-9450-1B7297A53BAC}"/>
              </a:ext>
            </a:extLst>
          </p:cNvPr>
          <p:cNvGrpSpPr/>
          <p:nvPr userDrawn="1"/>
        </p:nvGrpSpPr>
        <p:grpSpPr>
          <a:xfrm>
            <a:off x="930911" y="2024528"/>
            <a:ext cx="7282177" cy="1094443"/>
            <a:chOff x="694814" y="1810487"/>
            <a:chExt cx="5216446" cy="783983"/>
          </a:xfrm>
        </p:grpSpPr>
        <p:pic>
          <p:nvPicPr>
            <p:cNvPr id="12" name="Picture 11" descr="A picture containing clock, drawing&#10;&#10;Description automatically generated">
              <a:extLst>
                <a:ext uri="{FF2B5EF4-FFF2-40B4-BE49-F238E27FC236}">
                  <a16:creationId xmlns:a16="http://schemas.microsoft.com/office/drawing/2014/main" id="{246AF624-950D-417D-9754-FB44B6C18B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1134" y="1810487"/>
              <a:ext cx="1980126" cy="783983"/>
            </a:xfrm>
            <a:prstGeom prst="rect">
              <a:avLst/>
            </a:prstGeom>
          </p:spPr>
        </p:pic>
        <p:cxnSp>
          <p:nvCxnSpPr>
            <p:cNvPr id="13" name="Straight Connector 12">
              <a:extLst>
                <a:ext uri="{FF2B5EF4-FFF2-40B4-BE49-F238E27FC236}">
                  <a16:creationId xmlns:a16="http://schemas.microsoft.com/office/drawing/2014/main" id="{46CB0BD2-69D7-44A9-B7F3-25089E6DC371}"/>
                </a:ext>
              </a:extLst>
            </p:cNvPr>
            <p:cNvCxnSpPr>
              <a:cxnSpLocks/>
            </p:cNvCxnSpPr>
            <p:nvPr userDrawn="1"/>
          </p:nvCxnSpPr>
          <p:spPr>
            <a:xfrm>
              <a:off x="3651576" y="1840158"/>
              <a:ext cx="0" cy="720232"/>
            </a:xfrm>
            <a:prstGeom prst="line">
              <a:avLst/>
            </a:prstGeom>
            <a:ln w="6350">
              <a:solidFill>
                <a:srgbClr val="0073B6"/>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drawing, meter&#10;&#10;Description automatically generated">
              <a:extLst>
                <a:ext uri="{FF2B5EF4-FFF2-40B4-BE49-F238E27FC236}">
                  <a16:creationId xmlns:a16="http://schemas.microsoft.com/office/drawing/2014/main" id="{72700DD1-3DF4-4F0F-9014-091BE123D6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4814" y="1840158"/>
              <a:ext cx="2718822" cy="609601"/>
            </a:xfrm>
            <a:prstGeom prst="rect">
              <a:avLst/>
            </a:prstGeom>
          </p:spPr>
        </p:pic>
      </p:grpSp>
    </p:spTree>
    <p:extLst>
      <p:ext uri="{BB962C8B-B14F-4D97-AF65-F5344CB8AC3E}">
        <p14:creationId xmlns:p14="http://schemas.microsoft.com/office/powerpoint/2010/main" val="34405006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947856"/>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dirty="0"/>
              <a:t>TITLE PLACEMENT </a:t>
            </a:r>
          </a:p>
          <a:p>
            <a:pPr lvl="0"/>
            <a:r>
              <a:rPr lang="en-US" dirty="0"/>
              <a:t>HERE</a:t>
            </a:r>
          </a:p>
        </p:txBody>
      </p:sp>
      <p:sp>
        <p:nvSpPr>
          <p:cNvPr id="12" name="Content Placeholder 11">
            <a:extLst>
              <a:ext uri="{FF2B5EF4-FFF2-40B4-BE49-F238E27FC236}">
                <a16:creationId xmlns:a16="http://schemas.microsoft.com/office/drawing/2014/main" id="{4C158FB9-FC52-4BA6-9490-79AFCA57DD13}"/>
              </a:ext>
            </a:extLst>
          </p:cNvPr>
          <p:cNvSpPr>
            <a:spLocks noGrp="1"/>
          </p:cNvSpPr>
          <p:nvPr>
            <p:ph sz="quarter" idx="14" hasCustomPrompt="1"/>
          </p:nvPr>
        </p:nvSpPr>
        <p:spPr>
          <a:xfrm>
            <a:off x="399203" y="1497850"/>
            <a:ext cx="7397260" cy="2832434"/>
          </a:xfrm>
        </p:spPr>
        <p:txBody>
          <a:bodyPr>
            <a:noAutofit/>
          </a:bodyPr>
          <a:lstStyle>
            <a:lvl1pPr marL="0" marR="0" indent="0" algn="l" defTabSz="685800" rtl="0" eaLnBrk="1" fontAlgn="auto" latinLnBrk="0" hangingPunct="1">
              <a:lnSpc>
                <a:spcPct val="100000"/>
              </a:lnSpc>
              <a:spcBef>
                <a:spcPts val="0"/>
              </a:spcBef>
              <a:spcAft>
                <a:spcPts val="0"/>
              </a:spcAft>
              <a:buClr>
                <a:srgbClr val="006CB6"/>
              </a:buClr>
              <a:buSzTx/>
              <a:buFont typeface="+mj-lt"/>
              <a:buNone/>
              <a:tabLst/>
              <a:defRPr sz="1600" b="0" i="0">
                <a:solidFill>
                  <a:srgbClr val="0073B6"/>
                </a:solidFill>
              </a:defRPr>
            </a:lvl1pPr>
          </a:lstStyle>
          <a:p>
            <a:pPr marL="342900" indent="-342900">
              <a:spcBef>
                <a:spcPts val="600"/>
              </a:spcBef>
              <a:buClr>
                <a:srgbClr val="006CB6"/>
              </a:buClr>
              <a:buFont typeface="+mj-lt"/>
              <a:buAutoNum type="arabicPeriod"/>
            </a:pPr>
            <a:r>
              <a:rPr lang="en-US" sz="1600" dirty="0">
                <a:solidFill>
                  <a:srgbClr val="006CB6"/>
                </a:solidFill>
                <a:latin typeface="Nirmala UI" panose="020B0502040204020203" pitchFamily="34" charset="0"/>
                <a:cs typeface="Nirmala UI" panose="020B0502040204020203" pitchFamily="34" charset="0"/>
              </a:rPr>
              <a:t>List item #1</a:t>
            </a:r>
          </a:p>
          <a:p>
            <a:pPr marL="342900" indent="-342900">
              <a:spcBef>
                <a:spcPts val="600"/>
              </a:spcBef>
              <a:buClr>
                <a:srgbClr val="006CB6"/>
              </a:buClr>
              <a:buFont typeface="+mj-lt"/>
              <a:buAutoNum type="arabicPeriod"/>
            </a:pPr>
            <a:r>
              <a:rPr lang="en-US" sz="1600" dirty="0">
                <a:solidFill>
                  <a:srgbClr val="006CB6"/>
                </a:solidFill>
                <a:latin typeface="Nirmala UI" panose="020B0502040204020203" pitchFamily="34" charset="0"/>
                <a:cs typeface="Nirmala UI" panose="020B0502040204020203" pitchFamily="34" charset="0"/>
              </a:rPr>
              <a:t>List item #2</a:t>
            </a:r>
          </a:p>
          <a:p>
            <a:pPr marL="342900" indent="-342900">
              <a:spcBef>
                <a:spcPts val="600"/>
              </a:spcBef>
              <a:buClr>
                <a:srgbClr val="006CB6"/>
              </a:buClr>
              <a:buFont typeface="+mj-lt"/>
              <a:buAutoNum type="arabicPeriod"/>
            </a:pPr>
            <a:r>
              <a:rPr lang="en-US" sz="1600" dirty="0">
                <a:solidFill>
                  <a:srgbClr val="006CB6"/>
                </a:solidFill>
                <a:latin typeface="Nirmala UI" panose="020B0502040204020203" pitchFamily="34" charset="0"/>
                <a:cs typeface="Nirmala UI" panose="020B0502040204020203" pitchFamily="34" charset="0"/>
              </a:rPr>
              <a:t>List item #3</a:t>
            </a:r>
          </a:p>
          <a:p>
            <a:pPr marL="342900" indent="-342900">
              <a:spcBef>
                <a:spcPts val="600"/>
              </a:spcBef>
              <a:buClr>
                <a:srgbClr val="006CB6"/>
              </a:buClr>
              <a:buFont typeface="+mj-lt"/>
              <a:buAutoNum type="arabicPeriod"/>
            </a:pPr>
            <a:r>
              <a:rPr lang="en-US" sz="1600" dirty="0">
                <a:solidFill>
                  <a:srgbClr val="006CB6"/>
                </a:solidFill>
                <a:latin typeface="Nirmala UI" panose="020B0502040204020203" pitchFamily="34" charset="0"/>
                <a:cs typeface="Nirmala UI" panose="020B0502040204020203" pitchFamily="34" charset="0"/>
              </a:rPr>
              <a:t>List item #4</a:t>
            </a:r>
            <a:endParaRPr kumimoji="0" lang="en-US" sz="1600" b="0" i="0" u="none" strike="noStrike" kern="1200" cap="none" spc="0" normalizeH="0" baseline="0" noProof="0" dirty="0">
              <a:ln>
                <a:noFill/>
              </a:ln>
              <a:solidFill>
                <a:srgbClr val="006CB6"/>
              </a:solidFill>
              <a:effectLst/>
              <a:uLnTx/>
              <a:uFillTx/>
              <a:latin typeface="Nirmala UI" panose="020B0502040204020203" pitchFamily="34" charset="0"/>
              <a:ea typeface="+mn-ea"/>
              <a:cs typeface="Nirmala UI" panose="020B0502040204020203" pitchFamily="34" charset="0"/>
            </a:endParaRPr>
          </a:p>
          <a:p>
            <a:pPr marL="342900" indent="-342900">
              <a:spcBef>
                <a:spcPts val="600"/>
              </a:spcBef>
              <a:buClr>
                <a:srgbClr val="006CB6"/>
              </a:buClr>
              <a:buFont typeface="+mj-lt"/>
              <a:buAutoNum type="arabicPeriod"/>
            </a:pPr>
            <a:endParaRPr lang="en-US" sz="2800" dirty="0">
              <a:solidFill>
                <a:srgbClr val="006CB6"/>
              </a:solidFill>
              <a:latin typeface="Nirmala UI" panose="020B0502040204020203" pitchFamily="34" charset="0"/>
              <a:cs typeface="Nirmala UI" panose="020B0502040204020203" pitchFamily="34" charset="0"/>
            </a:endParaRPr>
          </a:p>
        </p:txBody>
      </p:sp>
      <p:grpSp>
        <p:nvGrpSpPr>
          <p:cNvPr id="2" name="Group 1">
            <a:extLst>
              <a:ext uri="{FF2B5EF4-FFF2-40B4-BE49-F238E27FC236}">
                <a16:creationId xmlns:a16="http://schemas.microsoft.com/office/drawing/2014/main" id="{183A6CAB-396F-9D36-63D1-F5706274774D}"/>
              </a:ext>
            </a:extLst>
          </p:cNvPr>
          <p:cNvGrpSpPr/>
          <p:nvPr userDrawn="1"/>
        </p:nvGrpSpPr>
        <p:grpSpPr>
          <a:xfrm>
            <a:off x="238869" y="277201"/>
            <a:ext cx="7125157" cy="220401"/>
            <a:chOff x="238870" y="277201"/>
            <a:chExt cx="8956648" cy="220401"/>
          </a:xfrm>
        </p:grpSpPr>
        <p:sp>
          <p:nvSpPr>
            <p:cNvPr id="9" name="Rectangle 8">
              <a:extLst>
                <a:ext uri="{FF2B5EF4-FFF2-40B4-BE49-F238E27FC236}">
                  <a16:creationId xmlns:a16="http://schemas.microsoft.com/office/drawing/2014/main" id="{259D360F-0536-8862-69F4-AA9FF8CAA5C4}"/>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34323EF-A55C-92AB-4E05-A2506BA6CCBA}"/>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0092649"/>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Footer-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a:xfrm>
            <a:off x="701178" y="4858705"/>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1" y="4858705"/>
            <a:ext cx="474865" cy="274637"/>
          </a:xfrm>
          <a:prstGeom prst="rect">
            <a:avLst/>
          </a:prstGeom>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135508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a:xfrm>
            <a:off x="701178" y="4858705"/>
            <a:ext cx="3086100" cy="274637"/>
          </a:xfrm>
          <a:prstGeom prst="rect">
            <a:avLst/>
          </a:prstGeom>
        </p:spPr>
        <p:txBody>
          <a:bodyPr/>
          <a:lstStyle/>
          <a:p>
            <a:endParaRPr lang="en-US"/>
          </a:p>
        </p:txBody>
      </p:sp>
      <p:sp>
        <p:nvSpPr>
          <p:cNvPr id="5" name="Rectangle 4">
            <a:extLst>
              <a:ext uri="{FF2B5EF4-FFF2-40B4-BE49-F238E27FC236}">
                <a16:creationId xmlns:a16="http://schemas.microsoft.com/office/drawing/2014/main" id="{AFFC4A9E-E9F7-42EB-8C6D-E928D3A87840}"/>
              </a:ext>
            </a:extLst>
          </p:cNvPr>
          <p:cNvSpPr/>
          <p:nvPr userDrawn="1"/>
        </p:nvSpPr>
        <p:spPr>
          <a:xfrm>
            <a:off x="1"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1" y="4858705"/>
            <a:ext cx="474865" cy="274637"/>
          </a:xfrm>
          <a:prstGeom prst="rect">
            <a:avLst/>
          </a:prstGeom>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76098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17C918-522F-419D-9882-F136F424A54A}"/>
              </a:ext>
            </a:extLst>
          </p:cNvPr>
          <p:cNvSpPr/>
          <p:nvPr userDrawn="1"/>
        </p:nvSpPr>
        <p:spPr>
          <a:xfrm flipH="1" flipV="1">
            <a:off x="4063" y="0"/>
            <a:ext cx="9144000" cy="2001120"/>
          </a:xfrm>
          <a:prstGeom prst="rect">
            <a:avLst/>
          </a:prstGeom>
          <a:blipFill>
            <a:blip r:embed="rId2" cstate="print">
              <a:extLst>
                <a:ext uri="{28A0092B-C50C-407E-A947-70E740481C1C}">
                  <a14:useLocalDpi xmlns:a14="http://schemas.microsoft.com/office/drawing/2010/main" val="0"/>
                </a:ext>
              </a:extLst>
            </a:blip>
            <a:srcRect/>
            <a:stretch>
              <a:fillRect l="80" t="-43339" r="-80" b="-1136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4201AE3-1BB6-4243-BDF3-10493910658E}"/>
              </a:ext>
            </a:extLst>
          </p:cNvPr>
          <p:cNvGrpSpPr/>
          <p:nvPr userDrawn="1"/>
        </p:nvGrpSpPr>
        <p:grpSpPr>
          <a:xfrm>
            <a:off x="457976" y="642207"/>
            <a:ext cx="2295765" cy="940880"/>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17" name="Rectangle 16">
            <a:extLst>
              <a:ext uri="{FF2B5EF4-FFF2-40B4-BE49-F238E27FC236}">
                <a16:creationId xmlns:a16="http://schemas.microsoft.com/office/drawing/2014/main" id="{3370C34B-E929-4CB6-B24A-AB302E13DC93}"/>
              </a:ext>
            </a:extLst>
          </p:cNvPr>
          <p:cNvSpPr/>
          <p:nvPr/>
        </p:nvSpPr>
        <p:spPr>
          <a:xfrm rot="5400000">
            <a:off x="4548705" y="-2549846"/>
            <a:ext cx="51211" cy="9153144"/>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364601" y="2571751"/>
            <a:ext cx="8013770" cy="1374608"/>
          </a:xfrm>
        </p:spPr>
        <p:txBody>
          <a:bodyPr>
            <a:noAutofit/>
          </a:bodyPr>
          <a:lstStyle>
            <a:lvl1pPr marL="0" indent="0">
              <a:spcBef>
                <a:spcPts val="0"/>
              </a:spcBef>
              <a:buNone/>
              <a:defRPr sz="4800" spc="0" baseline="0">
                <a:solidFill>
                  <a:srgbClr val="0073B6"/>
                </a:solidFill>
                <a:latin typeface="Nirmala UI" panose="020B0502040204020203" pitchFamily="34" charset="0"/>
                <a:cs typeface="Nirmala UI" panose="020B0502040204020203" pitchFamily="34" charset="0"/>
              </a:defRPr>
            </a:lvl1pPr>
          </a:lstStyle>
          <a:p>
            <a:pPr lvl="0"/>
            <a:r>
              <a:rPr lang="en-US" dirty="0"/>
              <a:t>TITLE PLACEMENT</a:t>
            </a:r>
          </a:p>
          <a:p>
            <a:pPr lvl="0"/>
            <a:r>
              <a:rPr lang="en-US" dirty="0"/>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364601" y="3999308"/>
            <a:ext cx="5626120" cy="650714"/>
          </a:xfrm>
        </p:spPr>
        <p:txBody>
          <a:bodyPr>
            <a:noAutofit/>
          </a:bodyPr>
          <a:lstStyle>
            <a:lvl1pPr marL="0" indent="0">
              <a:spcBef>
                <a:spcPts val="0"/>
              </a:spcBef>
              <a:buNone/>
              <a:defRPr sz="1400" spc="0" baseline="0">
                <a:solidFill>
                  <a:srgbClr val="0073B6"/>
                </a:solidFill>
                <a:latin typeface="Nirmala UI" panose="020B0502040204020203" pitchFamily="34" charset="0"/>
                <a:cs typeface="Nirmala UI" panose="020B0502040204020203" pitchFamily="34" charset="0"/>
              </a:defRPr>
            </a:lvl1pPr>
          </a:lstStyle>
          <a:p>
            <a:pPr lvl="0"/>
            <a:r>
              <a:rPr lang="en-US" dirty="0"/>
              <a:t>Month, Day, Year</a:t>
            </a:r>
          </a:p>
        </p:txBody>
      </p:sp>
    </p:spTree>
    <p:extLst>
      <p:ext uri="{BB962C8B-B14F-4D97-AF65-F5344CB8AC3E}">
        <p14:creationId xmlns:p14="http://schemas.microsoft.com/office/powerpoint/2010/main" val="927589610"/>
      </p:ext>
    </p:extLst>
  </p:cSld>
  <p:clrMapOvr>
    <a:masterClrMapping/>
  </p:clrMapOvr>
  <p:extLst>
    <p:ext uri="{DCECCB84-F9BA-43D5-87BE-67443E8EF086}">
      <p15:sldGuideLst xmlns:p15="http://schemas.microsoft.com/office/powerpoint/2012/main">
        <p15:guide id="1" orient="horz" pos="90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70C34B-E929-4CB6-B24A-AB302E13DC93}"/>
              </a:ext>
            </a:extLst>
          </p:cNvPr>
          <p:cNvSpPr/>
          <p:nvPr/>
        </p:nvSpPr>
        <p:spPr>
          <a:xfrm>
            <a:off x="3114561" y="0"/>
            <a:ext cx="51211" cy="5148072"/>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52F0C3E-B2C2-4F1A-9E59-3A12C252A921}"/>
              </a:ext>
            </a:extLst>
          </p:cNvPr>
          <p:cNvSpPr/>
          <p:nvPr userDrawn="1"/>
        </p:nvSpPr>
        <p:spPr>
          <a:xfrm flipH="1" flipV="1">
            <a:off x="0" y="-22122"/>
            <a:ext cx="3114561" cy="5166360"/>
          </a:xfrm>
          <a:prstGeom prst="rect">
            <a:avLst/>
          </a:prstGeom>
          <a:blipFill>
            <a:blip r:embed="rId2" cstate="print">
              <a:extLst>
                <a:ext uri="{28A0092B-C50C-407E-A947-70E740481C1C}">
                  <a14:useLocalDpi xmlns:a14="http://schemas.microsoft.com/office/drawing/2010/main" val="0"/>
                </a:ext>
              </a:extLst>
            </a:blip>
            <a:srcRect/>
            <a:stretch>
              <a:fillRect l="-193589" t="-156" r="-1305" b="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4201AE3-1BB6-4243-BDF3-10493910658E}"/>
              </a:ext>
            </a:extLst>
          </p:cNvPr>
          <p:cNvGrpSpPr/>
          <p:nvPr userDrawn="1"/>
        </p:nvGrpSpPr>
        <p:grpSpPr>
          <a:xfrm>
            <a:off x="406358" y="3494518"/>
            <a:ext cx="2295765" cy="940880"/>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3445005" y="2774370"/>
            <a:ext cx="5289256" cy="1374608"/>
          </a:xfrm>
        </p:spPr>
        <p:txBody>
          <a:bodyPr>
            <a:noAutofit/>
          </a:bodyPr>
          <a:lstStyle>
            <a:lvl1pPr marL="0" indent="0">
              <a:spcBef>
                <a:spcPts val="0"/>
              </a:spcBef>
              <a:buNone/>
              <a:defRPr sz="4400" spc="0" baseline="0">
                <a:solidFill>
                  <a:srgbClr val="0073B6"/>
                </a:solidFill>
                <a:latin typeface="Nirmala UI" panose="020B0502040204020203" pitchFamily="34" charset="0"/>
                <a:cs typeface="Nirmala UI" panose="020B0502040204020203" pitchFamily="34" charset="0"/>
              </a:defRPr>
            </a:lvl1pPr>
          </a:lstStyle>
          <a:p>
            <a:pPr lvl="0"/>
            <a:r>
              <a:rPr lang="en-US" dirty="0"/>
              <a:t>SECTION HEADER</a:t>
            </a:r>
          </a:p>
          <a:p>
            <a:pPr lvl="0"/>
            <a:r>
              <a:rPr lang="en-US" dirty="0"/>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3445005" y="4201927"/>
            <a:ext cx="4062544" cy="650714"/>
          </a:xfrm>
        </p:spPr>
        <p:txBody>
          <a:bodyPr>
            <a:noAutofit/>
          </a:bodyPr>
          <a:lstStyle>
            <a:lvl1pPr marL="0" indent="0">
              <a:spcBef>
                <a:spcPts val="0"/>
              </a:spcBef>
              <a:buNone/>
              <a:defRPr sz="1400" spc="0" baseline="0">
                <a:solidFill>
                  <a:srgbClr val="0073B6"/>
                </a:solidFill>
                <a:latin typeface="Nirmala UI" panose="020B0502040204020203" pitchFamily="34" charset="0"/>
                <a:cs typeface="Nirmala UI" panose="020B0502040204020203" pitchFamily="34" charset="0"/>
              </a:defRPr>
            </a:lvl1pPr>
          </a:lstStyle>
          <a:p>
            <a:pPr lvl="0"/>
            <a:r>
              <a:rPr lang="en-US" dirty="0"/>
              <a:t>Month, Day, Year</a:t>
            </a:r>
          </a:p>
        </p:txBody>
      </p:sp>
    </p:spTree>
    <p:extLst>
      <p:ext uri="{BB962C8B-B14F-4D97-AF65-F5344CB8AC3E}">
        <p14:creationId xmlns:p14="http://schemas.microsoft.com/office/powerpoint/2010/main" val="4004565372"/>
      </p:ext>
    </p:extLst>
  </p:cSld>
  <p:clrMapOvr>
    <a:masterClrMapping/>
  </p:clrMapOvr>
  <p:extLst>
    <p:ext uri="{DCECCB84-F9BA-43D5-87BE-67443E8EF086}">
      <p15:sldGuideLst xmlns:p15="http://schemas.microsoft.com/office/powerpoint/2012/main">
        <p15:guide id="1" orient="horz" pos="2772" userDrawn="1">
          <p15:clr>
            <a:srgbClr val="FBAE40"/>
          </p15:clr>
        </p15:guide>
        <p15:guide id="2" pos="25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F4A6E15-0468-4290-A21A-5BB0CA7AA6A4}"/>
              </a:ext>
            </a:extLst>
          </p:cNvPr>
          <p:cNvGrpSpPr/>
          <p:nvPr userDrawn="1"/>
        </p:nvGrpSpPr>
        <p:grpSpPr>
          <a:xfrm>
            <a:off x="6352617" y="4607321"/>
            <a:ext cx="2439161" cy="375049"/>
            <a:chOff x="694814" y="1792381"/>
            <a:chExt cx="5216446" cy="802089"/>
          </a:xfrm>
        </p:grpSpPr>
        <p:pic>
          <p:nvPicPr>
            <p:cNvPr id="16" name="Picture 15" descr="A picture containing clock, drawing&#10;&#10;Description automatically generated">
              <a:extLst>
                <a:ext uri="{FF2B5EF4-FFF2-40B4-BE49-F238E27FC236}">
                  <a16:creationId xmlns:a16="http://schemas.microsoft.com/office/drawing/2014/main" id="{F25564A6-C999-4093-9372-2197CD64F4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1134" y="1810487"/>
              <a:ext cx="1980126" cy="783983"/>
            </a:xfrm>
            <a:prstGeom prst="rect">
              <a:avLst/>
            </a:prstGeom>
          </p:spPr>
        </p:pic>
        <p:cxnSp>
          <p:nvCxnSpPr>
            <p:cNvPr id="17" name="Straight Connector 16">
              <a:extLst>
                <a:ext uri="{FF2B5EF4-FFF2-40B4-BE49-F238E27FC236}">
                  <a16:creationId xmlns:a16="http://schemas.microsoft.com/office/drawing/2014/main" id="{88780DBB-2DE9-46A4-90F6-18286FD559E2}"/>
                </a:ext>
              </a:extLst>
            </p:cNvPr>
            <p:cNvCxnSpPr>
              <a:cxnSpLocks/>
            </p:cNvCxnSpPr>
            <p:nvPr userDrawn="1"/>
          </p:nvCxnSpPr>
          <p:spPr>
            <a:xfrm>
              <a:off x="3651576" y="1840158"/>
              <a:ext cx="0" cy="720232"/>
            </a:xfrm>
            <a:prstGeom prst="line">
              <a:avLst/>
            </a:prstGeom>
            <a:ln w="6350">
              <a:solidFill>
                <a:srgbClr val="0073B6"/>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 meter&#10;&#10;Description automatically generated">
              <a:extLst>
                <a:ext uri="{FF2B5EF4-FFF2-40B4-BE49-F238E27FC236}">
                  <a16:creationId xmlns:a16="http://schemas.microsoft.com/office/drawing/2014/main" id="{18187E1C-EFDF-4AE4-B8CC-82FBBD500C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4814" y="1792381"/>
              <a:ext cx="2718822" cy="609600"/>
            </a:xfrm>
            <a:prstGeom prst="rect">
              <a:avLst/>
            </a:prstGeom>
          </p:spPr>
        </p:pic>
      </p:grpSp>
    </p:spTree>
    <p:extLst>
      <p:ext uri="{BB962C8B-B14F-4D97-AF65-F5344CB8AC3E}">
        <p14:creationId xmlns:p14="http://schemas.microsoft.com/office/powerpoint/2010/main" val="2559003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0BE3C-C047-418D-A8E2-5229C2054BC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6C85A-764E-4ADF-AE3E-D0181A6585E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DF591521-0960-189B-EE50-D45681DF2FA7}"/>
              </a:ext>
              <a:ext uri="{C183D7F6-B498-43B3-948B-1728B52AA6E4}">
                <adec:decorative xmlns:adec="http://schemas.microsoft.com/office/drawing/2017/decorative" val="1"/>
              </a:ext>
            </a:extLst>
          </p:cNvPr>
          <p:cNvSpPr/>
          <p:nvPr userDrawn="1"/>
        </p:nvSpPr>
        <p:spPr>
          <a:xfrm rot="5400000">
            <a:off x="3101834" y="2172615"/>
            <a:ext cx="9144" cy="5303520"/>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QIO Program and HQIN logos">
            <a:extLst>
              <a:ext uri="{FF2B5EF4-FFF2-40B4-BE49-F238E27FC236}">
                <a16:creationId xmlns:a16="http://schemas.microsoft.com/office/drawing/2014/main" id="{62D2918E-AC10-BCCA-2897-70F3EBDCEA8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869857" y="4583790"/>
            <a:ext cx="2762864" cy="397971"/>
          </a:xfrm>
          <a:prstGeom prst="rect">
            <a:avLst/>
          </a:prstGeom>
        </p:spPr>
      </p:pic>
    </p:spTree>
    <p:extLst>
      <p:ext uri="{BB962C8B-B14F-4D97-AF65-F5344CB8AC3E}">
        <p14:creationId xmlns:p14="http://schemas.microsoft.com/office/powerpoint/2010/main" val="97302700"/>
      </p:ext>
    </p:extLst>
  </p:cSld>
  <p:clrMap bg1="lt1" tx1="dk1" bg2="lt2" tx2="dk2" accent1="accent1" accent2="accent2" accent3="accent3" accent4="accent4" accent5="accent5" accent6="accent6" hlink="hlink" folHlink="folHlink"/>
  <p:sldLayoutIdLst>
    <p:sldLayoutId id="2147483672" r:id="rId1"/>
    <p:sldLayoutId id="2147483678" r:id="rId2"/>
    <p:sldLayoutId id="2147483671" r:id="rId3"/>
    <p:sldLayoutId id="2147483673" r:id="rId4"/>
    <p:sldLayoutId id="2147483675" r:id="rId5"/>
    <p:sldLayoutId id="2147483674" r:id="rId6"/>
    <p:sldLayoutId id="2147483676" r:id="rId7"/>
    <p:sldLayoutId id="2147483655"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f.hubspotusercontent30.net/hubfs/241684/2020%20LPs%20-%20downloads/SBARTechniqueforCommunication-IHI%20v2.pdf"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jointcommission.org/-/media/tjc/documents/resources/patient-safety-topics/sentinel-event/sentinel-event-general_information-june-2022.pdf" TargetMode="Externa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E0D783-9963-4B8B-9F86-F759CE8656C6}"/>
              </a:ext>
            </a:extLst>
          </p:cNvPr>
          <p:cNvSpPr txBox="1">
            <a:spLocks noGrp="1"/>
          </p:cNvSpPr>
          <p:nvPr>
            <p:ph type="title" idx="4294967295"/>
          </p:nvPr>
        </p:nvSpPr>
        <p:spPr>
          <a:xfrm>
            <a:off x="3313904" y="598330"/>
            <a:ext cx="5174409" cy="22467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85800" fontAlgn="base">
              <a:lnSpc>
                <a:spcPct val="100000"/>
              </a:lnSpc>
              <a:spcBef>
                <a:spcPts val="0"/>
              </a:spcBef>
              <a:defRPr/>
            </a:pPr>
            <a:r>
              <a:rPr lang="en-US" sz="1400" dirty="0">
                <a:solidFill>
                  <a:srgbClr val="000000"/>
                </a:solidFill>
                <a:latin typeface="Nirmala UI"/>
                <a:ea typeface="+mn-ea"/>
                <a:cs typeface="Nirmala UI"/>
              </a:rPr>
              <a:t>The following information is intended to support your facility’s vaccination education efforts. </a:t>
            </a:r>
          </a:p>
          <a:p>
            <a:pPr defTabSz="685800" fontAlgn="base">
              <a:lnSpc>
                <a:spcPct val="100000"/>
              </a:lnSpc>
              <a:spcBef>
                <a:spcPts val="0"/>
              </a:spcBef>
              <a:defRPr/>
            </a:pPr>
            <a:endParaRPr lang="en-US" sz="1400" dirty="0">
              <a:solidFill>
                <a:srgbClr val="000000"/>
              </a:solidFill>
              <a:latin typeface="Nirmala UI"/>
              <a:ea typeface="+mn-ea"/>
              <a:cs typeface="Nirmala UI"/>
            </a:endParaRPr>
          </a:p>
          <a:p>
            <a:pPr defTabSz="685800" fontAlgn="base">
              <a:lnSpc>
                <a:spcPct val="100000"/>
              </a:lnSpc>
              <a:spcBef>
                <a:spcPts val="0"/>
              </a:spcBef>
              <a:defRPr/>
            </a:pPr>
            <a:r>
              <a:rPr lang="en-US" sz="1400" dirty="0">
                <a:solidFill>
                  <a:srgbClr val="000000"/>
                </a:solidFill>
                <a:latin typeface="Nirmala UI"/>
                <a:ea typeface="+mn-ea"/>
                <a:cs typeface="Nirmala UI"/>
              </a:rPr>
              <a:t>Print and display the pages as is or customize them with additional information or your facility’s logo (space allotted in the top right corner of each slide).</a:t>
            </a:r>
          </a:p>
          <a:p>
            <a:pPr defTabSz="685800" fontAlgn="base">
              <a:lnSpc>
                <a:spcPct val="100000"/>
              </a:lnSpc>
              <a:spcBef>
                <a:spcPts val="0"/>
              </a:spcBef>
              <a:defRPr/>
            </a:pPr>
            <a:endParaRPr lang="en-US" sz="1400" dirty="0">
              <a:solidFill>
                <a:srgbClr val="000000"/>
              </a:solidFill>
              <a:latin typeface="Nirmala UI"/>
              <a:ea typeface="+mn-ea"/>
              <a:cs typeface="Nirmala UI"/>
            </a:endParaRPr>
          </a:p>
          <a:p>
            <a:pPr defTabSz="685800" fontAlgn="base">
              <a:lnSpc>
                <a:spcPct val="100000"/>
              </a:lnSpc>
              <a:spcBef>
                <a:spcPts val="0"/>
              </a:spcBef>
              <a:defRPr/>
            </a:pPr>
            <a:r>
              <a:rPr lang="en-US" sz="1400" dirty="0">
                <a:solidFill>
                  <a:srgbClr val="000000"/>
                </a:solidFill>
                <a:latin typeface="Nirmala UI"/>
                <a:ea typeface="+mn-ea"/>
                <a:cs typeface="Nirmala UI"/>
              </a:rPr>
              <a:t>The content can be used on bulletin boards, in staff common areas, visitor reception areas, at staff or family council meetings and in mailings.</a:t>
            </a:r>
          </a:p>
        </p:txBody>
      </p:sp>
      <p:sp>
        <p:nvSpPr>
          <p:cNvPr id="2" name="TextBox 1">
            <a:extLst>
              <a:ext uri="{FF2B5EF4-FFF2-40B4-BE49-F238E27FC236}">
                <a16:creationId xmlns:a16="http://schemas.microsoft.com/office/drawing/2014/main" id="{15241544-C042-3584-EB48-CE5FB59B5637}"/>
              </a:ext>
            </a:extLst>
          </p:cNvPr>
          <p:cNvSpPr txBox="1"/>
          <p:nvPr/>
        </p:nvSpPr>
        <p:spPr>
          <a:xfrm>
            <a:off x="354556" y="512222"/>
            <a:ext cx="2617243" cy="2708434"/>
          </a:xfrm>
          <a:prstGeom prst="rect">
            <a:avLst/>
          </a:prstGeom>
          <a:noFill/>
        </p:spPr>
        <p:txBody>
          <a:bodyPr wrap="square">
            <a:spAutoFit/>
          </a:bodyPr>
          <a:lstStyle/>
          <a:p>
            <a:r>
              <a:rPr lang="en-US" sz="2800" dirty="0">
                <a:solidFill>
                  <a:srgbClr val="0073B6"/>
                </a:solidFill>
                <a:latin typeface="Nirmala UI"/>
                <a:cs typeface="Nirmala UI"/>
              </a:rPr>
              <a:t>Bulletin Board Bundle:</a:t>
            </a:r>
          </a:p>
          <a:p>
            <a:endParaRPr lang="en-US" sz="1000" dirty="0">
              <a:solidFill>
                <a:srgbClr val="0073B6"/>
              </a:solidFill>
              <a:latin typeface="Nirmala UI"/>
              <a:cs typeface="Nirmala UI"/>
            </a:endParaRPr>
          </a:p>
          <a:p>
            <a:r>
              <a:rPr lang="en-US" sz="2600" dirty="0">
                <a:solidFill>
                  <a:srgbClr val="0B4A72"/>
                </a:solidFill>
                <a:latin typeface="Nirmala UI"/>
                <a:cs typeface="Nirmala UI"/>
              </a:rPr>
              <a:t>SBAR – A Communication Tool for Warm Hand-offs</a:t>
            </a:r>
          </a:p>
        </p:txBody>
      </p:sp>
      <p:sp>
        <p:nvSpPr>
          <p:cNvPr id="3" name="TextBox 2">
            <a:extLst>
              <a:ext uri="{FF2B5EF4-FFF2-40B4-BE49-F238E27FC236}">
                <a16:creationId xmlns:a16="http://schemas.microsoft.com/office/drawing/2014/main" id="{18131275-EAEE-E531-B400-40A5CBBEFCFD}"/>
              </a:ext>
            </a:extLst>
          </p:cNvPr>
          <p:cNvSpPr txBox="1"/>
          <p:nvPr/>
        </p:nvSpPr>
        <p:spPr>
          <a:xfrm>
            <a:off x="3313904" y="3578806"/>
            <a:ext cx="5475540" cy="430887"/>
          </a:xfrm>
          <a:prstGeom prst="rect">
            <a:avLst/>
          </a:prstGeom>
          <a:noFill/>
        </p:spPr>
        <p:txBody>
          <a:bodyPr wrap="square" lIns="91440" tIns="45720" rIns="91440" bIns="45720" anchor="t">
            <a:spAutoFit/>
          </a:bodyPr>
          <a:lstStyle/>
          <a:p>
            <a:r>
              <a:rPr lang="en-US" sz="1100" i="1" dirty="0">
                <a:effectLst/>
                <a:ea typeface="Calibri" panose="020F0502020204030204" pitchFamily="34" charset="0"/>
                <a:cs typeface="Calibri"/>
              </a:rPr>
              <a:t>The information provided in this resource is based on vaccine information and guidance as of the package release date.</a:t>
            </a:r>
            <a:endParaRPr lang="en-US" sz="1100" dirty="0">
              <a:cs typeface="Calibri"/>
            </a:endParaRPr>
          </a:p>
        </p:txBody>
      </p:sp>
      <p:sp>
        <p:nvSpPr>
          <p:cNvPr id="4" name="Text Box 2">
            <a:extLst>
              <a:ext uri="{FF2B5EF4-FFF2-40B4-BE49-F238E27FC236}">
                <a16:creationId xmlns:a16="http://schemas.microsoft.com/office/drawing/2014/main" id="{27110016-583B-754C-F80B-D1AB34FC448A}"/>
              </a:ext>
              <a:ext uri="{C183D7F6-B498-43B3-948B-1728B52AA6E4}">
                <adec:decorative xmlns:adec="http://schemas.microsoft.com/office/drawing/2017/decorative" val="1"/>
              </a:ext>
            </a:extLst>
          </p:cNvPr>
          <p:cNvSpPr txBox="1">
            <a:spLocks noChangeArrowheads="1"/>
          </p:cNvSpPr>
          <p:nvPr/>
        </p:nvSpPr>
        <p:spPr bwMode="auto">
          <a:xfrm>
            <a:off x="3305745" y="4350775"/>
            <a:ext cx="4031409" cy="579133"/>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600" dirty="0">
                <a:effectLst/>
                <a:ea typeface="Times New Roman" panose="02020603050405020304" pitchFamily="18" charset="0"/>
                <a:cs typeface="Calibri" panose="020F0502020204030204" pitchFamily="34" charset="0"/>
              </a:rPr>
              <a:t>This material was prepared by Health Quality Innovators (HQI), a Quality Innovation Network-Quality Improvement Organization (QIN-QIO)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12SOW/HQI/QIN-QIO-0589-08/11/23</a:t>
            </a:r>
            <a:endParaRPr lang="en-US" sz="600" dirty="0">
              <a:effectLst/>
              <a:highlight>
                <a:srgbClr val="FFFF00"/>
              </a:highlight>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4541CE3-1447-03EB-9E0F-423F395B919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31350"/>
          <a:stretch/>
        </p:blipFill>
        <p:spPr>
          <a:xfrm>
            <a:off x="7337154" y="4413745"/>
            <a:ext cx="1712107" cy="430887"/>
          </a:xfrm>
          <a:prstGeom prst="rect">
            <a:avLst/>
          </a:prstGeom>
        </p:spPr>
      </p:pic>
    </p:spTree>
    <p:custDataLst>
      <p:tags r:id="rId1"/>
    </p:custDataLst>
    <p:extLst>
      <p:ext uri="{BB962C8B-B14F-4D97-AF65-F5344CB8AC3E}">
        <p14:creationId xmlns:p14="http://schemas.microsoft.com/office/powerpoint/2010/main" val="393396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56CEF7-E836-1CC4-059C-8B48A8DF081C}"/>
              </a:ext>
            </a:extLst>
          </p:cNvPr>
          <p:cNvSpPr>
            <a:spLocks noGrp="1"/>
          </p:cNvSpPr>
          <p:nvPr>
            <p:ph type="title" idx="4294967295"/>
          </p:nvPr>
        </p:nvSpPr>
        <p:spPr>
          <a:xfrm>
            <a:off x="582500" y="374454"/>
            <a:ext cx="641196" cy="4370390"/>
          </a:xfrm>
          <a:prstGeom prst="rect">
            <a:avLst/>
          </a:prstGeom>
          <a:solidFill>
            <a:srgbClr val="0B4A7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lt1"/>
                </a:solidFill>
                <a:effectLst/>
                <a:uLnTx/>
                <a:uFillTx/>
                <a:latin typeface="Impact" panose="020B0806030902050204" pitchFamily="34" charset="0"/>
                <a:ea typeface="+mn-ea"/>
                <a:cs typeface="Calibri" panose="020F0502020204030204" pitchFamily="34" charset="0"/>
              </a:rPr>
              <a:t>S</a:t>
            </a:r>
          </a:p>
          <a:p>
            <a:pPr marL="0" marR="0" lvl="0" indent="0" algn="ctr" defTabSz="6858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lt1"/>
                </a:solidFill>
                <a:effectLst/>
                <a:uLnTx/>
                <a:uFillTx/>
                <a:latin typeface="Impact" panose="020B0806030902050204" pitchFamily="34" charset="0"/>
                <a:ea typeface="+mn-ea"/>
                <a:cs typeface="Calibri" panose="020F0502020204030204" pitchFamily="34" charset="0"/>
              </a:rPr>
              <a:t>B</a:t>
            </a:r>
          </a:p>
          <a:p>
            <a:pPr marL="0" marR="0" lvl="0" indent="0" algn="ctr" defTabSz="6858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lt1"/>
                </a:solidFill>
                <a:effectLst/>
                <a:uLnTx/>
                <a:uFillTx/>
                <a:latin typeface="Impact" panose="020B0806030902050204" pitchFamily="34" charset="0"/>
                <a:ea typeface="+mn-ea"/>
                <a:cs typeface="Calibri" panose="020F0502020204030204" pitchFamily="34" charset="0"/>
              </a:rPr>
              <a:t>A</a:t>
            </a:r>
          </a:p>
          <a:p>
            <a:pPr marL="0" marR="0" lvl="0" indent="0" algn="ctr" defTabSz="6858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lt1"/>
                </a:solidFill>
                <a:effectLst/>
                <a:uLnTx/>
                <a:uFillTx/>
                <a:latin typeface="Impact" panose="020B0806030902050204" pitchFamily="34" charset="0"/>
                <a:ea typeface="+mn-ea"/>
                <a:cs typeface="Calibri" panose="020F0502020204030204" pitchFamily="34" charset="0"/>
              </a:rPr>
              <a:t>R</a:t>
            </a:r>
          </a:p>
        </p:txBody>
      </p:sp>
      <p:sp>
        <p:nvSpPr>
          <p:cNvPr id="2" name="TextBox 1">
            <a:extLst>
              <a:ext uri="{FF2B5EF4-FFF2-40B4-BE49-F238E27FC236}">
                <a16:creationId xmlns:a16="http://schemas.microsoft.com/office/drawing/2014/main" id="{BFCAEBB6-74A1-3A19-7BCA-A3C40B25CC0F}"/>
              </a:ext>
            </a:extLst>
          </p:cNvPr>
          <p:cNvSpPr txBox="1"/>
          <p:nvPr/>
        </p:nvSpPr>
        <p:spPr>
          <a:xfrm>
            <a:off x="1219111" y="384408"/>
            <a:ext cx="7612658" cy="756541"/>
          </a:xfrm>
          <a:prstGeom prst="rect">
            <a:avLst/>
          </a:prstGeom>
        </p:spPr>
        <p:txBody>
          <a:bodyPr wrap="none" rtlCol="0">
            <a:normAutofit/>
          </a:bodyPr>
          <a:lstStyle/>
          <a:p>
            <a:pPr marL="0" indent="0" algn="l">
              <a:buFont typeface="Arial" pitchFamily="34" charset="0"/>
              <a:buNone/>
            </a:pPr>
            <a:r>
              <a:rPr lang="en-US" sz="1500" b="1" dirty="0">
                <a:solidFill>
                  <a:srgbClr val="006CB6"/>
                </a:solidFill>
                <a:latin typeface="Nirmala UI" panose="020B0502040204020203" pitchFamily="34" charset="0"/>
                <a:cs typeface="Nirmala UI" panose="020B0502040204020203" pitchFamily="34" charset="0"/>
              </a:rPr>
              <a:t>What is the </a:t>
            </a:r>
            <a:r>
              <a:rPr lang="en-US" sz="1500" b="1" dirty="0">
                <a:solidFill>
                  <a:srgbClr val="D664A7"/>
                </a:solidFill>
                <a:latin typeface="Nirmala UI" panose="020B0502040204020203" pitchFamily="34" charset="0"/>
                <a:cs typeface="Nirmala UI" panose="020B0502040204020203" pitchFamily="34" charset="0"/>
              </a:rPr>
              <a:t>SITUATION </a:t>
            </a:r>
            <a:r>
              <a:rPr lang="en-US" sz="1500" b="1" dirty="0">
                <a:solidFill>
                  <a:srgbClr val="006CB6"/>
                </a:solidFill>
                <a:latin typeface="Nirmala UI" panose="020B0502040204020203" pitchFamily="34" charset="0"/>
                <a:cs typeface="Nirmala UI" panose="020B0502040204020203" pitchFamily="34" charset="0"/>
              </a:rPr>
              <a:t>you are calling about?</a:t>
            </a:r>
          </a:p>
          <a:p>
            <a:pPr marL="285750" indent="-168275" algn="l">
              <a:buFont typeface="Arial" panose="020B0604020202020204" pitchFamily="34" charset="0"/>
              <a:buChar char="•"/>
            </a:pPr>
            <a:r>
              <a:rPr lang="en-US" dirty="0">
                <a:solidFill>
                  <a:srgbClr val="006CB6"/>
                </a:solidFill>
                <a:latin typeface="Nirmala UI" panose="020B0502040204020203" pitchFamily="34" charset="0"/>
                <a:cs typeface="Nirmala UI" panose="020B0502040204020203" pitchFamily="34" charset="0"/>
              </a:rPr>
              <a:t>Identify self, unit, patient, room number</a:t>
            </a:r>
          </a:p>
          <a:p>
            <a:pPr marL="285750" indent="-168275" algn="l">
              <a:buFont typeface="Arial" panose="020B0604020202020204" pitchFamily="34" charset="0"/>
              <a:buChar char="•"/>
            </a:pPr>
            <a:r>
              <a:rPr lang="en-US" dirty="0">
                <a:solidFill>
                  <a:srgbClr val="006CB6"/>
                </a:solidFill>
                <a:latin typeface="Nirmala UI" panose="020B0502040204020203" pitchFamily="34" charset="0"/>
                <a:cs typeface="Nirmala UI" panose="020B0502040204020203" pitchFamily="34" charset="0"/>
              </a:rPr>
              <a:t>Briefly state the problem, what it is, when it happened or started, and how severe</a:t>
            </a:r>
          </a:p>
        </p:txBody>
      </p:sp>
      <p:sp>
        <p:nvSpPr>
          <p:cNvPr id="3" name="TextBox 2">
            <a:extLst>
              <a:ext uri="{FF2B5EF4-FFF2-40B4-BE49-F238E27FC236}">
                <a16:creationId xmlns:a16="http://schemas.microsoft.com/office/drawing/2014/main" id="{6421A8F2-885F-D3E9-C986-3678D4610252}"/>
              </a:ext>
            </a:extLst>
          </p:cNvPr>
          <p:cNvSpPr txBox="1"/>
          <p:nvPr/>
        </p:nvSpPr>
        <p:spPr>
          <a:xfrm>
            <a:off x="1223934" y="1292108"/>
            <a:ext cx="7920066" cy="1635087"/>
          </a:xfrm>
          <a:prstGeom prst="rect">
            <a:avLst/>
          </a:prstGeom>
        </p:spPr>
        <p:txBody>
          <a:bodyPr wrap="square" rtlCol="0">
            <a:noAutofit/>
          </a:bodyPr>
          <a:lstStyle/>
          <a:p>
            <a:pPr marL="0" indent="0" algn="l">
              <a:spcBef>
                <a:spcPts val="400"/>
              </a:spcBef>
              <a:spcAft>
                <a:spcPts val="400"/>
              </a:spcAft>
              <a:buFont typeface="Arial" pitchFamily="34" charset="0"/>
              <a:buNone/>
            </a:pPr>
            <a:r>
              <a:rPr lang="en-US" sz="1500" b="1" dirty="0">
                <a:solidFill>
                  <a:srgbClr val="006CB6"/>
                </a:solidFill>
                <a:latin typeface="Nirmala UI" panose="020B0502040204020203" pitchFamily="34" charset="0"/>
                <a:cs typeface="Nirmala UI" panose="020B0502040204020203" pitchFamily="34" charset="0"/>
              </a:rPr>
              <a:t>Pertinent </a:t>
            </a:r>
            <a:r>
              <a:rPr lang="en-US" sz="1500" b="1" dirty="0">
                <a:solidFill>
                  <a:srgbClr val="D664A7"/>
                </a:solidFill>
                <a:latin typeface="Nirmala UI" panose="020B0502040204020203" pitchFamily="34" charset="0"/>
                <a:cs typeface="Nirmala UI" panose="020B0502040204020203" pitchFamily="34" charset="0"/>
              </a:rPr>
              <a:t>BACKGROUND</a:t>
            </a:r>
            <a:r>
              <a:rPr lang="en-US" sz="1500" b="1" dirty="0">
                <a:solidFill>
                  <a:srgbClr val="006CB6"/>
                </a:solidFill>
                <a:latin typeface="Nirmala UI" panose="020B0502040204020203" pitchFamily="34" charset="0"/>
                <a:cs typeface="Nirmala UI" panose="020B0502040204020203" pitchFamily="34" charset="0"/>
              </a:rPr>
              <a:t> information related to the situation could include:</a:t>
            </a:r>
          </a:p>
          <a:p>
            <a:pPr marL="285750" indent="-168275" algn="l">
              <a:buFont typeface="Arial" panose="020B0604020202020204" pitchFamily="34" charset="0"/>
              <a:buChar char="•"/>
            </a:pPr>
            <a:r>
              <a:rPr lang="en-US" dirty="0">
                <a:solidFill>
                  <a:srgbClr val="006CB6"/>
                </a:solidFill>
                <a:latin typeface="Nirmala UI" panose="020B0502040204020203" pitchFamily="34" charset="0"/>
                <a:cs typeface="Nirmala UI" panose="020B0502040204020203" pitchFamily="34" charset="0"/>
              </a:rPr>
              <a:t>The admitting diagnosis and date of admission</a:t>
            </a:r>
          </a:p>
          <a:p>
            <a:pPr marL="285750" indent="-168275" algn="l">
              <a:buFont typeface="Arial" panose="020B0604020202020204" pitchFamily="34" charset="0"/>
              <a:buChar char="•"/>
            </a:pPr>
            <a:r>
              <a:rPr lang="en-US" dirty="0">
                <a:solidFill>
                  <a:srgbClr val="006CB6"/>
                </a:solidFill>
                <a:latin typeface="Nirmala UI" panose="020B0502040204020203" pitchFamily="34" charset="0"/>
                <a:cs typeface="Nirmala UI" panose="020B0502040204020203" pitchFamily="34" charset="0"/>
              </a:rPr>
              <a:t>List of current medications, allergies, IV fluids and labs</a:t>
            </a:r>
          </a:p>
          <a:p>
            <a:pPr marL="285750" indent="-168275" algn="l">
              <a:buFont typeface="Arial" panose="020B0604020202020204" pitchFamily="34" charset="0"/>
              <a:buChar char="•"/>
            </a:pPr>
            <a:r>
              <a:rPr lang="en-US" dirty="0">
                <a:solidFill>
                  <a:srgbClr val="006CB6"/>
                </a:solidFill>
                <a:latin typeface="Nirmala UI" panose="020B0502040204020203" pitchFamily="34" charset="0"/>
                <a:cs typeface="Nirmala UI" panose="020B0502040204020203" pitchFamily="34" charset="0"/>
              </a:rPr>
              <a:t>Most recent vital signs</a:t>
            </a:r>
          </a:p>
          <a:p>
            <a:pPr marL="285750" indent="-168275" algn="l">
              <a:buFont typeface="Arial" panose="020B0604020202020204" pitchFamily="34" charset="0"/>
              <a:buChar char="•"/>
            </a:pPr>
            <a:r>
              <a:rPr lang="en-US" dirty="0">
                <a:solidFill>
                  <a:srgbClr val="006CB6"/>
                </a:solidFill>
                <a:latin typeface="Nirmala UI" panose="020B0502040204020203" pitchFamily="34" charset="0"/>
                <a:cs typeface="Nirmala UI" panose="020B0502040204020203" pitchFamily="34" charset="0"/>
              </a:rPr>
              <a:t>Lab results: provide the date/time test was done and results of previous tests for comparison</a:t>
            </a:r>
          </a:p>
          <a:p>
            <a:pPr marL="285750" indent="-168275" algn="l">
              <a:buFont typeface="Arial" panose="020B0604020202020204" pitchFamily="34" charset="0"/>
              <a:buChar char="•"/>
            </a:pPr>
            <a:r>
              <a:rPr lang="en-US" dirty="0">
                <a:solidFill>
                  <a:srgbClr val="006CB6"/>
                </a:solidFill>
                <a:latin typeface="Nirmala UI" panose="020B0502040204020203" pitchFamily="34" charset="0"/>
                <a:cs typeface="Nirmala UI" panose="020B0502040204020203" pitchFamily="34" charset="0"/>
              </a:rPr>
              <a:t>Other clinical information</a:t>
            </a:r>
          </a:p>
          <a:p>
            <a:pPr marL="285750" indent="-168275" algn="l">
              <a:buFont typeface="Arial" panose="020B0604020202020204" pitchFamily="34" charset="0"/>
              <a:buChar char="•"/>
            </a:pPr>
            <a:r>
              <a:rPr lang="en-US" dirty="0">
                <a:solidFill>
                  <a:srgbClr val="006CB6"/>
                </a:solidFill>
                <a:latin typeface="Nirmala UI" panose="020B0502040204020203" pitchFamily="34" charset="0"/>
                <a:cs typeface="Nirmala UI" panose="020B0502040204020203" pitchFamily="34" charset="0"/>
              </a:rPr>
              <a:t>Code status</a:t>
            </a:r>
          </a:p>
        </p:txBody>
      </p:sp>
      <p:sp>
        <p:nvSpPr>
          <p:cNvPr id="4" name="TextBox 3">
            <a:extLst>
              <a:ext uri="{FF2B5EF4-FFF2-40B4-BE49-F238E27FC236}">
                <a16:creationId xmlns:a16="http://schemas.microsoft.com/office/drawing/2014/main" id="{9B89D83E-3680-0045-E0EA-B164167EEDAF}"/>
              </a:ext>
            </a:extLst>
          </p:cNvPr>
          <p:cNvSpPr txBox="1"/>
          <p:nvPr/>
        </p:nvSpPr>
        <p:spPr>
          <a:xfrm>
            <a:off x="1219111" y="2974562"/>
            <a:ext cx="7612658" cy="409429"/>
          </a:xfrm>
          <a:prstGeom prst="rect">
            <a:avLst/>
          </a:prstGeom>
        </p:spPr>
        <p:txBody>
          <a:bodyPr wrap="none" rtlCol="0">
            <a:normAutofit/>
          </a:bodyPr>
          <a:lstStyle/>
          <a:p>
            <a:pPr marL="0" indent="0" algn="l">
              <a:lnSpc>
                <a:spcPct val="120000"/>
              </a:lnSpc>
              <a:spcBef>
                <a:spcPts val="400"/>
              </a:spcBef>
              <a:spcAft>
                <a:spcPts val="400"/>
              </a:spcAft>
              <a:buFont typeface="Arial" pitchFamily="34" charset="0"/>
              <a:buNone/>
            </a:pPr>
            <a:r>
              <a:rPr lang="en-US" sz="1500" b="1" dirty="0">
                <a:solidFill>
                  <a:srgbClr val="006CB6"/>
                </a:solidFill>
                <a:latin typeface="Nirmala UI" panose="020B0502040204020203" pitchFamily="34" charset="0"/>
                <a:cs typeface="Nirmala UI" panose="020B0502040204020203" pitchFamily="34" charset="0"/>
              </a:rPr>
              <a:t>What is the nurse’s </a:t>
            </a:r>
            <a:r>
              <a:rPr lang="en-US" sz="1500" b="1" dirty="0">
                <a:solidFill>
                  <a:srgbClr val="D664A7"/>
                </a:solidFill>
                <a:latin typeface="Nirmala UI" panose="020B0502040204020203" pitchFamily="34" charset="0"/>
                <a:cs typeface="Nirmala UI" panose="020B0502040204020203" pitchFamily="34" charset="0"/>
              </a:rPr>
              <a:t>ASSESSMENT </a:t>
            </a:r>
            <a:r>
              <a:rPr lang="en-US" sz="1500" b="1" dirty="0">
                <a:solidFill>
                  <a:srgbClr val="006CB6"/>
                </a:solidFill>
                <a:latin typeface="Nirmala UI" panose="020B0502040204020203" pitchFamily="34" charset="0"/>
                <a:cs typeface="Nirmala UI" panose="020B0502040204020203" pitchFamily="34" charset="0"/>
              </a:rPr>
              <a:t>of the situation?</a:t>
            </a:r>
          </a:p>
        </p:txBody>
      </p:sp>
      <p:sp>
        <p:nvSpPr>
          <p:cNvPr id="11" name="Rectangle 10">
            <a:extLst>
              <a:ext uri="{FF2B5EF4-FFF2-40B4-BE49-F238E27FC236}">
                <a16:creationId xmlns:a16="http://schemas.microsoft.com/office/drawing/2014/main" id="{B4DE2E33-CBA9-BCC1-F707-D411208A5F53}"/>
              </a:ext>
              <a:ext uri="{C183D7F6-B498-43B3-948B-1728B52AA6E4}">
                <adec:decorative xmlns:adec="http://schemas.microsoft.com/office/drawing/2017/decorative" val="1"/>
              </a:ext>
            </a:extLst>
          </p:cNvPr>
          <p:cNvSpPr/>
          <p:nvPr/>
        </p:nvSpPr>
        <p:spPr>
          <a:xfrm>
            <a:off x="6226563" y="2787268"/>
            <a:ext cx="2655384" cy="685800"/>
          </a:xfrm>
          <a:prstGeom prst="rect">
            <a:avLst/>
          </a:prstGeom>
          <a:noFill/>
          <a:ln>
            <a:solidFill>
              <a:srgbClr val="0B4A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2AE98E-4430-FF05-529E-BBEB69F77B9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563" y="2787268"/>
            <a:ext cx="685800" cy="685800"/>
          </a:xfrm>
          <a:prstGeom prst="rect">
            <a:avLst/>
          </a:prstGeom>
        </p:spPr>
      </p:pic>
      <p:sp>
        <p:nvSpPr>
          <p:cNvPr id="9" name="Content Placeholder 2">
            <a:extLst>
              <a:ext uri="{FF2B5EF4-FFF2-40B4-BE49-F238E27FC236}">
                <a16:creationId xmlns:a16="http://schemas.microsoft.com/office/drawing/2014/main" id="{E04A117B-4908-015C-DA99-D9251E6C1799}"/>
              </a:ext>
            </a:extLst>
          </p:cNvPr>
          <p:cNvSpPr>
            <a:spLocks noGrp="1"/>
          </p:cNvSpPr>
          <p:nvPr>
            <p:ph sz="quarter" idx="14"/>
          </p:nvPr>
        </p:nvSpPr>
        <p:spPr>
          <a:xfrm>
            <a:off x="6845451" y="2787268"/>
            <a:ext cx="2102863" cy="685800"/>
          </a:xfrm>
        </p:spPr>
        <p:txBody>
          <a:bodyPr/>
          <a:lstStyle/>
          <a:p>
            <a:r>
              <a:rPr lang="en-US" sz="800" dirty="0"/>
              <a:t>The </a:t>
            </a:r>
            <a:r>
              <a:rPr lang="en-US" sz="800" dirty="0">
                <a:hlinkClick r:id="rId3"/>
              </a:rPr>
              <a:t>SBAR Technique for Communication</a:t>
            </a:r>
            <a:r>
              <a:rPr lang="en-US" sz="800" dirty="0"/>
              <a:t> was developed by Kaiser Permanente. Scan the QR code to access it on the Institute for Healthcare Improvement (IHI) website.</a:t>
            </a:r>
          </a:p>
        </p:txBody>
      </p:sp>
      <p:sp>
        <p:nvSpPr>
          <p:cNvPr id="5" name="TextBox 4">
            <a:extLst>
              <a:ext uri="{FF2B5EF4-FFF2-40B4-BE49-F238E27FC236}">
                <a16:creationId xmlns:a16="http://schemas.microsoft.com/office/drawing/2014/main" id="{37603B06-8EFF-B618-C52B-0E196FCEC67F}"/>
              </a:ext>
            </a:extLst>
          </p:cNvPr>
          <p:cNvSpPr txBox="1"/>
          <p:nvPr/>
        </p:nvSpPr>
        <p:spPr>
          <a:xfrm>
            <a:off x="1219111" y="3677450"/>
            <a:ext cx="7612658" cy="1100850"/>
          </a:xfrm>
          <a:prstGeom prst="rect">
            <a:avLst/>
          </a:prstGeom>
        </p:spPr>
        <p:txBody>
          <a:bodyPr wrap="square" rtlCol="0">
            <a:noAutofit/>
          </a:bodyPr>
          <a:lstStyle/>
          <a:p>
            <a:pPr marL="0" indent="0" algn="l">
              <a:buFont typeface="Arial" pitchFamily="34" charset="0"/>
              <a:buNone/>
            </a:pPr>
            <a:r>
              <a:rPr lang="en-US" sz="1500" b="1" dirty="0">
                <a:solidFill>
                  <a:srgbClr val="006CB6"/>
                </a:solidFill>
                <a:latin typeface="Nirmala UI" panose="020B0502040204020203" pitchFamily="34" charset="0"/>
                <a:cs typeface="Nirmala UI" panose="020B0502040204020203" pitchFamily="34" charset="0"/>
              </a:rPr>
              <a:t>What is the nurse’s </a:t>
            </a:r>
            <a:r>
              <a:rPr lang="en-US" sz="1500" b="1" dirty="0">
                <a:solidFill>
                  <a:srgbClr val="D664A7"/>
                </a:solidFill>
                <a:latin typeface="Nirmala UI" panose="020B0502040204020203" pitchFamily="34" charset="0"/>
                <a:cs typeface="Nirmala UI" panose="020B0502040204020203" pitchFamily="34" charset="0"/>
              </a:rPr>
              <a:t>RECOMMENDATION </a:t>
            </a:r>
            <a:r>
              <a:rPr lang="en-US" sz="1500" b="1" dirty="0">
                <a:solidFill>
                  <a:srgbClr val="006CB6"/>
                </a:solidFill>
                <a:latin typeface="Nirmala UI" panose="020B0502040204020203" pitchFamily="34" charset="0"/>
                <a:cs typeface="Nirmala UI" panose="020B0502040204020203" pitchFamily="34" charset="0"/>
              </a:rPr>
              <a:t>or what does he/she want? Examples:</a:t>
            </a:r>
          </a:p>
          <a:p>
            <a:pPr marL="285750" indent="-168275" algn="l">
              <a:buFont typeface="Arial" panose="020B0604020202020204" pitchFamily="34" charset="0"/>
              <a:buChar char="•"/>
            </a:pPr>
            <a:r>
              <a:rPr lang="en-US" dirty="0">
                <a:solidFill>
                  <a:srgbClr val="006CB6"/>
                </a:solidFill>
                <a:latin typeface="Nirmala UI" panose="020B0502040204020203" pitchFamily="34" charset="0"/>
                <a:cs typeface="Nirmala UI" panose="020B0502040204020203" pitchFamily="34" charset="0"/>
              </a:rPr>
              <a:t>Notification that the patient has been admitted</a:t>
            </a:r>
          </a:p>
          <a:p>
            <a:pPr marL="285750" indent="-168275" algn="l">
              <a:buFont typeface="Arial" panose="020B0604020202020204" pitchFamily="34" charset="0"/>
              <a:buChar char="•"/>
            </a:pPr>
            <a:r>
              <a:rPr lang="en-US" dirty="0">
                <a:solidFill>
                  <a:srgbClr val="006CB6"/>
                </a:solidFill>
                <a:latin typeface="Nirmala UI" panose="020B0502040204020203" pitchFamily="34" charset="0"/>
                <a:cs typeface="Nirmala UI" panose="020B0502040204020203" pitchFamily="34" charset="0"/>
              </a:rPr>
              <a:t>Patient needs to be seen now</a:t>
            </a:r>
          </a:p>
          <a:p>
            <a:pPr marL="285750" indent="-168275" algn="l">
              <a:buFont typeface="Arial" panose="020B0604020202020204" pitchFamily="34" charset="0"/>
              <a:buChar char="•"/>
            </a:pPr>
            <a:r>
              <a:rPr lang="en-US" dirty="0">
                <a:solidFill>
                  <a:srgbClr val="006CB6"/>
                </a:solidFill>
                <a:latin typeface="Nirmala UI" panose="020B0502040204020203" pitchFamily="34" charset="0"/>
                <a:cs typeface="Nirmala UI" panose="020B0502040204020203" pitchFamily="34" charset="0"/>
              </a:rPr>
              <a:t>Order change</a:t>
            </a:r>
          </a:p>
        </p:txBody>
      </p:sp>
    </p:spTree>
    <p:extLst>
      <p:ext uri="{BB962C8B-B14F-4D97-AF65-F5344CB8AC3E}">
        <p14:creationId xmlns:p14="http://schemas.microsoft.com/office/powerpoint/2010/main" val="386966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4882FF-2C34-6CFE-B1E2-CC856A3D01F3}"/>
              </a:ext>
            </a:extLst>
          </p:cNvPr>
          <p:cNvSpPr>
            <a:spLocks noGrp="1"/>
          </p:cNvSpPr>
          <p:nvPr>
            <p:ph type="title" idx="4294967295"/>
          </p:nvPr>
        </p:nvSpPr>
        <p:spPr>
          <a:xfrm>
            <a:off x="403225" y="303213"/>
            <a:ext cx="7062788" cy="947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73B6"/>
                </a:solidFill>
                <a:effectLst/>
                <a:uLnTx/>
                <a:uFillTx/>
                <a:latin typeface="Nirmala UI" panose="020B0502040204020203" pitchFamily="34" charset="0"/>
                <a:ea typeface="+mn-ea"/>
                <a:cs typeface="Nirmala UI" panose="020B0502040204020203" pitchFamily="34" charset="0"/>
              </a:rPr>
              <a:t>SBAR: More Than Just One Purpose</a:t>
            </a:r>
          </a:p>
        </p:txBody>
      </p:sp>
      <p:sp>
        <p:nvSpPr>
          <p:cNvPr id="5" name="Content Placeholder 4">
            <a:extLst>
              <a:ext uri="{FF2B5EF4-FFF2-40B4-BE49-F238E27FC236}">
                <a16:creationId xmlns:a16="http://schemas.microsoft.com/office/drawing/2014/main" id="{03D9A925-B61E-F32E-F199-D9199C36E918}"/>
              </a:ext>
            </a:extLst>
          </p:cNvPr>
          <p:cNvSpPr>
            <a:spLocks noGrp="1"/>
          </p:cNvSpPr>
          <p:nvPr>
            <p:ph sz="quarter" idx="14"/>
          </p:nvPr>
        </p:nvSpPr>
        <p:spPr>
          <a:xfrm>
            <a:off x="500036" y="1063025"/>
            <a:ext cx="6380266" cy="3397463"/>
          </a:xfrm>
        </p:spPr>
        <p:txBody>
          <a:bodyPr/>
          <a:lstStyle/>
          <a:p>
            <a:pPr marL="285750" indent="-285750">
              <a:spcBef>
                <a:spcPts val="200"/>
              </a:spcBef>
              <a:spcAft>
                <a:spcPts val="400"/>
              </a:spcAft>
              <a:buFont typeface="Arial" panose="020B0604020202020204" pitchFamily="34" charset="0"/>
              <a:buChar char="•"/>
            </a:pPr>
            <a:r>
              <a:rPr lang="en-US" sz="1800" b="1" dirty="0">
                <a:solidFill>
                  <a:srgbClr val="0B4A72"/>
                </a:solidFill>
              </a:rPr>
              <a:t>Communication Tool: Concise Framework</a:t>
            </a:r>
          </a:p>
          <a:p>
            <a:pPr marL="574675" lvl="1" indent="-290513">
              <a:lnSpc>
                <a:spcPct val="100000"/>
              </a:lnSpc>
              <a:spcBef>
                <a:spcPts val="200"/>
              </a:spcBef>
              <a:spcAft>
                <a:spcPts val="400"/>
              </a:spcAft>
              <a:buClr>
                <a:srgbClr val="006CB6"/>
              </a:buClr>
              <a:buFont typeface="Nirmala UI" panose="020B0502040204020203" pitchFamily="34" charset="0"/>
              <a:buChar char="−"/>
            </a:pPr>
            <a:r>
              <a:rPr lang="en-US" sz="1800" dirty="0">
                <a:solidFill>
                  <a:srgbClr val="006CB6"/>
                </a:solidFill>
              </a:rPr>
              <a:t>Contacting MD/NP</a:t>
            </a:r>
          </a:p>
          <a:p>
            <a:pPr marL="574675" lvl="1" indent="-290513">
              <a:lnSpc>
                <a:spcPct val="100000"/>
              </a:lnSpc>
              <a:spcBef>
                <a:spcPts val="200"/>
              </a:spcBef>
              <a:spcAft>
                <a:spcPts val="400"/>
              </a:spcAft>
              <a:buClr>
                <a:srgbClr val="006CB6"/>
              </a:buClr>
              <a:buFont typeface="Nirmala UI" panose="020B0502040204020203" pitchFamily="34" charset="0"/>
              <a:buChar char="−"/>
            </a:pPr>
            <a:r>
              <a:rPr lang="en-US" sz="1800" dirty="0">
                <a:solidFill>
                  <a:srgbClr val="006CB6"/>
                </a:solidFill>
              </a:rPr>
              <a:t>Change of shift report</a:t>
            </a:r>
          </a:p>
          <a:p>
            <a:pPr marL="574675" lvl="1" indent="-290513">
              <a:lnSpc>
                <a:spcPct val="100000"/>
              </a:lnSpc>
              <a:spcBef>
                <a:spcPts val="200"/>
              </a:spcBef>
              <a:spcAft>
                <a:spcPts val="400"/>
              </a:spcAft>
              <a:buClr>
                <a:srgbClr val="006CB6"/>
              </a:buClr>
              <a:buFont typeface="Nirmala UI" panose="020B0502040204020203" pitchFamily="34" charset="0"/>
              <a:buChar char="−"/>
            </a:pPr>
            <a:r>
              <a:rPr lang="en-US" sz="1800" dirty="0">
                <a:solidFill>
                  <a:srgbClr val="006CB6"/>
                </a:solidFill>
              </a:rPr>
              <a:t>Morning meeting/huddle/change of status meeting</a:t>
            </a:r>
          </a:p>
          <a:p>
            <a:pPr marL="285750" indent="-285750">
              <a:spcBef>
                <a:spcPts val="200"/>
              </a:spcBef>
              <a:spcAft>
                <a:spcPts val="400"/>
              </a:spcAft>
              <a:buFont typeface="Arial" panose="020B0604020202020204" pitchFamily="34" charset="0"/>
              <a:buChar char="•"/>
            </a:pPr>
            <a:r>
              <a:rPr lang="en-US" sz="1800" b="1" dirty="0">
                <a:solidFill>
                  <a:srgbClr val="0B4A72"/>
                </a:solidFill>
              </a:rPr>
              <a:t>Documentation Tool: Verbal or Written</a:t>
            </a:r>
          </a:p>
          <a:p>
            <a:pPr marL="574675" lvl="1" indent="-285750">
              <a:lnSpc>
                <a:spcPct val="100000"/>
              </a:lnSpc>
              <a:spcBef>
                <a:spcPts val="200"/>
              </a:spcBef>
              <a:spcAft>
                <a:spcPts val="400"/>
              </a:spcAft>
              <a:buFont typeface="Nirmala UI" panose="020B0502040204020203" pitchFamily="34" charset="0"/>
              <a:buChar char="−"/>
            </a:pPr>
            <a:r>
              <a:rPr lang="en-US" sz="1800" dirty="0">
                <a:solidFill>
                  <a:srgbClr val="006CB6"/>
                </a:solidFill>
              </a:rPr>
              <a:t>Progress note</a:t>
            </a:r>
          </a:p>
          <a:p>
            <a:pPr marL="574675" lvl="1" indent="-285750">
              <a:lnSpc>
                <a:spcPct val="100000"/>
              </a:lnSpc>
              <a:spcBef>
                <a:spcPts val="200"/>
              </a:spcBef>
              <a:spcAft>
                <a:spcPts val="400"/>
              </a:spcAft>
              <a:buFont typeface="Nirmala UI" panose="020B0502040204020203" pitchFamily="34" charset="0"/>
              <a:buChar char="−"/>
            </a:pPr>
            <a:r>
              <a:rPr lang="en-US" sz="1800" dirty="0">
                <a:solidFill>
                  <a:srgbClr val="006CB6"/>
                </a:solidFill>
              </a:rPr>
              <a:t>Transfer note to send to ED with CRITICAL information</a:t>
            </a:r>
          </a:p>
          <a:p>
            <a:pPr marL="285750" indent="-285750">
              <a:spcBef>
                <a:spcPts val="200"/>
              </a:spcBef>
              <a:spcAft>
                <a:spcPts val="400"/>
              </a:spcAft>
              <a:buFont typeface="Arial" panose="020B0604020202020204" pitchFamily="34" charset="0"/>
              <a:buChar char="•"/>
            </a:pPr>
            <a:r>
              <a:rPr lang="en-US" sz="1800" b="1" dirty="0">
                <a:solidFill>
                  <a:srgbClr val="0B4A72"/>
                </a:solidFill>
              </a:rPr>
              <a:t>Educational Tool</a:t>
            </a:r>
          </a:p>
          <a:p>
            <a:pPr marL="574675" lvl="1" indent="-285750">
              <a:lnSpc>
                <a:spcPct val="100000"/>
              </a:lnSpc>
              <a:spcBef>
                <a:spcPts val="200"/>
              </a:spcBef>
              <a:spcAft>
                <a:spcPts val="400"/>
              </a:spcAft>
              <a:buFont typeface="Nirmala UI" panose="020B0502040204020203" pitchFamily="34" charset="0"/>
              <a:buChar char="−"/>
            </a:pPr>
            <a:r>
              <a:rPr lang="en-US" sz="1800" dirty="0">
                <a:solidFill>
                  <a:srgbClr val="006CB6"/>
                </a:solidFill>
              </a:rPr>
              <a:t>Just-in-time and scheduled in-service</a:t>
            </a:r>
          </a:p>
        </p:txBody>
      </p:sp>
      <p:sp>
        <p:nvSpPr>
          <p:cNvPr id="7" name="Rectangle 6">
            <a:extLst>
              <a:ext uri="{FF2B5EF4-FFF2-40B4-BE49-F238E27FC236}">
                <a16:creationId xmlns:a16="http://schemas.microsoft.com/office/drawing/2014/main" id="{82094B10-BDA0-DFE4-855D-B04CA5DC37F9}"/>
              </a:ext>
              <a:ext uri="{C183D7F6-B498-43B3-948B-1728B52AA6E4}">
                <adec:decorative xmlns:adec="http://schemas.microsoft.com/office/drawing/2017/decorative" val="1"/>
              </a:ext>
            </a:extLst>
          </p:cNvPr>
          <p:cNvSpPr/>
          <p:nvPr/>
        </p:nvSpPr>
        <p:spPr>
          <a:xfrm>
            <a:off x="7064298" y="1358096"/>
            <a:ext cx="1159727" cy="2221350"/>
          </a:xfrm>
          <a:prstGeom prst="rect">
            <a:avLst/>
          </a:prstGeom>
          <a:solidFill>
            <a:srgbClr val="006CB6"/>
          </a:solidFill>
          <a:ln>
            <a:solidFill>
              <a:srgbClr val="006CB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05314B6-62BD-5989-AF54-68BBD6691EFC}"/>
              </a:ext>
            </a:extLst>
          </p:cNvPr>
          <p:cNvSpPr/>
          <p:nvPr/>
        </p:nvSpPr>
        <p:spPr>
          <a:xfrm>
            <a:off x="7343080" y="1651081"/>
            <a:ext cx="1159727" cy="2221350"/>
          </a:xfrm>
          <a:prstGeom prst="rect">
            <a:avLst/>
          </a:prstGeom>
          <a:solidFill>
            <a:srgbClr val="0B4A72"/>
          </a:solidFill>
          <a:ln>
            <a:solidFill>
              <a:srgbClr val="0B4A7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Inservice example</a:t>
            </a:r>
          </a:p>
        </p:txBody>
      </p:sp>
    </p:spTree>
    <p:extLst>
      <p:ext uri="{BB962C8B-B14F-4D97-AF65-F5344CB8AC3E}">
        <p14:creationId xmlns:p14="http://schemas.microsoft.com/office/powerpoint/2010/main" val="87299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2D0701-2C3B-4214-B231-D760F3167E76}"/>
              </a:ext>
            </a:extLst>
          </p:cNvPr>
          <p:cNvSpPr>
            <a:spLocks noGrp="1"/>
          </p:cNvSpPr>
          <p:nvPr>
            <p:ph type="title" idx="4294967295"/>
          </p:nvPr>
        </p:nvSpPr>
        <p:spPr>
          <a:xfrm>
            <a:off x="403225" y="303213"/>
            <a:ext cx="6818313" cy="603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73B6"/>
                </a:solidFill>
                <a:effectLst/>
                <a:uLnTx/>
                <a:uFillTx/>
                <a:latin typeface="Nirmala UI" panose="020B0502040204020203" pitchFamily="34" charset="0"/>
                <a:ea typeface="+mn-ea"/>
                <a:cs typeface="Nirmala UI" panose="020B0502040204020203" pitchFamily="34" charset="0"/>
              </a:rPr>
              <a:t>Case Study</a:t>
            </a:r>
          </a:p>
        </p:txBody>
      </p:sp>
      <p:sp>
        <p:nvSpPr>
          <p:cNvPr id="5" name="Content Placeholder 4">
            <a:extLst>
              <a:ext uri="{FF2B5EF4-FFF2-40B4-BE49-F238E27FC236}">
                <a16:creationId xmlns:a16="http://schemas.microsoft.com/office/drawing/2014/main" id="{C5CE7619-EE09-462B-BCF1-F8653DC22209}"/>
              </a:ext>
            </a:extLst>
          </p:cNvPr>
          <p:cNvSpPr>
            <a:spLocks noGrp="1"/>
          </p:cNvSpPr>
          <p:nvPr>
            <p:ph sz="quarter" idx="14"/>
          </p:nvPr>
        </p:nvSpPr>
        <p:spPr>
          <a:xfrm>
            <a:off x="313811" y="862045"/>
            <a:ext cx="6973512" cy="2500046"/>
          </a:xfrm>
        </p:spPr>
        <p:txBody>
          <a:bodyPr vert="horz" lIns="91440" tIns="45720" rIns="91440" bIns="45720" rtlCol="0" anchor="t">
            <a:noAutofit/>
          </a:bodyPr>
          <a:lstStyle/>
          <a:p>
            <a:r>
              <a:rPr lang="en-US" sz="1550" dirty="0"/>
              <a:t>Maria is a nurse who has had challenges discussing resident concerns with the medical director. He always seems to be in a rush and asks for information she may not have in front of her. He has told her not to call him until she is prepared with records and an assessment. </a:t>
            </a:r>
          </a:p>
          <a:p>
            <a:endParaRPr lang="en-US" sz="1550" dirty="0"/>
          </a:p>
          <a:p>
            <a:r>
              <a:rPr lang="en-US" sz="1550" dirty="0"/>
              <a:t>When Maria’s assigned resident, Ms. Smith, has a change in condition, she is hesitant to contact the medical director and asks a coworker to make the call. Maria knows something is not right. She has been working with Ms. Smith for three years and has never seen her like this. She can’t figure out what is wrong, and she doesn’t want to call the medical director. </a:t>
            </a:r>
          </a:p>
          <a:p>
            <a:endParaRPr lang="en-US" sz="1550" dirty="0"/>
          </a:p>
        </p:txBody>
      </p:sp>
      <p:pic>
        <p:nvPicPr>
          <p:cNvPr id="7" name="Picture 6">
            <a:extLst>
              <a:ext uri="{FF2B5EF4-FFF2-40B4-BE49-F238E27FC236}">
                <a16:creationId xmlns:a16="http://schemas.microsoft.com/office/drawing/2014/main" id="{87D01953-D39D-D406-A298-C1C34F81818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134" t="6617" r="66098"/>
          <a:stretch/>
        </p:blipFill>
        <p:spPr>
          <a:xfrm>
            <a:off x="7320777" y="760846"/>
            <a:ext cx="1481126" cy="250004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Content Placeholder 4">
            <a:extLst>
              <a:ext uri="{FF2B5EF4-FFF2-40B4-BE49-F238E27FC236}">
                <a16:creationId xmlns:a16="http://schemas.microsoft.com/office/drawing/2014/main" id="{AA07BDDE-FE39-FCF1-957B-8950C01A10E9}"/>
              </a:ext>
            </a:extLst>
          </p:cNvPr>
          <p:cNvSpPr txBox="1">
            <a:spLocks/>
          </p:cNvSpPr>
          <p:nvPr/>
        </p:nvSpPr>
        <p:spPr>
          <a:xfrm>
            <a:off x="313811" y="3430678"/>
            <a:ext cx="8272099" cy="1275137"/>
          </a:xfrm>
          <a:prstGeom prst="rect">
            <a:avLst/>
          </a:prstGeom>
        </p:spPr>
        <p:txBody>
          <a:bodyPr vert="horz" lIns="91440" tIns="45720" rIns="91440" bIns="45720" rtlCol="0" anchor="t">
            <a:noAutofit/>
          </a:bodyPr>
          <a:lstStyle>
            <a:lvl1pPr marL="0" marR="0" indent="0" algn="l" defTabSz="685800" rtl="0" eaLnBrk="1" fontAlgn="auto" latinLnBrk="0" hangingPunct="1">
              <a:lnSpc>
                <a:spcPct val="100000"/>
              </a:lnSpc>
              <a:spcBef>
                <a:spcPts val="0"/>
              </a:spcBef>
              <a:spcAft>
                <a:spcPts val="0"/>
              </a:spcAft>
              <a:buClr>
                <a:srgbClr val="006CB6"/>
              </a:buClr>
              <a:buSzTx/>
              <a:buFont typeface="+mj-lt"/>
              <a:buNone/>
              <a:tabLst/>
              <a:defRPr sz="1600" b="0" i="0" kern="1200">
                <a:solidFill>
                  <a:srgbClr val="0073B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50" dirty="0"/>
              <a:t>Her coworker guides her through the SBAR process. Maria gets vital signs for the resident and discovers her BP is lower than normal, her RR is 22 and her temp is 100. Her chart notes that she had a colonoscopy yesterday, refused dinner and slept more than usual. Her output is not known and she denies pain but doesn't want to get up, eat or drink. Maria has the chart and MAR ready.</a:t>
            </a:r>
          </a:p>
          <a:p>
            <a:endParaRPr lang="en-US" sz="1550" dirty="0"/>
          </a:p>
        </p:txBody>
      </p:sp>
    </p:spTree>
    <p:extLst>
      <p:ext uri="{BB962C8B-B14F-4D97-AF65-F5344CB8AC3E}">
        <p14:creationId xmlns:p14="http://schemas.microsoft.com/office/powerpoint/2010/main" val="86439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2D0701-2C3B-4214-B231-D760F3167E76}"/>
              </a:ext>
            </a:extLst>
          </p:cNvPr>
          <p:cNvSpPr>
            <a:spLocks noGrp="1"/>
          </p:cNvSpPr>
          <p:nvPr>
            <p:ph type="title" idx="4294967295"/>
          </p:nvPr>
        </p:nvSpPr>
        <p:spPr>
          <a:xfrm>
            <a:off x="325438" y="303213"/>
            <a:ext cx="8255000" cy="509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srgbClr val="0073B6"/>
                </a:solidFill>
                <a:effectLst/>
                <a:uLnTx/>
                <a:uFillTx/>
                <a:latin typeface="Nirmala UI" panose="020B0502040204020203" pitchFamily="34" charset="0"/>
                <a:ea typeface="+mn-ea"/>
                <a:cs typeface="Nirmala UI" panose="020B0502040204020203" pitchFamily="34" charset="0"/>
              </a:rPr>
              <a:t>SBAR Success: Call with the Medical Director</a:t>
            </a:r>
          </a:p>
        </p:txBody>
      </p:sp>
      <p:sp>
        <p:nvSpPr>
          <p:cNvPr id="6" name="Rectangle 5">
            <a:extLst>
              <a:ext uri="{FF2B5EF4-FFF2-40B4-BE49-F238E27FC236}">
                <a16:creationId xmlns:a16="http://schemas.microsoft.com/office/drawing/2014/main" id="{9C6F8B55-E7D3-45F1-7563-65A6F3AE52C4}"/>
              </a:ext>
            </a:extLst>
          </p:cNvPr>
          <p:cNvSpPr/>
          <p:nvPr/>
        </p:nvSpPr>
        <p:spPr>
          <a:xfrm>
            <a:off x="220781" y="896376"/>
            <a:ext cx="515107" cy="685804"/>
          </a:xfrm>
          <a:prstGeom prst="rect">
            <a:avLst/>
          </a:prstGeom>
          <a:solidFill>
            <a:srgbClr val="0B4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600"/>
              </a:spcAft>
            </a:pPr>
            <a:r>
              <a:rPr lang="en-US" sz="4200" b="1" dirty="0">
                <a:latin typeface="Impact" panose="020B0806030902050204" pitchFamily="34" charset="0"/>
                <a:cs typeface="Calibri" panose="020F0502020204030204" pitchFamily="34" charset="0"/>
              </a:rPr>
              <a:t>S</a:t>
            </a:r>
          </a:p>
        </p:txBody>
      </p:sp>
      <p:sp>
        <p:nvSpPr>
          <p:cNvPr id="12" name="Content Placeholder 4">
            <a:extLst>
              <a:ext uri="{FF2B5EF4-FFF2-40B4-BE49-F238E27FC236}">
                <a16:creationId xmlns:a16="http://schemas.microsoft.com/office/drawing/2014/main" id="{546A92EA-3603-B3A3-5731-4ADF5FCDC415}"/>
              </a:ext>
            </a:extLst>
          </p:cNvPr>
          <p:cNvSpPr txBox="1">
            <a:spLocks/>
          </p:cNvSpPr>
          <p:nvPr/>
        </p:nvSpPr>
        <p:spPr>
          <a:xfrm>
            <a:off x="735888" y="874382"/>
            <a:ext cx="7175281" cy="581686"/>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0"/>
              </a:spcAft>
              <a:buClr>
                <a:srgbClr val="006CB6"/>
              </a:buClr>
              <a:buSzTx/>
              <a:buFont typeface="+mj-lt"/>
              <a:buNone/>
              <a:tabLst/>
              <a:defRPr sz="1600" b="0" i="0" kern="1200">
                <a:solidFill>
                  <a:srgbClr val="0073B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Ms. Smith (Unit 1, Room 102) has had a change in condition after her colonoscopy yesterday.</a:t>
            </a:r>
          </a:p>
        </p:txBody>
      </p:sp>
      <p:sp>
        <p:nvSpPr>
          <p:cNvPr id="9" name="Rectangle 8">
            <a:extLst>
              <a:ext uri="{FF2B5EF4-FFF2-40B4-BE49-F238E27FC236}">
                <a16:creationId xmlns:a16="http://schemas.microsoft.com/office/drawing/2014/main" id="{37BD825B-60CD-7A97-032D-40EE752264AC}"/>
              </a:ext>
            </a:extLst>
          </p:cNvPr>
          <p:cNvSpPr/>
          <p:nvPr/>
        </p:nvSpPr>
        <p:spPr>
          <a:xfrm>
            <a:off x="220781" y="1723660"/>
            <a:ext cx="515107" cy="685804"/>
          </a:xfrm>
          <a:prstGeom prst="rect">
            <a:avLst/>
          </a:prstGeom>
          <a:solidFill>
            <a:srgbClr val="0B4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600"/>
              </a:spcAft>
            </a:pPr>
            <a:r>
              <a:rPr lang="en-US" sz="4200" b="1" dirty="0">
                <a:latin typeface="Impact" panose="020B0806030902050204" pitchFamily="34" charset="0"/>
                <a:cs typeface="Calibri" panose="020F0502020204030204" pitchFamily="34" charset="0"/>
              </a:rPr>
              <a:t>B</a:t>
            </a:r>
          </a:p>
        </p:txBody>
      </p:sp>
      <p:sp>
        <p:nvSpPr>
          <p:cNvPr id="5" name="Content Placeholder 4">
            <a:extLst>
              <a:ext uri="{FF2B5EF4-FFF2-40B4-BE49-F238E27FC236}">
                <a16:creationId xmlns:a16="http://schemas.microsoft.com/office/drawing/2014/main" id="{C5CE7619-EE09-462B-BCF1-F8653DC22209}"/>
              </a:ext>
            </a:extLst>
          </p:cNvPr>
          <p:cNvSpPr>
            <a:spLocks noGrp="1"/>
          </p:cNvSpPr>
          <p:nvPr>
            <p:ph sz="quarter" idx="14"/>
          </p:nvPr>
        </p:nvSpPr>
        <p:spPr>
          <a:xfrm>
            <a:off x="743522" y="1661204"/>
            <a:ext cx="8059091" cy="581687"/>
          </a:xfrm>
        </p:spPr>
        <p:txBody>
          <a:bodyPr/>
          <a:lstStyle/>
          <a:p>
            <a:r>
              <a:rPr lang="en-US" sz="1500" dirty="0"/>
              <a:t>Since returning from her screening colonoscopy at 3 p.m. yesterday, Ms. Smith hasn’t been herself. She won’t get out of bed, eat, drink or chat with staff and is sleeping more than usual. </a:t>
            </a:r>
          </a:p>
        </p:txBody>
      </p:sp>
      <p:sp>
        <p:nvSpPr>
          <p:cNvPr id="10" name="Rectangle 9">
            <a:extLst>
              <a:ext uri="{FF2B5EF4-FFF2-40B4-BE49-F238E27FC236}">
                <a16:creationId xmlns:a16="http://schemas.microsoft.com/office/drawing/2014/main" id="{F96462CB-B5F5-EB45-4A5E-11AEA414EF61}"/>
              </a:ext>
            </a:extLst>
          </p:cNvPr>
          <p:cNvSpPr/>
          <p:nvPr/>
        </p:nvSpPr>
        <p:spPr>
          <a:xfrm>
            <a:off x="220781" y="2550944"/>
            <a:ext cx="515107" cy="685804"/>
          </a:xfrm>
          <a:prstGeom prst="rect">
            <a:avLst/>
          </a:prstGeom>
          <a:solidFill>
            <a:srgbClr val="0B4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600"/>
              </a:spcAft>
            </a:pPr>
            <a:r>
              <a:rPr lang="en-US" sz="4200" b="1" dirty="0">
                <a:latin typeface="Impact" panose="020B0806030902050204" pitchFamily="34" charset="0"/>
                <a:cs typeface="Calibri" panose="020F0502020204030204" pitchFamily="34" charset="0"/>
              </a:rPr>
              <a:t>A</a:t>
            </a:r>
          </a:p>
        </p:txBody>
      </p:sp>
      <p:sp>
        <p:nvSpPr>
          <p:cNvPr id="13" name="Content Placeholder 4">
            <a:extLst>
              <a:ext uri="{FF2B5EF4-FFF2-40B4-BE49-F238E27FC236}">
                <a16:creationId xmlns:a16="http://schemas.microsoft.com/office/drawing/2014/main" id="{9918C3DB-387E-D24C-8904-93069B22C819}"/>
              </a:ext>
            </a:extLst>
          </p:cNvPr>
          <p:cNvSpPr txBox="1">
            <a:spLocks/>
          </p:cNvSpPr>
          <p:nvPr/>
        </p:nvSpPr>
        <p:spPr>
          <a:xfrm>
            <a:off x="735889" y="2486470"/>
            <a:ext cx="7672132" cy="758530"/>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0"/>
              </a:spcAft>
              <a:buClr>
                <a:srgbClr val="006CB6"/>
              </a:buClr>
              <a:buSzTx/>
              <a:buFont typeface="+mj-lt"/>
              <a:buNone/>
              <a:tabLst/>
              <a:defRPr sz="1600" b="0" i="0" kern="1200">
                <a:solidFill>
                  <a:srgbClr val="0073B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Ms. Smith’s BP is 92/74 (down from baseline), RR of 22, temperature is 99.7. Urine output is unknown, but no one reports having assisted her to the restroom and she is normally ambulatory and continent. She has no abdominal pain on palpation.</a:t>
            </a:r>
          </a:p>
        </p:txBody>
      </p:sp>
      <p:sp>
        <p:nvSpPr>
          <p:cNvPr id="11" name="Rectangle 10">
            <a:extLst>
              <a:ext uri="{FF2B5EF4-FFF2-40B4-BE49-F238E27FC236}">
                <a16:creationId xmlns:a16="http://schemas.microsoft.com/office/drawing/2014/main" id="{3ABA7435-3624-7681-D0E6-5B97B3AB8E10}"/>
              </a:ext>
            </a:extLst>
          </p:cNvPr>
          <p:cNvSpPr/>
          <p:nvPr/>
        </p:nvSpPr>
        <p:spPr>
          <a:xfrm>
            <a:off x="228415" y="3378228"/>
            <a:ext cx="515107" cy="685804"/>
          </a:xfrm>
          <a:prstGeom prst="rect">
            <a:avLst/>
          </a:prstGeom>
          <a:solidFill>
            <a:srgbClr val="0B4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600"/>
              </a:spcAft>
            </a:pPr>
            <a:r>
              <a:rPr lang="en-US" sz="4200" b="1" dirty="0">
                <a:latin typeface="Impact" panose="020B0806030902050204" pitchFamily="34" charset="0"/>
                <a:cs typeface="Calibri" panose="020F0502020204030204" pitchFamily="34" charset="0"/>
              </a:rPr>
              <a:t>R</a:t>
            </a:r>
          </a:p>
        </p:txBody>
      </p:sp>
      <p:sp>
        <p:nvSpPr>
          <p:cNvPr id="14" name="Content Placeholder 4">
            <a:extLst>
              <a:ext uri="{FF2B5EF4-FFF2-40B4-BE49-F238E27FC236}">
                <a16:creationId xmlns:a16="http://schemas.microsoft.com/office/drawing/2014/main" id="{FC35236E-7F07-97DA-17F2-76341168263F}"/>
              </a:ext>
            </a:extLst>
          </p:cNvPr>
          <p:cNvSpPr txBox="1">
            <a:spLocks/>
          </p:cNvSpPr>
          <p:nvPr/>
        </p:nvSpPr>
        <p:spPr>
          <a:xfrm>
            <a:off x="743522" y="3328640"/>
            <a:ext cx="8288966" cy="1320681"/>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0"/>
              </a:spcAft>
              <a:buClr>
                <a:srgbClr val="006CB6"/>
              </a:buClr>
              <a:buSzTx/>
              <a:buFont typeface="+mj-lt"/>
              <a:buNone/>
              <a:tabLst/>
              <a:defRPr sz="1600" b="0" i="0" kern="1200">
                <a:solidFill>
                  <a:srgbClr val="0073B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Maria would like the provider to see Ms. Smith or send her to the ED. Maria is concerned about the possibility of dehydration or underlying infection. The medical director agrees and thanks her for the SBAR. He asks the NP to evaluate Ms. Smith, who is diagnosed with dehydration. Because she refuses PO, she is started on IV hydration. Maria helps Ms. Smith to the bathroom soon after, and as the day progresses, she feels better and her vital signs improve.</a:t>
            </a:r>
          </a:p>
        </p:txBody>
      </p:sp>
    </p:spTree>
    <p:extLst>
      <p:ext uri="{BB962C8B-B14F-4D97-AF65-F5344CB8AC3E}">
        <p14:creationId xmlns:p14="http://schemas.microsoft.com/office/powerpoint/2010/main" val="2142396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0882B3-9D77-E456-8600-F2024AD28530}"/>
              </a:ext>
            </a:extLst>
          </p:cNvPr>
          <p:cNvSpPr txBox="1">
            <a:spLocks noGrp="1"/>
          </p:cNvSpPr>
          <p:nvPr>
            <p:ph type="title" idx="4294967295"/>
          </p:nvPr>
        </p:nvSpPr>
        <p:spPr>
          <a:xfrm>
            <a:off x="424472" y="306803"/>
            <a:ext cx="691519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CB6"/>
                </a:solidFill>
                <a:effectLst/>
                <a:uLnTx/>
                <a:uFillTx/>
                <a:latin typeface="+mn-lt"/>
                <a:ea typeface="+mn-ea"/>
                <a:cs typeface="+mn-cs"/>
              </a:rPr>
              <a:t>The Value of Communication</a:t>
            </a:r>
          </a:p>
        </p:txBody>
      </p:sp>
      <p:sp>
        <p:nvSpPr>
          <p:cNvPr id="15" name="Content Placeholder 4">
            <a:extLst>
              <a:ext uri="{FF2B5EF4-FFF2-40B4-BE49-F238E27FC236}">
                <a16:creationId xmlns:a16="http://schemas.microsoft.com/office/drawing/2014/main" id="{E7722647-A8A3-4CFB-8AB7-16BA538F9BC1}"/>
              </a:ext>
            </a:extLst>
          </p:cNvPr>
          <p:cNvSpPr txBox="1">
            <a:spLocks/>
          </p:cNvSpPr>
          <p:nvPr/>
        </p:nvSpPr>
        <p:spPr>
          <a:xfrm>
            <a:off x="424472" y="1191459"/>
            <a:ext cx="4777828" cy="584775"/>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0"/>
              </a:spcAft>
              <a:buClr>
                <a:srgbClr val="006CB6"/>
              </a:buClr>
              <a:buSzTx/>
              <a:buFont typeface="+mj-lt"/>
              <a:buNone/>
              <a:tabLst/>
              <a:defRPr sz="1600" b="0" i="0" kern="1200">
                <a:solidFill>
                  <a:srgbClr val="0073B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1" dirty="0">
                <a:solidFill>
                  <a:srgbClr val="0B4A72"/>
                </a:solidFill>
              </a:rPr>
              <a:t>61.55% of sentinel events have root causes that are directly related to failures in staff communication</a:t>
            </a:r>
          </a:p>
        </p:txBody>
      </p:sp>
      <p:sp>
        <p:nvSpPr>
          <p:cNvPr id="5" name="Content Placeholder 4">
            <a:extLst>
              <a:ext uri="{FF2B5EF4-FFF2-40B4-BE49-F238E27FC236}">
                <a16:creationId xmlns:a16="http://schemas.microsoft.com/office/drawing/2014/main" id="{C5CE7619-EE09-462B-BCF1-F8653DC22209}"/>
              </a:ext>
            </a:extLst>
          </p:cNvPr>
          <p:cNvSpPr>
            <a:spLocks noGrp="1"/>
          </p:cNvSpPr>
          <p:nvPr>
            <p:ph sz="quarter" idx="14"/>
          </p:nvPr>
        </p:nvSpPr>
        <p:spPr>
          <a:xfrm>
            <a:off x="493161" y="1909932"/>
            <a:ext cx="4334382" cy="1087080"/>
          </a:xfrm>
        </p:spPr>
        <p:txBody>
          <a:bodyPr/>
          <a:lstStyle/>
          <a:p>
            <a:r>
              <a:rPr lang="en-US" sz="1300" i="1" dirty="0"/>
              <a:t>A sentinel event is a patient safety event (not primarily related to the natural course of the patient’s illness or underlying condition) that reaches a patient and results in death, permanent harm (regardless of severity of harm) or severe harm (regardless of duration of harm).</a:t>
            </a:r>
          </a:p>
        </p:txBody>
      </p:sp>
      <p:graphicFrame>
        <p:nvGraphicFramePr>
          <p:cNvPr id="11" name="Chart 10">
            <a:extLst>
              <a:ext uri="{FF2B5EF4-FFF2-40B4-BE49-F238E27FC236}">
                <a16:creationId xmlns:a16="http://schemas.microsoft.com/office/drawing/2014/main" id="{8706BE5F-6F8F-279C-8E4E-06FFCC51D09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687873"/>
              </p:ext>
            </p:extLst>
          </p:nvPr>
        </p:nvGraphicFramePr>
        <p:xfrm>
          <a:off x="3697357" y="0"/>
          <a:ext cx="6394219" cy="4697272"/>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05F6E721-A60B-EDCA-3353-B8B184F7188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2217" y="3726284"/>
            <a:ext cx="4930083" cy="623757"/>
          </a:xfrm>
          <a:prstGeom prst="rect">
            <a:avLst/>
          </a:prstGeom>
        </p:spPr>
      </p:pic>
      <p:sp>
        <p:nvSpPr>
          <p:cNvPr id="2" name="Footer Placeholder 1">
            <a:extLst>
              <a:ext uri="{FF2B5EF4-FFF2-40B4-BE49-F238E27FC236}">
                <a16:creationId xmlns:a16="http://schemas.microsoft.com/office/drawing/2014/main" id="{73C7D294-67AE-4C17-A54F-62DDFDA2DC07}"/>
              </a:ext>
            </a:extLst>
          </p:cNvPr>
          <p:cNvSpPr>
            <a:spLocks noGrp="1"/>
          </p:cNvSpPr>
          <p:nvPr>
            <p:ph type="ftr" sz="quarter" idx="4294967295"/>
          </p:nvPr>
        </p:nvSpPr>
        <p:spPr>
          <a:xfrm>
            <a:off x="374848" y="4610940"/>
            <a:ext cx="5355772" cy="274637"/>
          </a:xfrm>
          <a:prstGeom prst="rect">
            <a:avLst/>
          </a:prstGeom>
        </p:spPr>
        <p:txBody>
          <a:bodyPr/>
          <a:lstStyle/>
          <a:p>
            <a:r>
              <a:rPr lang="en-US" sz="1000" i="1" dirty="0">
                <a:hlinkClick r:id="rId5"/>
              </a:rPr>
              <a:t>Source: Joint Commission Sentinel Event General Information</a:t>
            </a:r>
            <a:endParaRPr lang="en-US" sz="1000" i="1" dirty="0"/>
          </a:p>
        </p:txBody>
      </p:sp>
    </p:spTree>
    <p:extLst>
      <p:ext uri="{BB962C8B-B14F-4D97-AF65-F5344CB8AC3E}">
        <p14:creationId xmlns:p14="http://schemas.microsoft.com/office/powerpoint/2010/main" val="7432821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porate font">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marL="0" indent="0" algn="l">
          <a:spcBef>
            <a:spcPts val="600"/>
          </a:spcBef>
          <a:spcAft>
            <a:spcPts val="1200"/>
          </a:spcAft>
          <a:buFont typeface="Arial" pitchFamily="34" charset="0"/>
          <a:buNone/>
          <a:defRPr sz="1600" b="1" dirty="0" smtClean="0">
            <a:solidFill>
              <a:srgbClr val="006CB6"/>
            </a:solidFill>
            <a:latin typeface="Nirmala UI" panose="020B0502040204020203" pitchFamily="34" charset="0"/>
            <a:cs typeface="Nirmala UI" panose="020B05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11B6B9F23254468F6D1ED128359F2E" ma:contentTypeVersion="19" ma:contentTypeDescription="Create a new document." ma:contentTypeScope="" ma:versionID="3af811f45196e3f65cef51a51a760094">
  <xsd:schema xmlns:xsd="http://www.w3.org/2001/XMLSchema" xmlns:xs="http://www.w3.org/2001/XMLSchema" xmlns:p="http://schemas.microsoft.com/office/2006/metadata/properties" xmlns:ns2="f5e617e0-9ae6-48ae-8c0a-f049dce7ee5d" xmlns:ns3="b6698f20-16d8-4387-8fa1-6bd4bb26deb7" targetNamespace="http://schemas.microsoft.com/office/2006/metadata/properties" ma:root="true" ma:fieldsID="0d8e7264d6823357c6163388db2d9612" ns2:_="" ns3:_="">
    <xsd:import namespace="f5e617e0-9ae6-48ae-8c0a-f049dce7ee5d"/>
    <xsd:import namespace="b6698f20-16d8-4387-8fa1-6bd4bb26de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617e0-9ae6-48ae-8c0a-f049dce7e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a94b52-c727-4669-9169-33f01e01f53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698f20-16d8-4387-8fa1-6bd4bb26deb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60fa02-844e-4010-beb4-7603f52e3dcf}" ma:internalName="TaxCatchAll" ma:showField="CatchAllData" ma:web="b6698f20-16d8-4387-8fa1-6bd4bb26d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6698f20-16d8-4387-8fa1-6bd4bb26deb7">
      <UserInfo>
        <DisplayName>Cheryl Anderson</DisplayName>
        <AccountId>38</AccountId>
        <AccountType/>
      </UserInfo>
      <UserInfo>
        <DisplayName>Andy Bostick</DisplayName>
        <AccountId>2707</AccountId>
        <AccountType/>
      </UserInfo>
      <UserInfo>
        <DisplayName>CCME QI Programs Members</DisplayName>
        <AccountId>2893</AccountId>
        <AccountType/>
      </UserInfo>
    </SharedWithUsers>
    <TaxCatchAll xmlns="b6698f20-16d8-4387-8fa1-6bd4bb26deb7" xsi:nil="true"/>
    <lcf76f155ced4ddcb4097134ff3c332f xmlns="f5e617e0-9ae6-48ae-8c0a-f049dce7ee5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E08DEC-4EC4-42F9-91FC-E1D025309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e617e0-9ae6-48ae-8c0a-f049dce7ee5d"/>
    <ds:schemaRef ds:uri="b6698f20-16d8-4387-8fa1-6bd4bb26d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A9F762-230B-40BE-84FB-5440705F8189}">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b6698f20-16d8-4387-8fa1-6bd4bb26deb7"/>
    <ds:schemaRef ds:uri="http://www.w3.org/XML/1998/namespace"/>
    <ds:schemaRef ds:uri="http://schemas.microsoft.com/office/2006/metadata/properties"/>
    <ds:schemaRef ds:uri="f5e617e0-9ae6-48ae-8c0a-f049dce7ee5d"/>
    <ds:schemaRef ds:uri="http://purl.org/dc/dcmitype/"/>
    <ds:schemaRef ds:uri="http://purl.org/dc/elements/1.1/"/>
  </ds:schemaRefs>
</ds:datastoreItem>
</file>

<file path=customXml/itemProps3.xml><?xml version="1.0" encoding="utf-8"?>
<ds:datastoreItem xmlns:ds="http://schemas.openxmlformats.org/officeDocument/2006/customXml" ds:itemID="{635BF0D4-1C41-4957-9599-2815FFC82B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2608</TotalTime>
  <Words>931</Words>
  <Application>Microsoft Office PowerPoint</Application>
  <PresentationFormat>On-screen Show (16:9)</PresentationFormat>
  <Paragraphs>59</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Nirmala UI</vt:lpstr>
      <vt:lpstr>Impact</vt:lpstr>
      <vt:lpstr>Corbel</vt:lpstr>
      <vt:lpstr>Custom Design</vt:lpstr>
      <vt:lpstr>The following information is intended to support your facility’s vaccination education efforts.   Print and display the pages as is or customize them with additional information or your facility’s logo (space allotted in the top right corner of each slide).  The content can be used on bulletin boards, in staff common areas, visitor reception areas, at staff or family council meetings and in mailings.</vt:lpstr>
      <vt:lpstr>S B A R</vt:lpstr>
      <vt:lpstr>SBAR: More Than Just One Purpose</vt:lpstr>
      <vt:lpstr>Case Study</vt:lpstr>
      <vt:lpstr>SBAR Success: Call with the Medical Director</vt:lpstr>
      <vt:lpstr>The Value of Communication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Ryan O. Knight</dc:creator>
  <cp:lastModifiedBy>April Faulkner</cp:lastModifiedBy>
  <cp:revision>50</cp:revision>
  <cp:lastPrinted>2019-11-22T16:26:37Z</cp:lastPrinted>
  <dcterms:created xsi:type="dcterms:W3CDTF">2019-07-02T18:57:34Z</dcterms:created>
  <dcterms:modified xsi:type="dcterms:W3CDTF">2023-09-11T12:51:40Z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0x010100D33569ED4D9A8C45A1505DB0DFC80987</vt:lpwstr>
  </property>
  <property fmtid="{D5CDD505-2E9C-101B-9397-08002B2CF9AE}" pid="3" name="MediaServiceImageTags">
    <vt:lpwstr/>
  </property>
</Properties>
</file>