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3" r:id="rId5"/>
    <p:sldId id="626" r:id="rId6"/>
    <p:sldId id="335" r:id="rId7"/>
    <p:sldId id="619" r:id="rId8"/>
    <p:sldId id="623" r:id="rId9"/>
    <p:sldId id="624" r:id="rId10"/>
    <p:sldId id="6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C5568-5692-634B-AEB5-997AAC193943}" name="April Faulkner" initials="AF" userId="S::afaulkner@hqi.solutions::0b78918d-9d22-4f38-97c6-6a164437ea8a" providerId="AD"/>
  <p188:author id="{E5D0ABEA-3262-E566-9D66-8AF65A50DF1D}" name="Laura Finch" initials="LF" userId="S::lfinch@hqi.solutions::fb39cc06-ab26-4ebd-bfe4-08e0020ef8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6"/>
    <a:srgbClr val="0B4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B1BD7-2A2B-39A3-0391-B585C1865129}" v="2" dt="2023-09-06T12:09:11.899"/>
    <p1510:client id="{D1B0D3C0-1589-4BE5-97C5-87046A56B3FE}" v="16" dt="2023-09-06T12:49:17.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14"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inch" userId="S::lfinch@hqi.solutions::fb39cc06-ab26-4ebd-bfe4-08e0020ef85c" providerId="AD" clId="Web-{D19B1BD7-2A2B-39A3-0391-B585C1865129}"/>
    <pc:docChg chg="">
      <pc:chgData name="Laura Finch" userId="S::lfinch@hqi.solutions::fb39cc06-ab26-4ebd-bfe4-08e0020ef85c" providerId="AD" clId="Web-{D19B1BD7-2A2B-39A3-0391-B585C1865129}" dt="2023-09-06T12:09:11.899" v="1"/>
      <pc:docMkLst>
        <pc:docMk/>
      </pc:docMkLst>
      <pc:sldChg chg="modCm">
        <pc:chgData name="Laura Finch" userId="S::lfinch@hqi.solutions::fb39cc06-ab26-4ebd-bfe4-08e0020ef85c" providerId="AD" clId="Web-{D19B1BD7-2A2B-39A3-0391-B585C1865129}" dt="2023-09-06T12:08:26.569" v="0"/>
        <pc:sldMkLst>
          <pc:docMk/>
          <pc:sldMk cId="2728073803" sldId="317"/>
        </pc:sldMkLst>
        <pc:extLst>
          <p:ext xmlns:p="http://schemas.openxmlformats.org/presentationml/2006/main" uri="{D6D511B9-2390-475A-947B-AFAB55BFBCF1}">
            <pc226:cmChg xmlns:pc226="http://schemas.microsoft.com/office/powerpoint/2022/06/main/command" chg="">
              <pc226:chgData name="Laura Finch" userId="S::lfinch@hqi.solutions::fb39cc06-ab26-4ebd-bfe4-08e0020ef85c" providerId="AD" clId="Web-{D19B1BD7-2A2B-39A3-0391-B585C1865129}" dt="2023-09-06T12:08:26.569" v="0"/>
              <pc2:cmMkLst xmlns:pc2="http://schemas.microsoft.com/office/powerpoint/2019/9/main/command">
                <pc:docMk/>
                <pc:sldMk cId="2728073803" sldId="317"/>
                <pc2:cmMk id="{D64169CC-FE4D-4F3B-BBD3-736EF48582E6}"/>
              </pc2:cmMkLst>
              <pc226:cmRplyChg chg="add">
                <pc226:chgData name="Laura Finch" userId="S::lfinch@hqi.solutions::fb39cc06-ab26-4ebd-bfe4-08e0020ef85c" providerId="AD" clId="Web-{D19B1BD7-2A2B-39A3-0391-B585C1865129}" dt="2023-09-06T12:08:26.569" v="0"/>
                <pc2:cmRplyMkLst xmlns:pc2="http://schemas.microsoft.com/office/powerpoint/2019/9/main/command">
                  <pc:docMk/>
                  <pc:sldMk cId="2728073803" sldId="317"/>
                  <pc2:cmMk id="{D64169CC-FE4D-4F3B-BBD3-736EF48582E6}"/>
                  <pc2:cmRplyMk id="{C8CAFA94-115A-47F8-9ACE-3622F47885F9}"/>
                </pc2:cmRplyMkLst>
              </pc226:cmRplyChg>
            </pc226:cmChg>
          </p:ext>
        </pc:extLst>
      </pc:sldChg>
      <pc:sldChg chg="modCm">
        <pc:chgData name="Laura Finch" userId="S::lfinch@hqi.solutions::fb39cc06-ab26-4ebd-bfe4-08e0020ef85c" providerId="AD" clId="Web-{D19B1BD7-2A2B-39A3-0391-B585C1865129}" dt="2023-09-06T12:09:11.899" v="1"/>
        <pc:sldMkLst>
          <pc:docMk/>
          <pc:sldMk cId="172265261" sldId="335"/>
        </pc:sldMkLst>
        <pc:extLst>
          <p:ext xmlns:p="http://schemas.openxmlformats.org/presentationml/2006/main" uri="{D6D511B9-2390-475A-947B-AFAB55BFBCF1}">
            <pc226:cmChg xmlns:pc226="http://schemas.microsoft.com/office/powerpoint/2022/06/main/command" chg="">
              <pc226:chgData name="Laura Finch" userId="S::lfinch@hqi.solutions::fb39cc06-ab26-4ebd-bfe4-08e0020ef85c" providerId="AD" clId="Web-{D19B1BD7-2A2B-39A3-0391-B585C1865129}" dt="2023-09-06T12:09:11.899" v="1"/>
              <pc2:cmMkLst xmlns:pc2="http://schemas.microsoft.com/office/powerpoint/2019/9/main/command">
                <pc:docMk/>
                <pc:sldMk cId="172265261" sldId="335"/>
                <pc2:cmMk id="{3F225A61-1F26-4D4D-A87D-8DDD887DC16D}"/>
              </pc2:cmMkLst>
              <pc226:cmRplyChg chg="add">
                <pc226:chgData name="Laura Finch" userId="S::lfinch@hqi.solutions::fb39cc06-ab26-4ebd-bfe4-08e0020ef85c" providerId="AD" clId="Web-{D19B1BD7-2A2B-39A3-0391-B585C1865129}" dt="2023-09-06T12:09:11.899" v="1"/>
                <pc2:cmRplyMkLst xmlns:pc2="http://schemas.microsoft.com/office/powerpoint/2019/9/main/command">
                  <pc:docMk/>
                  <pc:sldMk cId="172265261" sldId="335"/>
                  <pc2:cmMk id="{3F225A61-1F26-4D4D-A87D-8DDD887DC16D}"/>
                  <pc2:cmRplyMk id="{1A53DB3C-C1EB-4D15-83A8-A1F88D49D293}"/>
                </pc2:cmRplyMkLst>
              </pc226:cmRplyChg>
            </pc226:cmChg>
          </p:ext>
        </pc:extLst>
      </pc:sldChg>
    </pc:docChg>
  </pc:docChgLst>
  <pc:docChgLst>
    <pc:chgData name="April Faulkner" userId="0b78918d-9d22-4f38-97c6-6a164437ea8a" providerId="ADAL" clId="{D1B0D3C0-1589-4BE5-97C5-87046A56B3FE}"/>
    <pc:docChg chg="undo custSel delSld modSld">
      <pc:chgData name="April Faulkner" userId="0b78918d-9d22-4f38-97c6-6a164437ea8a" providerId="ADAL" clId="{D1B0D3C0-1589-4BE5-97C5-87046A56B3FE}" dt="2023-09-06T17:50:40.214" v="648" actId="1076"/>
      <pc:docMkLst>
        <pc:docMk/>
      </pc:docMkLst>
      <pc:sldChg chg="addSp delSp modSp mod">
        <pc:chgData name="April Faulkner" userId="0b78918d-9d22-4f38-97c6-6a164437ea8a" providerId="ADAL" clId="{D1B0D3C0-1589-4BE5-97C5-87046A56B3FE}" dt="2023-09-06T17:50:40.214" v="648" actId="1076"/>
        <pc:sldMkLst>
          <pc:docMk/>
          <pc:sldMk cId="3933965055" sldId="263"/>
        </pc:sldMkLst>
        <pc:spChg chg="add mod">
          <ac:chgData name="April Faulkner" userId="0b78918d-9d22-4f38-97c6-6a164437ea8a" providerId="ADAL" clId="{D1B0D3C0-1589-4BE5-97C5-87046A56B3FE}" dt="2023-09-06T17:50:40.214" v="648" actId="1076"/>
          <ac:spMkLst>
            <pc:docMk/>
            <pc:sldMk cId="3933965055" sldId="263"/>
            <ac:spMk id="2" creationId="{5311FBDA-B72A-0FD0-8250-8EE8150B3A09}"/>
          </ac:spMkLst>
        </pc:spChg>
        <pc:spChg chg="add mod">
          <ac:chgData name="April Faulkner" userId="0b78918d-9d22-4f38-97c6-6a164437ea8a" providerId="ADAL" clId="{D1B0D3C0-1589-4BE5-97C5-87046A56B3FE}" dt="2023-08-31T19:49:24.325" v="73" actId="1076"/>
          <ac:spMkLst>
            <pc:docMk/>
            <pc:sldMk cId="3933965055" sldId="263"/>
            <ac:spMk id="3" creationId="{68CCABEB-5CC7-162C-4C2C-F18AD2A0F382}"/>
          </ac:spMkLst>
        </pc:spChg>
        <pc:spChg chg="add mod">
          <ac:chgData name="April Faulkner" userId="0b78918d-9d22-4f38-97c6-6a164437ea8a" providerId="ADAL" clId="{D1B0D3C0-1589-4BE5-97C5-87046A56B3FE}" dt="2023-08-31T19:52:10.850" v="74"/>
          <ac:spMkLst>
            <pc:docMk/>
            <pc:sldMk cId="3933965055" sldId="263"/>
            <ac:spMk id="4" creationId="{88C7F52D-2463-DE03-C083-364A64E31756}"/>
          </ac:spMkLst>
        </pc:spChg>
        <pc:spChg chg="add del mod">
          <ac:chgData name="April Faulkner" userId="0b78918d-9d22-4f38-97c6-6a164437ea8a" providerId="ADAL" clId="{D1B0D3C0-1589-4BE5-97C5-87046A56B3FE}" dt="2023-08-31T19:49:11.307" v="71"/>
          <ac:spMkLst>
            <pc:docMk/>
            <pc:sldMk cId="3933965055" sldId="263"/>
            <ac:spMk id="5" creationId="{80A6FB5E-2B16-4EAD-2A1C-6BD69A943923}"/>
          </ac:spMkLst>
        </pc:spChg>
        <pc:spChg chg="add del mod">
          <ac:chgData name="April Faulkner" userId="0b78918d-9d22-4f38-97c6-6a164437ea8a" providerId="ADAL" clId="{D1B0D3C0-1589-4BE5-97C5-87046A56B3FE}" dt="2023-09-06T12:49:50.110" v="626" actId="478"/>
          <ac:spMkLst>
            <pc:docMk/>
            <pc:sldMk cId="3933965055" sldId="263"/>
            <ac:spMk id="5" creationId="{C996B3FD-F174-7073-C018-D1AE5CC8C00A}"/>
          </ac:spMkLst>
        </pc:spChg>
        <pc:spChg chg="add del mod">
          <ac:chgData name="April Faulkner" userId="0b78918d-9d22-4f38-97c6-6a164437ea8a" providerId="ADAL" clId="{D1B0D3C0-1589-4BE5-97C5-87046A56B3FE}" dt="2023-08-31T19:49:11.891" v="72" actId="478"/>
          <ac:spMkLst>
            <pc:docMk/>
            <pc:sldMk cId="3933965055" sldId="263"/>
            <ac:spMk id="6" creationId="{90E0D783-9963-4B8B-9F86-F759CE8656C6}"/>
          </ac:spMkLst>
        </pc:spChg>
      </pc:sldChg>
      <pc:sldChg chg="del addCm">
        <pc:chgData name="April Faulkner" userId="0b78918d-9d22-4f38-97c6-6a164437ea8a" providerId="ADAL" clId="{D1B0D3C0-1589-4BE5-97C5-87046A56B3FE}" dt="2023-09-06T12:50:29.453" v="633" actId="2696"/>
        <pc:sldMkLst>
          <pc:docMk/>
          <pc:sldMk cId="2728073803" sldId="317"/>
        </pc:sldMkLst>
        <pc:extLst>
          <p:ext xmlns:p="http://schemas.openxmlformats.org/presentationml/2006/main" uri="{D6D511B9-2390-475A-947B-AFAB55BFBCF1}">
            <pc226:cmChg xmlns:pc226="http://schemas.microsoft.com/office/powerpoint/2022/06/main/command" chg="add">
              <pc226:chgData name="April Faulkner" userId="0b78918d-9d22-4f38-97c6-6a164437ea8a" providerId="ADAL" clId="{D1B0D3C0-1589-4BE5-97C5-87046A56B3FE}" dt="2023-08-31T19:56:18.369" v="75"/>
              <pc2:cmMkLst xmlns:pc2="http://schemas.microsoft.com/office/powerpoint/2019/9/main/command">
                <pc:docMk/>
                <pc:sldMk cId="2728073803" sldId="317"/>
                <pc2:cmMk id="{D64169CC-FE4D-4F3B-BBD3-736EF48582E6}"/>
              </pc2:cmMkLst>
            </pc226:cmChg>
          </p:ext>
        </pc:extLst>
      </pc:sldChg>
      <pc:sldChg chg="addSp delSp modSp mod delCm modCm">
        <pc:chgData name="April Faulkner" userId="0b78918d-9d22-4f38-97c6-6a164437ea8a" providerId="ADAL" clId="{D1B0D3C0-1589-4BE5-97C5-87046A56B3FE}" dt="2023-09-06T12:51:12.945" v="638" actId="962"/>
        <pc:sldMkLst>
          <pc:docMk/>
          <pc:sldMk cId="172265261" sldId="335"/>
        </pc:sldMkLst>
        <pc:spChg chg="del mod">
          <ac:chgData name="April Faulkner" userId="0b78918d-9d22-4f38-97c6-6a164437ea8a" providerId="ADAL" clId="{D1B0D3C0-1589-4BE5-97C5-87046A56B3FE}" dt="2023-09-06T11:52:24.700" v="190" actId="478"/>
          <ac:spMkLst>
            <pc:docMk/>
            <pc:sldMk cId="172265261" sldId="335"/>
            <ac:spMk id="2" creationId="{BC47E798-2DEF-B4FA-C9CA-9BC01EA4220D}"/>
          </ac:spMkLst>
        </pc:spChg>
        <pc:spChg chg="mod">
          <ac:chgData name="April Faulkner" userId="0b78918d-9d22-4f38-97c6-6a164437ea8a" providerId="ADAL" clId="{D1B0D3C0-1589-4BE5-97C5-87046A56B3FE}" dt="2023-09-06T11:58:52.130" v="337" actId="14100"/>
          <ac:spMkLst>
            <pc:docMk/>
            <pc:sldMk cId="172265261" sldId="335"/>
            <ac:spMk id="4" creationId="{FFA97F52-8617-4964-982E-ABF0E846EA2D}"/>
          </ac:spMkLst>
        </pc:spChg>
        <pc:spChg chg="add mod">
          <ac:chgData name="April Faulkner" userId="0b78918d-9d22-4f38-97c6-6a164437ea8a" providerId="ADAL" clId="{D1B0D3C0-1589-4BE5-97C5-87046A56B3FE}" dt="2023-09-06T12:01:11.910" v="380" actId="20577"/>
          <ac:spMkLst>
            <pc:docMk/>
            <pc:sldMk cId="172265261" sldId="335"/>
            <ac:spMk id="5" creationId="{D0B0ED32-37AB-F24A-A116-8892E1008145}"/>
          </ac:spMkLst>
        </pc:spChg>
        <pc:spChg chg="mod topLvl">
          <ac:chgData name="April Faulkner" userId="0b78918d-9d22-4f38-97c6-6a164437ea8a" providerId="ADAL" clId="{D1B0D3C0-1589-4BE5-97C5-87046A56B3FE}" dt="2023-09-06T11:59:14.452" v="362" actId="1036"/>
          <ac:spMkLst>
            <pc:docMk/>
            <pc:sldMk cId="172265261" sldId="335"/>
            <ac:spMk id="6" creationId="{3DFA89F4-EB9C-6285-787A-32DE6CB38B4F}"/>
          </ac:spMkLst>
        </pc:spChg>
        <pc:spChg chg="add mod">
          <ac:chgData name="April Faulkner" userId="0b78918d-9d22-4f38-97c6-6a164437ea8a" providerId="ADAL" clId="{D1B0D3C0-1589-4BE5-97C5-87046A56B3FE}" dt="2023-09-06T12:50:59.447" v="636" actId="962"/>
          <ac:spMkLst>
            <pc:docMk/>
            <pc:sldMk cId="172265261" sldId="335"/>
            <ac:spMk id="8" creationId="{CCDF556E-1D8A-2BCD-206F-30792F00B6F1}"/>
          </ac:spMkLst>
        </pc:spChg>
        <pc:spChg chg="mod topLvl">
          <ac:chgData name="April Faulkner" userId="0b78918d-9d22-4f38-97c6-6a164437ea8a" providerId="ADAL" clId="{D1B0D3C0-1589-4BE5-97C5-87046A56B3FE}" dt="2023-09-06T12:50:57.092" v="635" actId="962"/>
          <ac:spMkLst>
            <pc:docMk/>
            <pc:sldMk cId="172265261" sldId="335"/>
            <ac:spMk id="12" creationId="{F47C4EA0-C21E-3707-B505-1452D58123D2}"/>
          </ac:spMkLst>
        </pc:spChg>
        <pc:spChg chg="mod topLvl">
          <ac:chgData name="April Faulkner" userId="0b78918d-9d22-4f38-97c6-6a164437ea8a" providerId="ADAL" clId="{D1B0D3C0-1589-4BE5-97C5-87046A56B3FE}" dt="2023-09-06T11:59:21.014" v="364" actId="14100"/>
          <ac:spMkLst>
            <pc:docMk/>
            <pc:sldMk cId="172265261" sldId="335"/>
            <ac:spMk id="13" creationId="{474A50F6-B50D-165C-45D9-46C15413A63F}"/>
          </ac:spMkLst>
        </pc:spChg>
        <pc:grpChg chg="del mod">
          <ac:chgData name="April Faulkner" userId="0b78918d-9d22-4f38-97c6-6a164437ea8a" providerId="ADAL" clId="{D1B0D3C0-1589-4BE5-97C5-87046A56B3FE}" dt="2023-08-31T20:11:13.969" v="129" actId="165"/>
          <ac:grpSpMkLst>
            <pc:docMk/>
            <pc:sldMk cId="172265261" sldId="335"/>
            <ac:grpSpMk id="14" creationId="{C28B9398-F6C1-54F7-7E8A-03BB87CC4B88}"/>
          </ac:grpSpMkLst>
        </pc:grpChg>
        <pc:picChg chg="add del mod">
          <ac:chgData name="April Faulkner" userId="0b78918d-9d22-4f38-97c6-6a164437ea8a" providerId="ADAL" clId="{D1B0D3C0-1589-4BE5-97C5-87046A56B3FE}" dt="2023-09-06T11:55:59.555" v="303" actId="478"/>
          <ac:picMkLst>
            <pc:docMk/>
            <pc:sldMk cId="172265261" sldId="335"/>
            <ac:picMk id="7" creationId="{64077205-6DA0-7DFF-158C-9ACF28CA55CF}"/>
          </ac:picMkLst>
        </pc:picChg>
        <pc:picChg chg="add mod modCrop">
          <ac:chgData name="April Faulkner" userId="0b78918d-9d22-4f38-97c6-6a164437ea8a" providerId="ADAL" clId="{D1B0D3C0-1589-4BE5-97C5-87046A56B3FE}" dt="2023-09-06T12:51:12.945" v="638" actId="962"/>
          <ac:picMkLst>
            <pc:docMk/>
            <pc:sldMk cId="172265261" sldId="335"/>
            <ac:picMk id="10" creationId="{69FCC462-122C-7A43-A1F5-31BFA0FF33AA}"/>
          </ac:picMkLst>
        </pc:picChg>
        <pc:picChg chg="mod topLvl">
          <ac:chgData name="April Faulkner" userId="0b78918d-9d22-4f38-97c6-6a164437ea8a" providerId="ADAL" clId="{D1B0D3C0-1589-4BE5-97C5-87046A56B3FE}" dt="2023-09-06T12:51:06.393" v="637" actId="962"/>
          <ac:picMkLst>
            <pc:docMk/>
            <pc:sldMk cId="172265261" sldId="335"/>
            <ac:picMk id="11" creationId="{7B909D7B-266F-E3A8-8ECF-456580628302}"/>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D1B0D3C0-1589-4BE5-97C5-87046A56B3FE}" dt="2023-09-06T12:48:56.353" v="609"/>
              <pc2:cmMkLst xmlns:pc2="http://schemas.microsoft.com/office/powerpoint/2019/9/main/command">
                <pc:docMk/>
                <pc:sldMk cId="172265261" sldId="335"/>
                <pc2:cmMk id="{3F225A61-1F26-4D4D-A87D-8DDD887DC16D}"/>
              </pc2:cmMkLst>
              <pc226:cmRplyChg chg="add">
                <pc226:chgData name="April Faulkner" userId="0b78918d-9d22-4f38-97c6-6a164437ea8a" providerId="ADAL" clId="{D1B0D3C0-1589-4BE5-97C5-87046A56B3FE}" dt="2023-08-31T20:00:07.752" v="76"/>
                <pc2:cmRplyMkLst xmlns:pc2="http://schemas.microsoft.com/office/powerpoint/2019/9/main/command">
                  <pc:docMk/>
                  <pc:sldMk cId="172265261" sldId="335"/>
                  <pc2:cmMk id="{3F225A61-1F26-4D4D-A87D-8DDD887DC16D}"/>
                  <pc2:cmRplyMk id="{0128DA20-48F3-4027-B78E-64855D284538}"/>
                </pc2:cmRplyMkLst>
              </pc226:cmRplyChg>
            </pc226:cmChg>
          </p:ext>
        </pc:extLst>
      </pc:sldChg>
      <pc:sldChg chg="addSp modSp mod delCm">
        <pc:chgData name="April Faulkner" userId="0b78918d-9d22-4f38-97c6-6a164437ea8a" providerId="ADAL" clId="{D1B0D3C0-1589-4BE5-97C5-87046A56B3FE}" dt="2023-09-06T12:04:14.910" v="571" actId="14100"/>
        <pc:sldMkLst>
          <pc:docMk/>
          <pc:sldMk cId="3864036608" sldId="619"/>
        </pc:sldMkLst>
        <pc:spChg chg="mod">
          <ac:chgData name="April Faulkner" userId="0b78918d-9d22-4f38-97c6-6a164437ea8a" providerId="ADAL" clId="{D1B0D3C0-1589-4BE5-97C5-87046A56B3FE}" dt="2023-09-06T12:04:14.910" v="571" actId="14100"/>
          <ac:spMkLst>
            <pc:docMk/>
            <pc:sldMk cId="3864036608" sldId="619"/>
            <ac:spMk id="2" creationId="{31465C62-132A-C42B-D62A-05FE6ECEA839}"/>
          </ac:spMkLst>
        </pc:spChg>
        <pc:spChg chg="add mod">
          <ac:chgData name="April Faulkner" userId="0b78918d-9d22-4f38-97c6-6a164437ea8a" providerId="ADAL" clId="{D1B0D3C0-1589-4BE5-97C5-87046A56B3FE}" dt="2023-09-06T12:03:44.622" v="566" actId="1037"/>
          <ac:spMkLst>
            <pc:docMk/>
            <pc:sldMk cId="3864036608" sldId="619"/>
            <ac:spMk id="4" creationId="{BF05BBD1-6464-DDE5-262E-F044B34FC560}"/>
          </ac:spMkLst>
        </pc:spChg>
        <pc:spChg chg="add mod">
          <ac:chgData name="April Faulkner" userId="0b78918d-9d22-4f38-97c6-6a164437ea8a" providerId="ADAL" clId="{D1B0D3C0-1589-4BE5-97C5-87046A56B3FE}" dt="2023-09-06T12:03:44.622" v="566" actId="1037"/>
          <ac:spMkLst>
            <pc:docMk/>
            <pc:sldMk cId="3864036608" sldId="619"/>
            <ac:spMk id="5" creationId="{1A78DAE0-3ACA-5911-27ED-E962C617F8A5}"/>
          </ac:spMkLst>
        </pc:spChg>
        <pc:spChg chg="mod">
          <ac:chgData name="April Faulkner" userId="0b78918d-9d22-4f38-97c6-6a164437ea8a" providerId="ADAL" clId="{D1B0D3C0-1589-4BE5-97C5-87046A56B3FE}" dt="2023-09-06T12:03:44.622" v="566" actId="1037"/>
          <ac:spMkLst>
            <pc:docMk/>
            <pc:sldMk cId="3864036608" sldId="619"/>
            <ac:spMk id="15" creationId="{D2E62A87-CB6F-C9D4-D6FC-66A4BD15ED88}"/>
          </ac:spMkLst>
        </pc:spChg>
        <pc:spChg chg="mod">
          <ac:chgData name="April Faulkner" userId="0b78918d-9d22-4f38-97c6-6a164437ea8a" providerId="ADAL" clId="{D1B0D3C0-1589-4BE5-97C5-87046A56B3FE}" dt="2023-09-06T12:03:44.622" v="566" actId="1037"/>
          <ac:spMkLst>
            <pc:docMk/>
            <pc:sldMk cId="3864036608" sldId="619"/>
            <ac:spMk id="16" creationId="{E220E28C-DE3E-2502-D101-8DB35CB48C54}"/>
          </ac:spMkLst>
        </pc:spChg>
        <pc:spChg chg="mod">
          <ac:chgData name="April Faulkner" userId="0b78918d-9d22-4f38-97c6-6a164437ea8a" providerId="ADAL" clId="{D1B0D3C0-1589-4BE5-97C5-87046A56B3FE}" dt="2023-09-06T12:03:44.622" v="566" actId="1037"/>
          <ac:spMkLst>
            <pc:docMk/>
            <pc:sldMk cId="3864036608" sldId="619"/>
            <ac:spMk id="24" creationId="{9C2779BD-C4F9-63F7-BBD6-048B0B59EEDD}"/>
          </ac:spMkLst>
        </pc:spChg>
        <pc:spChg chg="mod">
          <ac:chgData name="April Faulkner" userId="0b78918d-9d22-4f38-97c6-6a164437ea8a" providerId="ADAL" clId="{D1B0D3C0-1589-4BE5-97C5-87046A56B3FE}" dt="2023-09-06T12:03:44.622" v="566" actId="1037"/>
          <ac:spMkLst>
            <pc:docMk/>
            <pc:sldMk cId="3864036608" sldId="619"/>
            <ac:spMk id="25" creationId="{2E4B0B21-45C3-0B3D-4DB6-B2538998DC1C}"/>
          </ac:spMkLst>
        </pc:spChg>
        <pc:graphicFrameChg chg="add mod">
          <ac:chgData name="April Faulkner" userId="0b78918d-9d22-4f38-97c6-6a164437ea8a" providerId="ADAL" clId="{D1B0D3C0-1589-4BE5-97C5-87046A56B3FE}" dt="2023-09-06T12:03:44.622" v="566" actId="1037"/>
          <ac:graphicFrameMkLst>
            <pc:docMk/>
            <pc:sldMk cId="3864036608" sldId="619"/>
            <ac:graphicFrameMk id="3" creationId="{DF08C884-8B24-E339-F568-CDE405199942}"/>
          </ac:graphicFrameMkLst>
        </pc:graphicFrameChg>
        <pc:graphicFrameChg chg="mod">
          <ac:chgData name="April Faulkner" userId="0b78918d-9d22-4f38-97c6-6a164437ea8a" providerId="ADAL" clId="{D1B0D3C0-1589-4BE5-97C5-87046A56B3FE}" dt="2023-09-06T12:03:44.622" v="566" actId="1037"/>
          <ac:graphicFrameMkLst>
            <pc:docMk/>
            <pc:sldMk cId="3864036608" sldId="619"/>
            <ac:graphicFrameMk id="14" creationId="{D4DA6FE9-66DF-C0E4-4100-D397A5FF7296}"/>
          </ac:graphicFrameMkLst>
        </pc:graphicFrameChg>
        <pc:graphicFrameChg chg="mod">
          <ac:chgData name="April Faulkner" userId="0b78918d-9d22-4f38-97c6-6a164437ea8a" providerId="ADAL" clId="{D1B0D3C0-1589-4BE5-97C5-87046A56B3FE}" dt="2023-09-06T12:03:44.622" v="566" actId="1037"/>
          <ac:graphicFrameMkLst>
            <pc:docMk/>
            <pc:sldMk cId="3864036608" sldId="619"/>
            <ac:graphicFrameMk id="23" creationId="{D3822B59-BF1F-F6F8-15F2-BB205F6E20BC}"/>
          </ac:graphicFrameMkLst>
        </pc:graphicFrame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D1B0D3C0-1589-4BE5-97C5-87046A56B3FE}" dt="2023-09-06T12:03:52.687" v="567"/>
              <pc2:cmMkLst xmlns:pc2="http://schemas.microsoft.com/office/powerpoint/2019/9/main/command">
                <pc:docMk/>
                <pc:sldMk cId="3864036608" sldId="619"/>
                <pc2:cmMk id="{85AECBC2-0CC5-434F-BC8B-49CA87013D06}"/>
              </pc2:cmMkLst>
            </pc226:cmChg>
          </p:ext>
        </pc:extLst>
      </pc:sldChg>
      <pc:sldChg chg="addSp delSp modSp mod">
        <pc:chgData name="April Faulkner" userId="0b78918d-9d22-4f38-97c6-6a164437ea8a" providerId="ADAL" clId="{D1B0D3C0-1589-4BE5-97C5-87046A56B3FE}" dt="2023-09-06T12:04:32.971" v="574"/>
        <pc:sldMkLst>
          <pc:docMk/>
          <pc:sldMk cId="3420576947" sldId="623"/>
        </pc:sldMkLst>
        <pc:spChg chg="mod">
          <ac:chgData name="April Faulkner" userId="0b78918d-9d22-4f38-97c6-6a164437ea8a" providerId="ADAL" clId="{D1B0D3C0-1589-4BE5-97C5-87046A56B3FE}" dt="2023-09-06T12:04:28.255" v="572" actId="20577"/>
          <ac:spMkLst>
            <pc:docMk/>
            <pc:sldMk cId="3420576947" sldId="623"/>
            <ac:spMk id="2" creationId="{31465C62-132A-C42B-D62A-05FE6ECEA839}"/>
          </ac:spMkLst>
        </pc:spChg>
        <pc:spChg chg="add mod">
          <ac:chgData name="April Faulkner" userId="0b78918d-9d22-4f38-97c6-6a164437ea8a" providerId="ADAL" clId="{D1B0D3C0-1589-4BE5-97C5-87046A56B3FE}" dt="2023-09-06T12:04:32.971" v="574"/>
          <ac:spMkLst>
            <pc:docMk/>
            <pc:sldMk cId="3420576947" sldId="623"/>
            <ac:spMk id="4" creationId="{120B9B5D-61C5-B271-6047-C009BBE344C7}"/>
          </ac:spMkLst>
        </pc:spChg>
        <pc:spChg chg="add mod">
          <ac:chgData name="April Faulkner" userId="0b78918d-9d22-4f38-97c6-6a164437ea8a" providerId="ADAL" clId="{D1B0D3C0-1589-4BE5-97C5-87046A56B3FE}" dt="2023-09-06T12:04:32.971" v="574"/>
          <ac:spMkLst>
            <pc:docMk/>
            <pc:sldMk cId="3420576947" sldId="623"/>
            <ac:spMk id="5" creationId="{593230B9-D5E5-0418-4277-05BA3C8FE013}"/>
          </ac:spMkLst>
        </pc:spChg>
        <pc:spChg chg="add mod">
          <ac:chgData name="April Faulkner" userId="0b78918d-9d22-4f38-97c6-6a164437ea8a" providerId="ADAL" clId="{D1B0D3C0-1589-4BE5-97C5-87046A56B3FE}" dt="2023-09-06T12:04:32.971" v="574"/>
          <ac:spMkLst>
            <pc:docMk/>
            <pc:sldMk cId="3420576947" sldId="623"/>
            <ac:spMk id="7" creationId="{6272404C-FBDB-AD37-3993-E46614C96767}"/>
          </ac:spMkLst>
        </pc:spChg>
        <pc:spChg chg="add mod">
          <ac:chgData name="April Faulkner" userId="0b78918d-9d22-4f38-97c6-6a164437ea8a" providerId="ADAL" clId="{D1B0D3C0-1589-4BE5-97C5-87046A56B3FE}" dt="2023-09-06T12:04:32.971" v="574"/>
          <ac:spMkLst>
            <pc:docMk/>
            <pc:sldMk cId="3420576947" sldId="623"/>
            <ac:spMk id="8" creationId="{64F3FB5E-26E2-D563-823A-099042787838}"/>
          </ac:spMkLst>
        </pc:spChg>
        <pc:spChg chg="add mod">
          <ac:chgData name="April Faulkner" userId="0b78918d-9d22-4f38-97c6-6a164437ea8a" providerId="ADAL" clId="{D1B0D3C0-1589-4BE5-97C5-87046A56B3FE}" dt="2023-09-06T12:04:32.971" v="574"/>
          <ac:spMkLst>
            <pc:docMk/>
            <pc:sldMk cId="3420576947" sldId="623"/>
            <ac:spMk id="10" creationId="{ABC54DEF-3131-E59C-C93A-5299415AE9D5}"/>
          </ac:spMkLst>
        </pc:spChg>
        <pc:spChg chg="add mod">
          <ac:chgData name="April Faulkner" userId="0b78918d-9d22-4f38-97c6-6a164437ea8a" providerId="ADAL" clId="{D1B0D3C0-1589-4BE5-97C5-87046A56B3FE}" dt="2023-09-06T12:04:32.971" v="574"/>
          <ac:spMkLst>
            <pc:docMk/>
            <pc:sldMk cId="3420576947" sldId="623"/>
            <ac:spMk id="11" creationId="{5C4BAA9A-68F7-8119-5B3D-AB97C92554B6}"/>
          </ac:spMkLst>
        </pc:spChg>
        <pc:spChg chg="del">
          <ac:chgData name="April Faulkner" userId="0b78918d-9d22-4f38-97c6-6a164437ea8a" providerId="ADAL" clId="{D1B0D3C0-1589-4BE5-97C5-87046A56B3FE}" dt="2023-09-06T12:04:32.190" v="573" actId="478"/>
          <ac:spMkLst>
            <pc:docMk/>
            <pc:sldMk cId="3420576947" sldId="623"/>
            <ac:spMk id="15" creationId="{D2E62A87-CB6F-C9D4-D6FC-66A4BD15ED88}"/>
          </ac:spMkLst>
        </pc:spChg>
        <pc:spChg chg="del">
          <ac:chgData name="April Faulkner" userId="0b78918d-9d22-4f38-97c6-6a164437ea8a" providerId="ADAL" clId="{D1B0D3C0-1589-4BE5-97C5-87046A56B3FE}" dt="2023-09-06T12:04:32.190" v="573" actId="478"/>
          <ac:spMkLst>
            <pc:docMk/>
            <pc:sldMk cId="3420576947" sldId="623"/>
            <ac:spMk id="16" creationId="{E220E28C-DE3E-2502-D101-8DB35CB48C54}"/>
          </ac:spMkLst>
        </pc:spChg>
        <pc:spChg chg="del">
          <ac:chgData name="April Faulkner" userId="0b78918d-9d22-4f38-97c6-6a164437ea8a" providerId="ADAL" clId="{D1B0D3C0-1589-4BE5-97C5-87046A56B3FE}" dt="2023-09-06T12:04:32.190" v="573" actId="478"/>
          <ac:spMkLst>
            <pc:docMk/>
            <pc:sldMk cId="3420576947" sldId="623"/>
            <ac:spMk id="24" creationId="{9C2779BD-C4F9-63F7-BBD6-048B0B59EEDD}"/>
          </ac:spMkLst>
        </pc:spChg>
        <pc:spChg chg="del">
          <ac:chgData name="April Faulkner" userId="0b78918d-9d22-4f38-97c6-6a164437ea8a" providerId="ADAL" clId="{D1B0D3C0-1589-4BE5-97C5-87046A56B3FE}" dt="2023-09-06T12:04:32.190" v="573" actId="478"/>
          <ac:spMkLst>
            <pc:docMk/>
            <pc:sldMk cId="3420576947" sldId="623"/>
            <ac:spMk id="25" creationId="{2E4B0B21-45C3-0B3D-4DB6-B2538998DC1C}"/>
          </ac:spMkLst>
        </pc:spChg>
        <pc:graphicFrameChg chg="add mod">
          <ac:chgData name="April Faulkner" userId="0b78918d-9d22-4f38-97c6-6a164437ea8a" providerId="ADAL" clId="{D1B0D3C0-1589-4BE5-97C5-87046A56B3FE}" dt="2023-09-06T12:04:32.971" v="574"/>
          <ac:graphicFrameMkLst>
            <pc:docMk/>
            <pc:sldMk cId="3420576947" sldId="623"/>
            <ac:graphicFrameMk id="3" creationId="{1C13B5F1-5AF3-C6A4-B1C0-640F127F964A}"/>
          </ac:graphicFrameMkLst>
        </pc:graphicFrameChg>
        <pc:graphicFrameChg chg="add mod">
          <ac:chgData name="April Faulkner" userId="0b78918d-9d22-4f38-97c6-6a164437ea8a" providerId="ADAL" clId="{D1B0D3C0-1589-4BE5-97C5-87046A56B3FE}" dt="2023-09-06T12:04:32.971" v="574"/>
          <ac:graphicFrameMkLst>
            <pc:docMk/>
            <pc:sldMk cId="3420576947" sldId="623"/>
            <ac:graphicFrameMk id="6" creationId="{0324742B-200C-2AEA-5335-2CFBF52D036C}"/>
          </ac:graphicFrameMkLst>
        </pc:graphicFrameChg>
        <pc:graphicFrameChg chg="add mod">
          <ac:chgData name="April Faulkner" userId="0b78918d-9d22-4f38-97c6-6a164437ea8a" providerId="ADAL" clId="{D1B0D3C0-1589-4BE5-97C5-87046A56B3FE}" dt="2023-09-06T12:04:32.971" v="574"/>
          <ac:graphicFrameMkLst>
            <pc:docMk/>
            <pc:sldMk cId="3420576947" sldId="623"/>
            <ac:graphicFrameMk id="9" creationId="{0736AAEB-6D3B-AEA6-E8E4-0BB6AA8C40D3}"/>
          </ac:graphicFrameMkLst>
        </pc:graphicFrameChg>
        <pc:graphicFrameChg chg="del">
          <ac:chgData name="April Faulkner" userId="0b78918d-9d22-4f38-97c6-6a164437ea8a" providerId="ADAL" clId="{D1B0D3C0-1589-4BE5-97C5-87046A56B3FE}" dt="2023-09-06T12:04:32.190" v="573" actId="478"/>
          <ac:graphicFrameMkLst>
            <pc:docMk/>
            <pc:sldMk cId="3420576947" sldId="623"/>
            <ac:graphicFrameMk id="14" creationId="{D4DA6FE9-66DF-C0E4-4100-D397A5FF7296}"/>
          </ac:graphicFrameMkLst>
        </pc:graphicFrameChg>
        <pc:graphicFrameChg chg="del">
          <ac:chgData name="April Faulkner" userId="0b78918d-9d22-4f38-97c6-6a164437ea8a" providerId="ADAL" clId="{D1B0D3C0-1589-4BE5-97C5-87046A56B3FE}" dt="2023-09-06T12:04:32.190" v="573" actId="478"/>
          <ac:graphicFrameMkLst>
            <pc:docMk/>
            <pc:sldMk cId="3420576947" sldId="623"/>
            <ac:graphicFrameMk id="23" creationId="{D3822B59-BF1F-F6F8-15F2-BB205F6E20BC}"/>
          </ac:graphicFrameMkLst>
        </pc:graphicFrameChg>
      </pc:sldChg>
      <pc:sldChg chg="addSp delSp modSp mod">
        <pc:chgData name="April Faulkner" userId="0b78918d-9d22-4f38-97c6-6a164437ea8a" providerId="ADAL" clId="{D1B0D3C0-1589-4BE5-97C5-87046A56B3FE}" dt="2023-09-06T12:04:51.676" v="580"/>
        <pc:sldMkLst>
          <pc:docMk/>
          <pc:sldMk cId="1445789632" sldId="624"/>
        </pc:sldMkLst>
        <pc:spChg chg="mod">
          <ac:chgData name="April Faulkner" userId="0b78918d-9d22-4f38-97c6-6a164437ea8a" providerId="ADAL" clId="{D1B0D3C0-1589-4BE5-97C5-87046A56B3FE}" dt="2023-09-06T12:04:43.382" v="576" actId="20577"/>
          <ac:spMkLst>
            <pc:docMk/>
            <pc:sldMk cId="1445789632" sldId="624"/>
            <ac:spMk id="2" creationId="{31465C62-132A-C42B-D62A-05FE6ECEA839}"/>
          </ac:spMkLst>
        </pc:spChg>
        <pc:spChg chg="add mod">
          <ac:chgData name="April Faulkner" userId="0b78918d-9d22-4f38-97c6-6a164437ea8a" providerId="ADAL" clId="{D1B0D3C0-1589-4BE5-97C5-87046A56B3FE}" dt="2023-09-06T12:04:51.676" v="580"/>
          <ac:spMkLst>
            <pc:docMk/>
            <pc:sldMk cId="1445789632" sldId="624"/>
            <ac:spMk id="4" creationId="{3CEE110D-8C9B-5D91-4F65-7E4015049A9A}"/>
          </ac:spMkLst>
        </pc:spChg>
        <pc:spChg chg="add mod">
          <ac:chgData name="April Faulkner" userId="0b78918d-9d22-4f38-97c6-6a164437ea8a" providerId="ADAL" clId="{D1B0D3C0-1589-4BE5-97C5-87046A56B3FE}" dt="2023-09-06T12:04:51.676" v="580"/>
          <ac:spMkLst>
            <pc:docMk/>
            <pc:sldMk cId="1445789632" sldId="624"/>
            <ac:spMk id="5" creationId="{35157A3D-2235-67E0-133A-31D9D99F4112}"/>
          </ac:spMkLst>
        </pc:spChg>
        <pc:spChg chg="add mod">
          <ac:chgData name="April Faulkner" userId="0b78918d-9d22-4f38-97c6-6a164437ea8a" providerId="ADAL" clId="{D1B0D3C0-1589-4BE5-97C5-87046A56B3FE}" dt="2023-09-06T12:04:51.676" v="580"/>
          <ac:spMkLst>
            <pc:docMk/>
            <pc:sldMk cId="1445789632" sldId="624"/>
            <ac:spMk id="7" creationId="{3D41854E-D5F1-A279-E3B0-41E626402BF7}"/>
          </ac:spMkLst>
        </pc:spChg>
        <pc:spChg chg="add mod">
          <ac:chgData name="April Faulkner" userId="0b78918d-9d22-4f38-97c6-6a164437ea8a" providerId="ADAL" clId="{D1B0D3C0-1589-4BE5-97C5-87046A56B3FE}" dt="2023-09-06T12:04:51.676" v="580"/>
          <ac:spMkLst>
            <pc:docMk/>
            <pc:sldMk cId="1445789632" sldId="624"/>
            <ac:spMk id="8" creationId="{7197E65C-3A10-FBB8-D73A-2EB6738C6D4B}"/>
          </ac:spMkLst>
        </pc:spChg>
        <pc:spChg chg="add mod">
          <ac:chgData name="April Faulkner" userId="0b78918d-9d22-4f38-97c6-6a164437ea8a" providerId="ADAL" clId="{D1B0D3C0-1589-4BE5-97C5-87046A56B3FE}" dt="2023-09-06T12:04:51.676" v="580"/>
          <ac:spMkLst>
            <pc:docMk/>
            <pc:sldMk cId="1445789632" sldId="624"/>
            <ac:spMk id="10" creationId="{C5471AC7-0A3C-2A0E-D4F9-F45C8F9C3DFD}"/>
          </ac:spMkLst>
        </pc:spChg>
        <pc:spChg chg="add mod">
          <ac:chgData name="April Faulkner" userId="0b78918d-9d22-4f38-97c6-6a164437ea8a" providerId="ADAL" clId="{D1B0D3C0-1589-4BE5-97C5-87046A56B3FE}" dt="2023-09-06T12:04:51.676" v="580"/>
          <ac:spMkLst>
            <pc:docMk/>
            <pc:sldMk cId="1445789632" sldId="624"/>
            <ac:spMk id="11" creationId="{84DD1EB5-9282-2BDA-77D6-CF24575962FC}"/>
          </ac:spMkLst>
        </pc:spChg>
        <pc:spChg chg="del">
          <ac:chgData name="April Faulkner" userId="0b78918d-9d22-4f38-97c6-6a164437ea8a" providerId="ADAL" clId="{D1B0D3C0-1589-4BE5-97C5-87046A56B3FE}" dt="2023-09-06T12:04:47.830" v="577" actId="478"/>
          <ac:spMkLst>
            <pc:docMk/>
            <pc:sldMk cId="1445789632" sldId="624"/>
            <ac:spMk id="15" creationId="{D2E62A87-CB6F-C9D4-D6FC-66A4BD15ED88}"/>
          </ac:spMkLst>
        </pc:spChg>
        <pc:spChg chg="del">
          <ac:chgData name="April Faulkner" userId="0b78918d-9d22-4f38-97c6-6a164437ea8a" providerId="ADAL" clId="{D1B0D3C0-1589-4BE5-97C5-87046A56B3FE}" dt="2023-09-06T12:04:49.410" v="578" actId="478"/>
          <ac:spMkLst>
            <pc:docMk/>
            <pc:sldMk cId="1445789632" sldId="624"/>
            <ac:spMk id="16" creationId="{E220E28C-DE3E-2502-D101-8DB35CB48C54}"/>
          </ac:spMkLst>
        </pc:spChg>
        <pc:spChg chg="del">
          <ac:chgData name="April Faulkner" userId="0b78918d-9d22-4f38-97c6-6a164437ea8a" providerId="ADAL" clId="{D1B0D3C0-1589-4BE5-97C5-87046A56B3FE}" dt="2023-09-06T12:04:47.830" v="577" actId="478"/>
          <ac:spMkLst>
            <pc:docMk/>
            <pc:sldMk cId="1445789632" sldId="624"/>
            <ac:spMk id="24" creationId="{9C2779BD-C4F9-63F7-BBD6-048B0B59EEDD}"/>
          </ac:spMkLst>
        </pc:spChg>
        <pc:spChg chg="del">
          <ac:chgData name="April Faulkner" userId="0b78918d-9d22-4f38-97c6-6a164437ea8a" providerId="ADAL" clId="{D1B0D3C0-1589-4BE5-97C5-87046A56B3FE}" dt="2023-09-06T12:04:50.554" v="579" actId="478"/>
          <ac:spMkLst>
            <pc:docMk/>
            <pc:sldMk cId="1445789632" sldId="624"/>
            <ac:spMk id="25" creationId="{2E4B0B21-45C3-0B3D-4DB6-B2538998DC1C}"/>
          </ac:spMkLst>
        </pc:spChg>
        <pc:graphicFrameChg chg="add mod">
          <ac:chgData name="April Faulkner" userId="0b78918d-9d22-4f38-97c6-6a164437ea8a" providerId="ADAL" clId="{D1B0D3C0-1589-4BE5-97C5-87046A56B3FE}" dt="2023-09-06T12:04:51.676" v="580"/>
          <ac:graphicFrameMkLst>
            <pc:docMk/>
            <pc:sldMk cId="1445789632" sldId="624"/>
            <ac:graphicFrameMk id="3" creationId="{16BC2125-6AD9-6043-86DB-A4FB4CE9B1C7}"/>
          </ac:graphicFrameMkLst>
        </pc:graphicFrameChg>
        <pc:graphicFrameChg chg="add mod">
          <ac:chgData name="April Faulkner" userId="0b78918d-9d22-4f38-97c6-6a164437ea8a" providerId="ADAL" clId="{D1B0D3C0-1589-4BE5-97C5-87046A56B3FE}" dt="2023-09-06T12:04:51.676" v="580"/>
          <ac:graphicFrameMkLst>
            <pc:docMk/>
            <pc:sldMk cId="1445789632" sldId="624"/>
            <ac:graphicFrameMk id="6" creationId="{13D2AFCC-F39F-F5FA-DA63-EA6673DE23A2}"/>
          </ac:graphicFrameMkLst>
        </pc:graphicFrameChg>
        <pc:graphicFrameChg chg="add mod">
          <ac:chgData name="April Faulkner" userId="0b78918d-9d22-4f38-97c6-6a164437ea8a" providerId="ADAL" clId="{D1B0D3C0-1589-4BE5-97C5-87046A56B3FE}" dt="2023-09-06T12:04:51.676" v="580"/>
          <ac:graphicFrameMkLst>
            <pc:docMk/>
            <pc:sldMk cId="1445789632" sldId="624"/>
            <ac:graphicFrameMk id="9" creationId="{09AF6571-972D-A74F-A49D-4563E671D2EE}"/>
          </ac:graphicFrameMkLst>
        </pc:graphicFrameChg>
        <pc:graphicFrameChg chg="del">
          <ac:chgData name="April Faulkner" userId="0b78918d-9d22-4f38-97c6-6a164437ea8a" providerId="ADAL" clId="{D1B0D3C0-1589-4BE5-97C5-87046A56B3FE}" dt="2023-09-06T12:04:47.830" v="577" actId="478"/>
          <ac:graphicFrameMkLst>
            <pc:docMk/>
            <pc:sldMk cId="1445789632" sldId="624"/>
            <ac:graphicFrameMk id="14" creationId="{D4DA6FE9-66DF-C0E4-4100-D397A5FF7296}"/>
          </ac:graphicFrameMkLst>
        </pc:graphicFrameChg>
        <pc:graphicFrameChg chg="del">
          <ac:chgData name="April Faulkner" userId="0b78918d-9d22-4f38-97c6-6a164437ea8a" providerId="ADAL" clId="{D1B0D3C0-1589-4BE5-97C5-87046A56B3FE}" dt="2023-09-06T12:04:47.830" v="577" actId="478"/>
          <ac:graphicFrameMkLst>
            <pc:docMk/>
            <pc:sldMk cId="1445789632" sldId="624"/>
            <ac:graphicFrameMk id="23" creationId="{D3822B59-BF1F-F6F8-15F2-BB205F6E20BC}"/>
          </ac:graphicFrameMkLst>
        </pc:graphicFrameChg>
      </pc:sldChg>
      <pc:sldChg chg="addSp delSp modSp mod">
        <pc:chgData name="April Faulkner" userId="0b78918d-9d22-4f38-97c6-6a164437ea8a" providerId="ADAL" clId="{D1B0D3C0-1589-4BE5-97C5-87046A56B3FE}" dt="2023-09-06T12:05:20.966" v="608" actId="1036"/>
        <pc:sldMkLst>
          <pc:docMk/>
          <pc:sldMk cId="1207467850" sldId="625"/>
        </pc:sldMkLst>
        <pc:spChg chg="mod">
          <ac:chgData name="April Faulkner" userId="0b78918d-9d22-4f38-97c6-6a164437ea8a" providerId="ADAL" clId="{D1B0D3C0-1589-4BE5-97C5-87046A56B3FE}" dt="2023-09-06T12:05:00.242" v="582" actId="20577"/>
          <ac:spMkLst>
            <pc:docMk/>
            <pc:sldMk cId="1207467850" sldId="625"/>
            <ac:spMk id="2" creationId="{31465C62-132A-C42B-D62A-05FE6ECEA839}"/>
          </ac:spMkLst>
        </pc:spChg>
        <pc:spChg chg="add mod">
          <ac:chgData name="April Faulkner" userId="0b78918d-9d22-4f38-97c6-6a164437ea8a" providerId="ADAL" clId="{D1B0D3C0-1589-4BE5-97C5-87046A56B3FE}" dt="2023-09-06T12:05:20.966" v="608" actId="1036"/>
          <ac:spMkLst>
            <pc:docMk/>
            <pc:sldMk cId="1207467850" sldId="625"/>
            <ac:spMk id="4" creationId="{C6CF111E-7354-8339-ADA2-426BD0B94480}"/>
          </ac:spMkLst>
        </pc:spChg>
        <pc:spChg chg="add mod">
          <ac:chgData name="April Faulkner" userId="0b78918d-9d22-4f38-97c6-6a164437ea8a" providerId="ADAL" clId="{D1B0D3C0-1589-4BE5-97C5-87046A56B3FE}" dt="2023-09-06T12:05:20.966" v="608" actId="1036"/>
          <ac:spMkLst>
            <pc:docMk/>
            <pc:sldMk cId="1207467850" sldId="625"/>
            <ac:spMk id="5" creationId="{AD9C9C1E-5686-85D2-28FA-DA120D67472C}"/>
          </ac:spMkLst>
        </pc:spChg>
        <pc:spChg chg="add mod">
          <ac:chgData name="April Faulkner" userId="0b78918d-9d22-4f38-97c6-6a164437ea8a" providerId="ADAL" clId="{D1B0D3C0-1589-4BE5-97C5-87046A56B3FE}" dt="2023-09-06T12:05:20.966" v="608" actId="1036"/>
          <ac:spMkLst>
            <pc:docMk/>
            <pc:sldMk cId="1207467850" sldId="625"/>
            <ac:spMk id="7" creationId="{742D4122-A1FF-1540-D84D-2C06CFF478CE}"/>
          </ac:spMkLst>
        </pc:spChg>
        <pc:spChg chg="add mod">
          <ac:chgData name="April Faulkner" userId="0b78918d-9d22-4f38-97c6-6a164437ea8a" providerId="ADAL" clId="{D1B0D3C0-1589-4BE5-97C5-87046A56B3FE}" dt="2023-09-06T12:05:20.966" v="608" actId="1036"/>
          <ac:spMkLst>
            <pc:docMk/>
            <pc:sldMk cId="1207467850" sldId="625"/>
            <ac:spMk id="8" creationId="{47EE6523-21F9-F415-26C3-6DC045AEB30B}"/>
          </ac:spMkLst>
        </pc:spChg>
        <pc:spChg chg="add mod">
          <ac:chgData name="April Faulkner" userId="0b78918d-9d22-4f38-97c6-6a164437ea8a" providerId="ADAL" clId="{D1B0D3C0-1589-4BE5-97C5-87046A56B3FE}" dt="2023-09-06T12:05:20.966" v="608" actId="1036"/>
          <ac:spMkLst>
            <pc:docMk/>
            <pc:sldMk cId="1207467850" sldId="625"/>
            <ac:spMk id="10" creationId="{31F7AD63-FA91-A2E5-A18C-990A902707D3}"/>
          </ac:spMkLst>
        </pc:spChg>
        <pc:spChg chg="add mod">
          <ac:chgData name="April Faulkner" userId="0b78918d-9d22-4f38-97c6-6a164437ea8a" providerId="ADAL" clId="{D1B0D3C0-1589-4BE5-97C5-87046A56B3FE}" dt="2023-09-06T12:05:20.966" v="608" actId="1036"/>
          <ac:spMkLst>
            <pc:docMk/>
            <pc:sldMk cId="1207467850" sldId="625"/>
            <ac:spMk id="11" creationId="{4794EB00-9143-C288-C78C-E1D7E24049BA}"/>
          </ac:spMkLst>
        </pc:spChg>
        <pc:spChg chg="del">
          <ac:chgData name="April Faulkner" userId="0b78918d-9d22-4f38-97c6-6a164437ea8a" providerId="ADAL" clId="{D1B0D3C0-1589-4BE5-97C5-87046A56B3FE}" dt="2023-09-06T12:05:04.034" v="584" actId="478"/>
          <ac:spMkLst>
            <pc:docMk/>
            <pc:sldMk cId="1207467850" sldId="625"/>
            <ac:spMk id="15" creationId="{D2E62A87-CB6F-C9D4-D6FC-66A4BD15ED88}"/>
          </ac:spMkLst>
        </pc:spChg>
        <pc:spChg chg="del">
          <ac:chgData name="April Faulkner" userId="0b78918d-9d22-4f38-97c6-6a164437ea8a" providerId="ADAL" clId="{D1B0D3C0-1589-4BE5-97C5-87046A56B3FE}" dt="2023-09-06T12:04:58.373" v="581" actId="478"/>
          <ac:spMkLst>
            <pc:docMk/>
            <pc:sldMk cId="1207467850" sldId="625"/>
            <ac:spMk id="16" creationId="{E220E28C-DE3E-2502-D101-8DB35CB48C54}"/>
          </ac:spMkLst>
        </pc:spChg>
        <pc:spChg chg="del">
          <ac:chgData name="April Faulkner" userId="0b78918d-9d22-4f38-97c6-6a164437ea8a" providerId="ADAL" clId="{D1B0D3C0-1589-4BE5-97C5-87046A56B3FE}" dt="2023-09-06T12:05:08.301" v="586" actId="478"/>
          <ac:spMkLst>
            <pc:docMk/>
            <pc:sldMk cId="1207467850" sldId="625"/>
            <ac:spMk id="24" creationId="{9C2779BD-C4F9-63F7-BBD6-048B0B59EEDD}"/>
          </ac:spMkLst>
        </pc:spChg>
        <pc:spChg chg="del">
          <ac:chgData name="April Faulkner" userId="0b78918d-9d22-4f38-97c6-6a164437ea8a" providerId="ADAL" clId="{D1B0D3C0-1589-4BE5-97C5-87046A56B3FE}" dt="2023-09-06T12:05:02.322" v="583" actId="478"/>
          <ac:spMkLst>
            <pc:docMk/>
            <pc:sldMk cId="1207467850" sldId="625"/>
            <ac:spMk id="25" creationId="{2E4B0B21-45C3-0B3D-4DB6-B2538998DC1C}"/>
          </ac:spMkLst>
        </pc:spChg>
        <pc:graphicFrameChg chg="add mod">
          <ac:chgData name="April Faulkner" userId="0b78918d-9d22-4f38-97c6-6a164437ea8a" providerId="ADAL" clId="{D1B0D3C0-1589-4BE5-97C5-87046A56B3FE}" dt="2023-09-06T12:05:20.966" v="608" actId="1036"/>
          <ac:graphicFrameMkLst>
            <pc:docMk/>
            <pc:sldMk cId="1207467850" sldId="625"/>
            <ac:graphicFrameMk id="3" creationId="{0D5FE196-9B1E-F29A-6654-90DBFC730546}"/>
          </ac:graphicFrameMkLst>
        </pc:graphicFrameChg>
        <pc:graphicFrameChg chg="add mod">
          <ac:chgData name="April Faulkner" userId="0b78918d-9d22-4f38-97c6-6a164437ea8a" providerId="ADAL" clId="{D1B0D3C0-1589-4BE5-97C5-87046A56B3FE}" dt="2023-09-06T12:05:20.966" v="608" actId="1036"/>
          <ac:graphicFrameMkLst>
            <pc:docMk/>
            <pc:sldMk cId="1207467850" sldId="625"/>
            <ac:graphicFrameMk id="6" creationId="{C2CB28E5-BBEE-B85D-FBF0-445B75803B7A}"/>
          </ac:graphicFrameMkLst>
        </pc:graphicFrameChg>
        <pc:graphicFrameChg chg="add mod">
          <ac:chgData name="April Faulkner" userId="0b78918d-9d22-4f38-97c6-6a164437ea8a" providerId="ADAL" clId="{D1B0D3C0-1589-4BE5-97C5-87046A56B3FE}" dt="2023-09-06T12:05:20.966" v="608" actId="1036"/>
          <ac:graphicFrameMkLst>
            <pc:docMk/>
            <pc:sldMk cId="1207467850" sldId="625"/>
            <ac:graphicFrameMk id="9" creationId="{E4E5BA8C-CB7B-E0D5-4A7F-2E70D7E26BBA}"/>
          </ac:graphicFrameMkLst>
        </pc:graphicFrameChg>
        <pc:graphicFrameChg chg="del">
          <ac:chgData name="April Faulkner" userId="0b78918d-9d22-4f38-97c6-6a164437ea8a" providerId="ADAL" clId="{D1B0D3C0-1589-4BE5-97C5-87046A56B3FE}" dt="2023-09-06T12:05:05.690" v="585" actId="478"/>
          <ac:graphicFrameMkLst>
            <pc:docMk/>
            <pc:sldMk cId="1207467850" sldId="625"/>
            <ac:graphicFrameMk id="14" creationId="{D4DA6FE9-66DF-C0E4-4100-D397A5FF7296}"/>
          </ac:graphicFrameMkLst>
        </pc:graphicFrameChg>
        <pc:graphicFrameChg chg="del">
          <ac:chgData name="April Faulkner" userId="0b78918d-9d22-4f38-97c6-6a164437ea8a" providerId="ADAL" clId="{D1B0D3C0-1589-4BE5-97C5-87046A56B3FE}" dt="2023-09-06T12:05:05.690" v="585" actId="478"/>
          <ac:graphicFrameMkLst>
            <pc:docMk/>
            <pc:sldMk cId="1207467850" sldId="625"/>
            <ac:graphicFrameMk id="23" creationId="{D3822B59-BF1F-F6F8-15F2-BB205F6E20BC}"/>
          </ac:graphicFrameMkLst>
        </pc:graphicFrameChg>
      </pc:sldChg>
      <pc:sldChg chg="delSp modSp mod">
        <pc:chgData name="April Faulkner" userId="0b78918d-9d22-4f38-97c6-6a164437ea8a" providerId="ADAL" clId="{D1B0D3C0-1589-4BE5-97C5-87046A56B3FE}" dt="2023-09-05T18:43:15.585" v="174" actId="20577"/>
        <pc:sldMkLst>
          <pc:docMk/>
          <pc:sldMk cId="3979021192" sldId="626"/>
        </pc:sldMkLst>
        <pc:spChg chg="del">
          <ac:chgData name="April Faulkner" userId="0b78918d-9d22-4f38-97c6-6a164437ea8a" providerId="ADAL" clId="{D1B0D3C0-1589-4BE5-97C5-87046A56B3FE}" dt="2023-09-05T18:41:32.268" v="136" actId="478"/>
          <ac:spMkLst>
            <pc:docMk/>
            <pc:sldMk cId="3979021192" sldId="626"/>
            <ac:spMk id="4" creationId="{C040AFAB-F811-493C-86FE-7C2D90BAE777}"/>
          </ac:spMkLst>
        </pc:spChg>
        <pc:spChg chg="mod">
          <ac:chgData name="April Faulkner" userId="0b78918d-9d22-4f38-97c6-6a164437ea8a" providerId="ADAL" clId="{D1B0D3C0-1589-4BE5-97C5-87046A56B3FE}" dt="2023-09-05T18:43:15.585" v="174" actId="20577"/>
          <ac:spMkLst>
            <pc:docMk/>
            <pc:sldMk cId="3979021192" sldId="626"/>
            <ac:spMk id="6" creationId="{90E0D783-9963-4B8B-9F86-F759CE8656C6}"/>
          </ac:spMkLst>
        </pc:spChg>
      </pc:sldChg>
      <pc:sldMasterChg chg="delSldLayout">
        <pc:chgData name="April Faulkner" userId="0b78918d-9d22-4f38-97c6-6a164437ea8a" providerId="ADAL" clId="{D1B0D3C0-1589-4BE5-97C5-87046A56B3FE}" dt="2023-09-06T12:50:29.453" v="633" actId="2696"/>
        <pc:sldMasterMkLst>
          <pc:docMk/>
          <pc:sldMasterMk cId="1943015078" sldId="2147483648"/>
        </pc:sldMasterMkLst>
        <pc:sldLayoutChg chg="del">
          <pc:chgData name="April Faulkner" userId="0b78918d-9d22-4f38-97c6-6a164437ea8a" providerId="ADAL" clId="{D1B0D3C0-1589-4BE5-97C5-87046A56B3FE}" dt="2023-09-06T12:50:29.453" v="633" actId="2696"/>
          <pc:sldLayoutMkLst>
            <pc:docMk/>
            <pc:sldMasterMk cId="1943015078" sldId="2147483648"/>
            <pc:sldLayoutMk cId="1319576347"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6B11A-F4BF-4F3D-8469-84895490CAF9}"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CA53D-0157-4FCE-9A9B-0CF084C10CD2}" type="slidenum">
              <a:rPr lang="en-US" smtClean="0"/>
              <a:t>‹#›</a:t>
            </a:fld>
            <a:endParaRPr lang="en-US"/>
          </a:p>
        </p:txBody>
      </p:sp>
    </p:spTree>
    <p:extLst>
      <p:ext uri="{BB962C8B-B14F-4D97-AF65-F5344CB8AC3E}">
        <p14:creationId xmlns:p14="http://schemas.microsoft.com/office/powerpoint/2010/main" val="413761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76225"/>
            <a:ext cx="2132013" cy="1198563"/>
          </a:xfrm>
          <a:prstGeom prst="rect">
            <a:avLst/>
          </a:prstGeom>
          <a:noFill/>
          <a:ln w="12700">
            <a:solidFill>
              <a:prstClr val="black"/>
            </a:solidFill>
          </a:ln>
        </p:spPr>
      </p:sp>
      <p:sp>
        <p:nvSpPr>
          <p:cNvPr id="3" name="Notes Placeholder 2"/>
          <p:cNvSpPr>
            <a:spLocks noGrp="1"/>
          </p:cNvSpPr>
          <p:nvPr>
            <p:ph type="body" idx="1"/>
          </p:nvPr>
        </p:nvSpPr>
        <p:spPr>
          <a:xfrm>
            <a:off x="539434" y="1700585"/>
            <a:ext cx="7684796" cy="4245888"/>
          </a:xfrm>
          <a:prstGeom prst="rect">
            <a:avLst/>
          </a:prstGeom>
        </p:spPr>
        <p:txBody>
          <a:bodyPr lIns="92282" tIns="46141" rIns="92282" bIns="46141"/>
          <a:lstStyle/>
          <a:p>
            <a:endParaRPr lang="en-US">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802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76225"/>
            <a:ext cx="2132013" cy="1198563"/>
          </a:xfrm>
          <a:prstGeom prst="rect">
            <a:avLst/>
          </a:prstGeom>
          <a:noFill/>
          <a:ln w="12700">
            <a:solidFill>
              <a:prstClr val="black"/>
            </a:solidFill>
          </a:ln>
        </p:spPr>
      </p:sp>
      <p:sp>
        <p:nvSpPr>
          <p:cNvPr id="3" name="Notes Placeholder 2"/>
          <p:cNvSpPr>
            <a:spLocks noGrp="1"/>
          </p:cNvSpPr>
          <p:nvPr>
            <p:ph type="body" idx="1"/>
          </p:nvPr>
        </p:nvSpPr>
        <p:spPr>
          <a:xfrm>
            <a:off x="539434" y="1700585"/>
            <a:ext cx="7684796" cy="4245888"/>
          </a:xfrm>
          <a:prstGeom prst="rect">
            <a:avLst/>
          </a:prstGeom>
        </p:spPr>
        <p:txBody>
          <a:bodyPr lIns="92282" tIns="46141" rIns="92282" bIns="46141"/>
          <a:lstStyle/>
          <a:p>
            <a:endParaRPr lang="en-US">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410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150813"/>
            <a:ext cx="8955088" cy="5038725"/>
          </a:xfrm>
          <a:prstGeom prst="rect">
            <a:avLst/>
          </a:prstGeom>
          <a:noFill/>
          <a:ln w="12700">
            <a:solidFill>
              <a:prstClr val="black"/>
            </a:solidFill>
          </a:ln>
        </p:spPr>
      </p:sp>
      <p:sp>
        <p:nvSpPr>
          <p:cNvPr id="3" name="Notes Placeholder 2"/>
          <p:cNvSpPr>
            <a:spLocks noGrp="1"/>
          </p:cNvSpPr>
          <p:nvPr>
            <p:ph type="body" idx="1"/>
          </p:nvPr>
        </p:nvSpPr>
        <p:spPr>
          <a:xfrm>
            <a:off x="466343" y="5358384"/>
            <a:ext cx="8649399" cy="1197864"/>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223807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514D-5B39-DF2F-5FD4-E16CFCE525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5272C5-B740-17B4-9177-881CEC8E1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6A3935-D405-538F-4349-A1F0C88DEFF4}"/>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5" name="Footer Placeholder 4">
            <a:extLst>
              <a:ext uri="{FF2B5EF4-FFF2-40B4-BE49-F238E27FC236}">
                <a16:creationId xmlns:a16="http://schemas.microsoft.com/office/drawing/2014/main" id="{FB0E9D71-8195-BF7D-5437-B7C63022D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D8601-8A5B-F188-0F24-F717FE431088}"/>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213367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3E19-2036-2C18-D101-0A454C332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64C436-68E8-B672-4F8D-81F173E0E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E6724-D96A-8045-754E-57F315354E44}"/>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5" name="Footer Placeholder 4">
            <a:extLst>
              <a:ext uri="{FF2B5EF4-FFF2-40B4-BE49-F238E27FC236}">
                <a16:creationId xmlns:a16="http://schemas.microsoft.com/office/drawing/2014/main" id="{0DBEFE8D-D786-66AA-75AE-C8B45C61A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BAB60-1147-8676-0C54-ED8FA6054D8C}"/>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203794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956B7-B2A7-8655-B790-74C5717632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145B93-2DC5-6412-448D-76AAD04F21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DAD53-781C-FF51-C430-3EC8749CB444}"/>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5" name="Footer Placeholder 4">
            <a:extLst>
              <a:ext uri="{FF2B5EF4-FFF2-40B4-BE49-F238E27FC236}">
                <a16:creationId xmlns:a16="http://schemas.microsoft.com/office/drawing/2014/main" id="{F596E70C-E6FA-507E-2A1F-4AD466328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284C4-C965-58C1-FA9E-1F1F128152DC}"/>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190608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4152749" y="0"/>
            <a:ext cx="68281" cy="6864096"/>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9496"/>
            <a:ext cx="4152748" cy="688848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541811" y="4659357"/>
            <a:ext cx="3061020" cy="1254507"/>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4593340" y="3699160"/>
            <a:ext cx="7052341" cy="1832811"/>
          </a:xfrm>
        </p:spPr>
        <p:txBody>
          <a:bodyPr>
            <a:noAutofit/>
          </a:bodyPr>
          <a:lstStyle>
            <a:lvl1pPr marL="0" indent="0">
              <a:spcBef>
                <a:spcPts val="0"/>
              </a:spcBef>
              <a:buNone/>
              <a:defRPr sz="5867"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4593340" y="5602569"/>
            <a:ext cx="5416725" cy="867619"/>
          </a:xfrm>
        </p:spPr>
        <p:txBody>
          <a:bodyPr>
            <a:noAutofit/>
          </a:bodyPr>
          <a:lstStyle>
            <a:lvl1pPr marL="0" indent="0">
              <a:spcBef>
                <a:spcPts val="0"/>
              </a:spcBef>
              <a:buNone/>
              <a:defRPr sz="1867"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5519" y="6135800"/>
            <a:ext cx="1856852" cy="486113"/>
          </a:xfrm>
          <a:prstGeom prst="rect">
            <a:avLst/>
          </a:prstGeom>
        </p:spPr>
      </p:pic>
    </p:spTree>
    <p:extLst>
      <p:ext uri="{BB962C8B-B14F-4D97-AF65-F5344CB8AC3E}">
        <p14:creationId xmlns:p14="http://schemas.microsoft.com/office/powerpoint/2010/main" val="4142216777"/>
      </p:ext>
    </p:extLst>
  </p:cSld>
  <p:clrMapOvr>
    <a:masterClrMapping/>
  </p:clrMapOvr>
  <p:extLst>
    <p:ext uri="{DCECCB84-F9BA-43D5-87BE-67443E8EF086}">
      <p15:sldGuideLst xmlns:p15="http://schemas.microsoft.com/office/powerpoint/2012/main">
        <p15:guide id="1" orient="horz" pos="3696">
          <p15:clr>
            <a:srgbClr val="FBAE40"/>
          </p15:clr>
        </p15:guide>
        <p15:guide id="2" pos="34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andard Text or Lis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537362" y="403743"/>
            <a:ext cx="7501493" cy="943832"/>
          </a:xfrm>
        </p:spPr>
        <p:txBody>
          <a:bodyPr>
            <a:noAutofit/>
          </a:bodyPr>
          <a:lstStyle>
            <a:lvl1pPr marL="0" indent="0">
              <a:spcBef>
                <a:spcPts val="0"/>
              </a:spcBef>
              <a:buNone/>
              <a:defRPr sz="4267"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877824" y="1548383"/>
            <a:ext cx="10431536" cy="4303643"/>
          </a:xfrm>
        </p:spPr>
        <p:txBody>
          <a:bodyPr>
            <a:noAutofit/>
          </a:bodyPr>
          <a:lstStyle>
            <a:lvl1pPr marL="0" indent="0">
              <a:spcBef>
                <a:spcPts val="0"/>
              </a:spcBef>
              <a:buNone/>
              <a:defRPr sz="2667"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318493" y="369602"/>
            <a:ext cx="9615337" cy="366183"/>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18019282"/>
      </p:ext>
    </p:extLst>
  </p:cSld>
  <p:clrMapOvr>
    <a:masterClrMapping/>
  </p:clrMapOvr>
  <p:extLst>
    <p:ext uri="{DCECCB84-F9BA-43D5-87BE-67443E8EF086}">
      <p15:sldGuideLst xmlns:p15="http://schemas.microsoft.com/office/powerpoint/2012/main">
        <p15:guide id="1" orient="horz" pos="1392">
          <p15:clr>
            <a:srgbClr val="FBAE40"/>
          </p15:clr>
        </p15:guide>
        <p15:guide id="2" pos="4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89A3-1DFF-0B46-8009-7369B920E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892BD-43B9-A92B-F1DA-5675BFA23B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2904F-F934-F530-1189-C0308700B814}"/>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5" name="Footer Placeholder 4">
            <a:extLst>
              <a:ext uri="{FF2B5EF4-FFF2-40B4-BE49-F238E27FC236}">
                <a16:creationId xmlns:a16="http://schemas.microsoft.com/office/drawing/2014/main" id="{FAACB67B-E912-0E4D-F510-483C0E736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524BC-406C-CEC9-FC0E-D091C6CEF221}"/>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273777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0A8B-8976-12D5-D83F-8924AE39C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AF9A0-38ED-2D7C-526E-5CACD5308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EE040-9D2E-992A-EBB0-2687FA5C6986}"/>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5" name="Footer Placeholder 4">
            <a:extLst>
              <a:ext uri="{FF2B5EF4-FFF2-40B4-BE49-F238E27FC236}">
                <a16:creationId xmlns:a16="http://schemas.microsoft.com/office/drawing/2014/main" id="{AD85BE8C-6315-9FBA-F790-16C7B8C80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257DB-C16B-3D67-E801-0901241183DD}"/>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1738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5FA2-ADAF-7EBC-1484-A7C28923D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A52BF-02A2-44FF-D584-AC010CC97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FFCCD0-8D64-8BAD-3162-2F66DDEA5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E1D7F6-9B9E-3F45-3F3A-3ADFA5D361FE}"/>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6" name="Footer Placeholder 5">
            <a:extLst>
              <a:ext uri="{FF2B5EF4-FFF2-40B4-BE49-F238E27FC236}">
                <a16:creationId xmlns:a16="http://schemas.microsoft.com/office/drawing/2014/main" id="{213BDA07-6658-256B-B79B-66B16FF9A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B14D8-DEFC-A7C5-9D06-C5A09298C546}"/>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68466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1573-7EB4-FD83-F40B-56432C1F1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DBEA4-2147-2E03-5205-160C59DA2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D9FDD-764C-4457-861F-193F31CD58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75684-E567-2FCC-37FD-10B09584F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10E7F-1849-ABBE-2B63-D857935AD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5CCDDB-BEFA-0A11-C094-187591FC90F6}"/>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8" name="Footer Placeholder 7">
            <a:extLst>
              <a:ext uri="{FF2B5EF4-FFF2-40B4-BE49-F238E27FC236}">
                <a16:creationId xmlns:a16="http://schemas.microsoft.com/office/drawing/2014/main" id="{A40D22BC-D4AD-03B7-F4BA-56A757D544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795868-D146-06AD-777A-36FCC33BD17B}"/>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293704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950A-BFE6-CE10-2D96-8C38D8D55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3224FB-2D36-70BF-8AE1-F7C7602D8997}"/>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4" name="Footer Placeholder 3">
            <a:extLst>
              <a:ext uri="{FF2B5EF4-FFF2-40B4-BE49-F238E27FC236}">
                <a16:creationId xmlns:a16="http://schemas.microsoft.com/office/drawing/2014/main" id="{07F4E68F-EB99-955C-56EA-4565896B52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3C6FD3-575C-33CB-D298-6A1B731D9C27}"/>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190558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BD837-8C9A-C0AB-F955-EDBCF13987CA}"/>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3" name="Footer Placeholder 2">
            <a:extLst>
              <a:ext uri="{FF2B5EF4-FFF2-40B4-BE49-F238E27FC236}">
                <a16:creationId xmlns:a16="http://schemas.microsoft.com/office/drawing/2014/main" id="{C68FCDD2-CC1F-2D93-3AB6-44F88F2C1A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FAE62-3A25-3078-67EA-150143F131D1}"/>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62930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D1FA-F694-4B17-C104-1ABFFE90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949D3C-3B8D-F012-706A-96B9A33D2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A5D13-301A-E87A-1B67-F154A22F9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ACE6D-29CB-7D39-56C4-19FC0F697E46}"/>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6" name="Footer Placeholder 5">
            <a:extLst>
              <a:ext uri="{FF2B5EF4-FFF2-40B4-BE49-F238E27FC236}">
                <a16:creationId xmlns:a16="http://schemas.microsoft.com/office/drawing/2014/main" id="{A25ADA7E-ACA1-5219-E7DE-054490D09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D302A-C548-5BED-092F-516F17119FC7}"/>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343044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60E9-4B39-9717-7BA5-648DD017B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EA2C5-27E4-96EF-9D2A-751196550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9A19F-60E4-5ADA-E11B-C3851C30F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42DA8-EC7F-275F-D313-E5961F7E75E4}"/>
              </a:ext>
            </a:extLst>
          </p:cNvPr>
          <p:cNvSpPr>
            <a:spLocks noGrp="1"/>
          </p:cNvSpPr>
          <p:nvPr>
            <p:ph type="dt" sz="half" idx="10"/>
          </p:nvPr>
        </p:nvSpPr>
        <p:spPr/>
        <p:txBody>
          <a:bodyPr/>
          <a:lstStyle/>
          <a:p>
            <a:fld id="{3DF872EA-24C9-4228-8FF5-DE01C66C64BA}" type="datetimeFigureOut">
              <a:rPr lang="en-US" smtClean="0"/>
              <a:t>9/6/2023</a:t>
            </a:fld>
            <a:endParaRPr lang="en-US"/>
          </a:p>
        </p:txBody>
      </p:sp>
      <p:sp>
        <p:nvSpPr>
          <p:cNvPr id="6" name="Footer Placeholder 5">
            <a:extLst>
              <a:ext uri="{FF2B5EF4-FFF2-40B4-BE49-F238E27FC236}">
                <a16:creationId xmlns:a16="http://schemas.microsoft.com/office/drawing/2014/main" id="{E62A084C-8EB0-0D4C-A150-A7104FBC9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CC7E1-2D39-F08A-D100-5EF61C4421DB}"/>
              </a:ext>
            </a:extLst>
          </p:cNvPr>
          <p:cNvSpPr>
            <a:spLocks noGrp="1"/>
          </p:cNvSpPr>
          <p:nvPr>
            <p:ph type="sldNum" sz="quarter" idx="12"/>
          </p:nvPr>
        </p:nvSpPr>
        <p:spPr/>
        <p:txBody>
          <a:bodyPr/>
          <a:lstStyle/>
          <a:p>
            <a:fld id="{7CD215DD-BBAE-4557-AD42-16EACEBEBCB2}" type="slidenum">
              <a:rPr lang="en-US" smtClean="0"/>
              <a:t>‹#›</a:t>
            </a:fld>
            <a:endParaRPr lang="en-US"/>
          </a:p>
        </p:txBody>
      </p:sp>
    </p:spTree>
    <p:extLst>
      <p:ext uri="{BB962C8B-B14F-4D97-AF65-F5344CB8AC3E}">
        <p14:creationId xmlns:p14="http://schemas.microsoft.com/office/powerpoint/2010/main" val="377713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F4B9D6-B4B1-0A4A-E0A6-EE99055D0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CFA413-33E0-81E1-8D01-7DC88A5B7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F4A94-9AC1-802B-2408-2E38DE342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872EA-24C9-4228-8FF5-DE01C66C64BA}" type="datetimeFigureOut">
              <a:rPr lang="en-US" smtClean="0"/>
              <a:t>9/6/2023</a:t>
            </a:fld>
            <a:endParaRPr lang="en-US"/>
          </a:p>
        </p:txBody>
      </p:sp>
      <p:sp>
        <p:nvSpPr>
          <p:cNvPr id="5" name="Footer Placeholder 4">
            <a:extLst>
              <a:ext uri="{FF2B5EF4-FFF2-40B4-BE49-F238E27FC236}">
                <a16:creationId xmlns:a16="http://schemas.microsoft.com/office/drawing/2014/main" id="{0A363FAC-CF14-E1C5-135C-992F7B457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77CEF7-8C46-00E4-4A80-6120A67B1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215DD-BBAE-4557-AD42-16EACEBEBCB2}" type="slidenum">
              <a:rPr lang="en-US" smtClean="0"/>
              <a:t>‹#›</a:t>
            </a:fld>
            <a:endParaRPr lang="en-US"/>
          </a:p>
        </p:txBody>
      </p:sp>
    </p:spTree>
    <p:extLst>
      <p:ext uri="{BB962C8B-B14F-4D97-AF65-F5344CB8AC3E}">
        <p14:creationId xmlns:p14="http://schemas.microsoft.com/office/powerpoint/2010/main" val="194301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hyperlink" Target="mailto:Questions@hqi.solutions" TargetMode="External"/><Relationship Id="rId4" Type="http://schemas.openxmlformats.org/officeDocument/2006/relationships/hyperlink" Target="https://hqin.org/wp-content/uploads/2022/07/Social-Media-Post-Release-Form.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E0D783-9963-4B8B-9F86-F759CE8656C6}"/>
              </a:ext>
            </a:extLst>
          </p:cNvPr>
          <p:cNvSpPr txBox="1">
            <a:spLocks noGrp="1"/>
          </p:cNvSpPr>
          <p:nvPr>
            <p:ph type="title" idx="4294967295"/>
          </p:nvPr>
        </p:nvSpPr>
        <p:spPr>
          <a:xfrm>
            <a:off x="4452729" y="494420"/>
            <a:ext cx="7447918" cy="461664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This customizable package is intended to support your facility’s vaccination promotion efforts. </a:t>
            </a:r>
          </a:p>
          <a:p>
            <a:pPr marL="0" marR="0" lvl="0" indent="0" algn="l" defTabSz="914400" rtl="0" eaLnBrk="1" fontAlgn="base"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Nirmala UI"/>
              <a:ea typeface="+mn-ea"/>
              <a:cs typeface="Nirmala UI"/>
            </a:endParaRPr>
          </a:p>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Print and display the pages and invite staff, residents, families and visitors to add their “Why.” If participants agree, share messages on your facility’s social media channels. If they are willing, include a picture and/or their “Why.”</a:t>
            </a:r>
            <a:br>
              <a:rPr kumimoji="0" lang="en-US" sz="2400" b="0" i="0" u="none" strike="noStrike" kern="1200" cap="none" spc="0" normalizeH="0" baseline="0" noProof="0" dirty="0">
                <a:ln>
                  <a:noFill/>
                </a:ln>
                <a:solidFill>
                  <a:srgbClr val="000000"/>
                </a:solidFill>
                <a:effectLst/>
                <a:uLnTx/>
                <a:uFillTx/>
                <a:latin typeface="Nirmala UI"/>
                <a:ea typeface="+mn-ea"/>
                <a:cs typeface="Nirmala UI"/>
              </a:rPr>
            </a:br>
            <a:endParaRPr kumimoji="0" lang="en-US" sz="1600" b="0" i="0" u="none" strike="noStrike" kern="1200" cap="none" spc="0" normalizeH="0" baseline="0" noProof="0" dirty="0">
              <a:ln>
                <a:noFill/>
              </a:ln>
              <a:solidFill>
                <a:srgbClr val="000000"/>
              </a:solidFill>
              <a:effectLst/>
              <a:uLnTx/>
              <a:uFillTx/>
              <a:latin typeface="Nirmala UI"/>
              <a:ea typeface="+mn-ea"/>
              <a:cs typeface="Nirmala UI"/>
            </a:endParaRPr>
          </a:p>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The content also can be displayed on bulletin boards, in staff common areas, visitor reception areas, at staff or family council meetings and in mailings. </a:t>
            </a:r>
          </a:p>
        </p:txBody>
      </p:sp>
      <p:sp>
        <p:nvSpPr>
          <p:cNvPr id="2" name="TextBox 1">
            <a:extLst>
              <a:ext uri="{FF2B5EF4-FFF2-40B4-BE49-F238E27FC236}">
                <a16:creationId xmlns:a16="http://schemas.microsoft.com/office/drawing/2014/main" id="{5311FBDA-B72A-0FD0-8250-8EE8150B3A09}"/>
              </a:ext>
            </a:extLst>
          </p:cNvPr>
          <p:cNvSpPr txBox="1"/>
          <p:nvPr/>
        </p:nvSpPr>
        <p:spPr>
          <a:xfrm>
            <a:off x="459502" y="1313488"/>
            <a:ext cx="3332913" cy="2400657"/>
          </a:xfrm>
          <a:prstGeom prst="rect">
            <a:avLst/>
          </a:prstGeom>
          <a:noFill/>
        </p:spPr>
        <p:txBody>
          <a:bodyPr wrap="square">
            <a:spAutoFit/>
          </a:bodyPr>
          <a:lstStyle/>
          <a:p>
            <a:r>
              <a:rPr lang="en-US" sz="2800" dirty="0">
                <a:solidFill>
                  <a:srgbClr val="0073B6"/>
                </a:solidFill>
                <a:latin typeface="Nirmala UI"/>
                <a:cs typeface="Nirmala UI"/>
              </a:rPr>
              <a:t>Bulletin Board Bundle:</a:t>
            </a:r>
          </a:p>
          <a:p>
            <a:endParaRPr lang="en-US" sz="1000" dirty="0">
              <a:solidFill>
                <a:srgbClr val="0073B6"/>
              </a:solidFill>
              <a:latin typeface="Nirmala UI"/>
              <a:cs typeface="Nirmala UI"/>
            </a:endParaRPr>
          </a:p>
          <a:p>
            <a:r>
              <a:rPr lang="en-US" sz="2800" dirty="0">
                <a:solidFill>
                  <a:srgbClr val="0B4A72"/>
                </a:solidFill>
                <a:latin typeface="Nirmala UI"/>
                <a:cs typeface="Nirmala UI"/>
              </a:rPr>
              <a:t>Social Media Drivers for Vaccination</a:t>
            </a:r>
            <a:endParaRPr lang="en-US" sz="2800" dirty="0">
              <a:solidFill>
                <a:srgbClr val="0B4A72"/>
              </a:solidFill>
            </a:endParaRPr>
          </a:p>
        </p:txBody>
      </p:sp>
      <p:sp>
        <p:nvSpPr>
          <p:cNvPr id="3" name="TextBox 2">
            <a:extLst>
              <a:ext uri="{FF2B5EF4-FFF2-40B4-BE49-F238E27FC236}">
                <a16:creationId xmlns:a16="http://schemas.microsoft.com/office/drawing/2014/main" id="{68CCABEB-5CC7-162C-4C2C-F18AD2A0F382}"/>
              </a:ext>
            </a:extLst>
          </p:cNvPr>
          <p:cNvSpPr txBox="1"/>
          <p:nvPr/>
        </p:nvSpPr>
        <p:spPr>
          <a:xfrm>
            <a:off x="4512044" y="5533631"/>
            <a:ext cx="7087562" cy="430887"/>
          </a:xfrm>
          <a:prstGeom prst="rect">
            <a:avLst/>
          </a:prstGeom>
          <a:noFill/>
        </p:spPr>
        <p:txBody>
          <a:bodyPr wrap="square" lIns="91440" tIns="45720" rIns="91440" bIns="45720" anchor="t">
            <a:spAutoFit/>
          </a:bodyPr>
          <a:lstStyle/>
          <a:p>
            <a:r>
              <a:rPr lang="en-US" sz="1100" i="1" dirty="0">
                <a:effectLst/>
                <a:ea typeface="Calibri" panose="020F0502020204030204" pitchFamily="34" charset="0"/>
                <a:cs typeface="Calibri"/>
              </a:rPr>
              <a:t>The information provided in this resource is based on vaccine information and guidance as of the package release date.</a:t>
            </a:r>
            <a:endParaRPr lang="en-US" sz="1100" dirty="0">
              <a:cs typeface="Calibri"/>
            </a:endParaRPr>
          </a:p>
        </p:txBody>
      </p:sp>
      <p:sp>
        <p:nvSpPr>
          <p:cNvPr id="4" name="Text Box 2">
            <a:extLst>
              <a:ext uri="{FF2B5EF4-FFF2-40B4-BE49-F238E27FC236}">
                <a16:creationId xmlns:a16="http://schemas.microsoft.com/office/drawing/2014/main" id="{88C7F52D-2463-DE03-C083-364A64E31756}"/>
              </a:ext>
              <a:ext uri="{C183D7F6-B498-43B3-948B-1728B52AA6E4}">
                <adec:decorative xmlns:adec="http://schemas.microsoft.com/office/drawing/2017/decorative" val="1"/>
              </a:ext>
            </a:extLst>
          </p:cNvPr>
          <p:cNvSpPr txBox="1">
            <a:spLocks noChangeArrowheads="1"/>
          </p:cNvSpPr>
          <p:nvPr/>
        </p:nvSpPr>
        <p:spPr bwMode="auto">
          <a:xfrm>
            <a:off x="4452729" y="6106476"/>
            <a:ext cx="5397853" cy="575799"/>
          </a:xfrm>
          <a:prstGeom prst="rect">
            <a:avLst/>
          </a:prstGeom>
          <a:noFill/>
          <a:ln w="9525">
            <a:noFill/>
            <a:miter lim="800000"/>
            <a:headEnd/>
            <a:tailEnd/>
          </a:ln>
        </p:spPr>
        <p:txBody>
          <a:bodyPr rot="0" vert="horz" wrap="square" lIns="121920" tIns="60960" rIns="121920" bIns="60960" anchor="t" anchorCtr="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700" dirty="0">
                <a:effectLst/>
                <a:ea typeface="Times New Roman" panose="02020603050405020304" pitchFamily="18" charset="0"/>
                <a:cs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12SOW/HQI/QIN-QIO-0607-08/31/23</a:t>
            </a:r>
            <a:endParaRPr lang="en-US" sz="7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339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E0D783-9963-4B8B-9F86-F759CE8656C6}"/>
              </a:ext>
            </a:extLst>
          </p:cNvPr>
          <p:cNvSpPr txBox="1">
            <a:spLocks noGrp="1"/>
          </p:cNvSpPr>
          <p:nvPr>
            <p:ph type="title" idx="4294967295"/>
          </p:nvPr>
        </p:nvSpPr>
        <p:spPr>
          <a:xfrm>
            <a:off x="4459656" y="684899"/>
            <a:ext cx="7306724" cy="472950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3000" i="0" u="none" strike="noStrike" kern="1200" cap="none" spc="0" normalizeH="0" baseline="0" noProof="0" dirty="0">
                <a:ln>
                  <a:noFill/>
                </a:ln>
                <a:solidFill>
                  <a:srgbClr val="0073B6"/>
                </a:solidFill>
                <a:effectLst/>
                <a:uLnTx/>
                <a:uFillTx/>
                <a:latin typeface="Nirmala UI"/>
                <a:ea typeface="+mn-ea"/>
                <a:cs typeface="Nirmala UI"/>
              </a:rPr>
              <a:t>Spread the Message Further</a:t>
            </a:r>
            <a:br>
              <a:rPr kumimoji="0" lang="en-US" sz="2400" b="0" i="0" u="none" strike="noStrike" kern="1200" cap="none" spc="0" normalizeH="0" baseline="0" noProof="0" dirty="0">
                <a:ln>
                  <a:noFill/>
                </a:ln>
                <a:solidFill>
                  <a:srgbClr val="000000"/>
                </a:solidFill>
                <a:effectLst/>
                <a:uLnTx/>
                <a:uFillTx/>
                <a:latin typeface="Nirmala UI"/>
                <a:ea typeface="+mn-ea"/>
                <a:cs typeface="Nirmala UI"/>
              </a:rPr>
            </a:br>
            <a:br>
              <a:rPr kumimoji="0" lang="en-US" sz="2400" b="0" i="0" u="none" strike="noStrike" kern="1200" cap="none" spc="0" normalizeH="0" baseline="0" noProof="0" dirty="0">
                <a:ln>
                  <a:noFill/>
                </a:ln>
                <a:solidFill>
                  <a:srgbClr val="000000"/>
                </a:solidFill>
                <a:effectLst/>
                <a:uLnTx/>
                <a:uFillTx/>
                <a:latin typeface="Nirmala UI"/>
                <a:ea typeface="+mn-ea"/>
                <a:cs typeface="Nirmala UI"/>
              </a:rPr>
            </a:b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If your staff, residents</a:t>
            </a:r>
            <a:r>
              <a:rPr lang="en-US" sz="2400" dirty="0">
                <a:solidFill>
                  <a:srgbClr val="000000"/>
                </a:solidFill>
                <a:latin typeface="Nirmala UI"/>
                <a:ea typeface="+mn-ea"/>
                <a:cs typeface="Nirmala UI"/>
              </a:rPr>
              <a:t>, </a:t>
            </a: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families and visitors are willing to share their “Why” with HQIN, we’d be happy to promote vaccine confidence messages through our social media channels.</a:t>
            </a:r>
          </a:p>
          <a:p>
            <a:pPr marL="0" marR="0" lvl="0" indent="0" algn="l" defTabSz="914400" rtl="0" eaLnBrk="1" fontAlgn="base"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Nirmala UI"/>
              <a:ea typeface="+mn-ea"/>
              <a:cs typeface="Nirmala UI"/>
            </a:endParaRPr>
          </a:p>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To submit social media post content, download the </a:t>
            </a:r>
            <a:r>
              <a:rPr kumimoji="0" lang="en-US" sz="2400" b="0" i="0" u="none" strike="noStrike" kern="1200" cap="none" spc="0" normalizeH="0" baseline="0" noProof="0" dirty="0">
                <a:ln>
                  <a:noFill/>
                </a:ln>
                <a:solidFill>
                  <a:srgbClr val="000000"/>
                </a:solidFill>
                <a:effectLst/>
                <a:uLnTx/>
                <a:uFillTx/>
                <a:latin typeface="Nirmala UI"/>
                <a:ea typeface="+mn-ea"/>
                <a:cs typeface="Nirmala UI"/>
                <a:hlinkClick r:id="rId4"/>
              </a:rPr>
              <a:t>Social Media Post Release Form</a:t>
            </a: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 and ask the person willing to be featured to complete it. Then return it, along with the post content (text and image, if applicable), to </a:t>
            </a:r>
            <a:r>
              <a:rPr lang="en-US" sz="2400" dirty="0">
                <a:solidFill>
                  <a:srgbClr val="000000"/>
                </a:solidFill>
                <a:latin typeface="Nirmala UI"/>
                <a:ea typeface="+mn-ea"/>
                <a:cs typeface="Nirmala UI"/>
                <a:hlinkClick r:id="rId5"/>
              </a:rPr>
              <a:t>Q</a:t>
            </a:r>
            <a:r>
              <a:rPr kumimoji="0" lang="en-US" sz="2400" b="0" i="0" u="none" strike="noStrike" kern="1200" cap="none" spc="0" normalizeH="0" baseline="0" noProof="0" dirty="0">
                <a:ln>
                  <a:noFill/>
                </a:ln>
                <a:solidFill>
                  <a:srgbClr val="000000"/>
                </a:solidFill>
                <a:effectLst/>
                <a:uLnTx/>
                <a:uFillTx/>
                <a:latin typeface="Nirmala UI"/>
                <a:ea typeface="+mn-ea"/>
                <a:cs typeface="Nirmala UI"/>
                <a:hlinkClick r:id="rId5"/>
              </a:rPr>
              <a:t>uestions@hqi.solutions</a:t>
            </a:r>
            <a:r>
              <a:rPr kumimoji="0" lang="en-US" sz="2400" b="0" i="0" u="none" strike="noStrike" kern="1200" cap="none" spc="0" normalizeH="0" baseline="0" noProof="0" dirty="0">
                <a:ln>
                  <a:noFill/>
                </a:ln>
                <a:solidFill>
                  <a:srgbClr val="000000"/>
                </a:solidFill>
                <a:effectLst/>
                <a:uLnTx/>
                <a:uFillTx/>
                <a:latin typeface="Nirmala UI"/>
                <a:ea typeface="+mn-ea"/>
                <a:cs typeface="Nirmala UI"/>
              </a:rPr>
              <a:t>.</a:t>
            </a:r>
            <a:endParaRPr kumimoji="0" lang="en-US" sz="1600" b="0" i="0" u="none" strike="noStrike" kern="1200" cap="none" spc="0" normalizeH="0" baseline="0" noProof="0" dirty="0">
              <a:ln>
                <a:noFill/>
              </a:ln>
              <a:solidFill>
                <a:srgbClr val="000000"/>
              </a:solidFill>
              <a:effectLst/>
              <a:uLnTx/>
              <a:uFillTx/>
              <a:latin typeface="Nirmala UI"/>
              <a:ea typeface="+mn-ea"/>
              <a:cs typeface="Nirmala UI"/>
            </a:endParaRPr>
          </a:p>
        </p:txBody>
      </p:sp>
    </p:spTree>
    <p:custDataLst>
      <p:tags r:id="rId1"/>
    </p:custDataLst>
    <p:extLst>
      <p:ext uri="{BB962C8B-B14F-4D97-AF65-F5344CB8AC3E}">
        <p14:creationId xmlns:p14="http://schemas.microsoft.com/office/powerpoint/2010/main" val="397902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C005-6A2E-4B2B-BC92-9B47F0FB52FE}"/>
              </a:ext>
            </a:extLst>
          </p:cNvPr>
          <p:cNvSpPr>
            <a:spLocks noGrp="1"/>
          </p:cNvSpPr>
          <p:nvPr>
            <p:ph type="title" idx="4294967295"/>
          </p:nvPr>
        </p:nvSpPr>
        <p:spPr>
          <a:xfrm>
            <a:off x="537633" y="424458"/>
            <a:ext cx="7501467" cy="52917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spcBef>
                <a:spcPts val="0"/>
              </a:spcBef>
              <a:defRPr/>
            </a:pPr>
            <a:r>
              <a:rPr lang="en-US" sz="3700" dirty="0">
                <a:solidFill>
                  <a:srgbClr val="0073B6"/>
                </a:solidFill>
                <a:latin typeface="Nirmala UI"/>
                <a:ea typeface="+mn-ea"/>
                <a:cs typeface="Nirmala UI"/>
              </a:rPr>
              <a:t>Invite Staff to Create a Post</a:t>
            </a:r>
            <a:endParaRPr lang="en-US" sz="3733" dirty="0">
              <a:solidFill>
                <a:srgbClr val="0073B6"/>
              </a:solidFill>
              <a:latin typeface="Nirmala UI" panose="020B0502040204020203" pitchFamily="34" charset="0"/>
              <a:ea typeface="+mn-ea"/>
              <a:cs typeface="Nirmala UI" panose="020B0502040204020203" pitchFamily="34" charset="0"/>
            </a:endParaRPr>
          </a:p>
        </p:txBody>
      </p:sp>
      <p:sp>
        <p:nvSpPr>
          <p:cNvPr id="4" name="Content Placeholder 3">
            <a:extLst>
              <a:ext uri="{FF2B5EF4-FFF2-40B4-BE49-F238E27FC236}">
                <a16:creationId xmlns:a16="http://schemas.microsoft.com/office/drawing/2014/main" id="{FFA97F52-8617-4964-982E-ABF0E846EA2D}"/>
              </a:ext>
            </a:extLst>
          </p:cNvPr>
          <p:cNvSpPr>
            <a:spLocks noGrp="1"/>
          </p:cNvSpPr>
          <p:nvPr>
            <p:ph sz="quarter" idx="15"/>
          </p:nvPr>
        </p:nvSpPr>
        <p:spPr>
          <a:xfrm>
            <a:off x="685016" y="1130307"/>
            <a:ext cx="7778500" cy="5552881"/>
          </a:xfrm>
        </p:spPr>
        <p:txBody>
          <a:bodyPr vert="horz" lIns="91440" tIns="45720" rIns="91440" bIns="45720" rtlCol="0" anchor="t">
            <a:noAutofit/>
          </a:bodyPr>
          <a:lstStyle/>
          <a:p>
            <a:pPr>
              <a:lnSpc>
                <a:spcPct val="100000"/>
              </a:lnSpc>
              <a:spcBef>
                <a:spcPts val="200"/>
              </a:spcBef>
              <a:spcAft>
                <a:spcPts val="200"/>
              </a:spcAft>
            </a:pPr>
            <a:r>
              <a:rPr lang="en-US" sz="2000" b="1" dirty="0">
                <a:solidFill>
                  <a:srgbClr val="D664A6"/>
                </a:solidFill>
                <a:latin typeface="Nirmala UI"/>
                <a:cs typeface="Nirmala UI"/>
              </a:rPr>
              <a:t>Social Media Channels</a:t>
            </a:r>
            <a:endParaRPr lang="en-US" sz="2000" dirty="0"/>
          </a:p>
          <a:p>
            <a:pPr marL="342900" lvl="1" indent="-342900">
              <a:lnSpc>
                <a:spcPct val="100000"/>
              </a:lnSpc>
              <a:spcBef>
                <a:spcPts val="0"/>
              </a:spcBef>
            </a:pPr>
            <a:r>
              <a:rPr lang="en-US" sz="2000" dirty="0">
                <a:solidFill>
                  <a:srgbClr val="0073B6"/>
                </a:solidFill>
                <a:cs typeface="Nirmala UI"/>
              </a:rPr>
              <a:t>Staff can create a brief, positive message about why they took vaccines (flu/pneumonia/COVID-19/shingles/etc.) or what the vaccine means to them</a:t>
            </a:r>
          </a:p>
          <a:p>
            <a:pPr marL="342900" lvl="1" indent="-342900">
              <a:lnSpc>
                <a:spcPct val="100000"/>
              </a:lnSpc>
              <a:spcBef>
                <a:spcPts val="0"/>
              </a:spcBef>
            </a:pPr>
            <a:r>
              <a:rPr lang="en-US" sz="2000" dirty="0">
                <a:solidFill>
                  <a:srgbClr val="0073B6"/>
                </a:solidFill>
                <a:cs typeface="Nirmala UI"/>
              </a:rPr>
              <a:t>Provide handles so staff can tag the facility in posts</a:t>
            </a:r>
          </a:p>
          <a:p>
            <a:pPr marL="342900" lvl="1" indent="-342900">
              <a:lnSpc>
                <a:spcPct val="100000"/>
              </a:lnSpc>
              <a:spcBef>
                <a:spcPts val="0"/>
              </a:spcBef>
            </a:pPr>
            <a:r>
              <a:rPr lang="en-US" sz="2000" dirty="0">
                <a:solidFill>
                  <a:srgbClr val="0073B6"/>
                </a:solidFill>
                <a:cs typeface="Nirmala UI"/>
              </a:rPr>
              <a:t>Provide recommended hashtags (#vaccines, #stopflu, #NoRSV, #COVID-19,…) so that posts will group together</a:t>
            </a:r>
          </a:p>
          <a:p>
            <a:pPr marL="342900" lvl="1" indent="-342900">
              <a:lnSpc>
                <a:spcPct val="100000"/>
              </a:lnSpc>
              <a:spcBef>
                <a:spcPts val="0"/>
              </a:spcBef>
            </a:pPr>
            <a:r>
              <a:rPr lang="en-US" sz="2000" dirty="0">
                <a:solidFill>
                  <a:srgbClr val="0073B6"/>
                </a:solidFill>
                <a:cs typeface="Nirmala UI"/>
              </a:rPr>
              <a:t>Consider offering a gift card or competition for posting</a:t>
            </a:r>
          </a:p>
          <a:p>
            <a:pPr marL="342900" lvl="1" indent="-342900">
              <a:lnSpc>
                <a:spcPct val="100000"/>
              </a:lnSpc>
              <a:spcBef>
                <a:spcPts val="0"/>
              </a:spcBef>
            </a:pPr>
            <a:r>
              <a:rPr lang="en-US" sz="2000" dirty="0">
                <a:solidFill>
                  <a:srgbClr val="0073B6"/>
                </a:solidFill>
                <a:cs typeface="Nirmala UI"/>
              </a:rPr>
              <a:t>Post pictures from vaccine clinics</a:t>
            </a:r>
          </a:p>
          <a:p>
            <a:pPr marL="0" lvl="1" indent="0">
              <a:lnSpc>
                <a:spcPct val="100000"/>
              </a:lnSpc>
              <a:spcBef>
                <a:spcPts val="400"/>
              </a:spcBef>
              <a:buNone/>
            </a:pPr>
            <a:r>
              <a:rPr lang="en-US" sz="2000" b="1" dirty="0">
                <a:solidFill>
                  <a:srgbClr val="D664A6"/>
                </a:solidFill>
                <a:latin typeface="Nirmala UI"/>
                <a:cs typeface="Nirmala UI"/>
              </a:rPr>
              <a:t>Bulletin Board</a:t>
            </a:r>
            <a:endParaRPr lang="en-US" sz="2000" b="1" dirty="0">
              <a:solidFill>
                <a:srgbClr val="D664A6"/>
              </a:solidFill>
              <a:latin typeface="Nirmala UI" panose="020B0502040204020203" pitchFamily="34" charset="0"/>
              <a:cs typeface="Nirmala UI" panose="020B0502040204020203" pitchFamily="34" charset="0"/>
            </a:endParaRPr>
          </a:p>
          <a:p>
            <a:pPr marL="342900" lvl="1" indent="-342900">
              <a:lnSpc>
                <a:spcPct val="100000"/>
              </a:lnSpc>
              <a:spcBef>
                <a:spcPts val="0"/>
              </a:spcBef>
            </a:pPr>
            <a:r>
              <a:rPr lang="en-US" sz="2000" dirty="0">
                <a:solidFill>
                  <a:srgbClr val="0073B6"/>
                </a:solidFill>
                <a:latin typeface="Calibri"/>
                <a:cs typeface="Nirmala UI"/>
              </a:rPr>
              <a:t>Encourage staff to write a brief, positive message about why they got their vaccines </a:t>
            </a:r>
          </a:p>
          <a:p>
            <a:pPr marL="342900" lvl="1" indent="-342900">
              <a:lnSpc>
                <a:spcPct val="100000"/>
              </a:lnSpc>
              <a:spcBef>
                <a:spcPts val="0"/>
              </a:spcBef>
            </a:pPr>
            <a:r>
              <a:rPr lang="en-US" sz="2000" dirty="0">
                <a:solidFill>
                  <a:srgbClr val="0073B6"/>
                </a:solidFill>
                <a:latin typeface="Calibri"/>
                <a:cs typeface="Nirmala UI"/>
              </a:rPr>
              <a:t>Print a “Post Page” for each department (See following pages</a:t>
            </a:r>
            <a:r>
              <a:rPr lang="en-US" dirty="0">
                <a:solidFill>
                  <a:srgbClr val="0073B6"/>
                </a:solidFill>
                <a:latin typeface="Calibri"/>
                <a:cs typeface="Nirmala UI"/>
              </a:rPr>
              <a:t>)</a:t>
            </a:r>
          </a:p>
          <a:p>
            <a:pPr marL="342900" lvl="1" indent="-342900">
              <a:lnSpc>
                <a:spcPct val="100000"/>
              </a:lnSpc>
              <a:spcBef>
                <a:spcPts val="0"/>
              </a:spcBef>
            </a:pPr>
            <a:r>
              <a:rPr lang="en-US" sz="2000" dirty="0">
                <a:solidFill>
                  <a:srgbClr val="0073B6"/>
                </a:solidFill>
                <a:latin typeface="Calibri"/>
                <a:cs typeface="Nirmala UI"/>
              </a:rPr>
              <a:t>Add a picture or image to each post</a:t>
            </a:r>
            <a:endParaRPr lang="en-US" sz="2000" dirty="0">
              <a:solidFill>
                <a:srgbClr val="0073B6"/>
              </a:solidFill>
              <a:latin typeface="Calibri"/>
              <a:cs typeface="Nirmala UI" panose="020B0502040204020203" pitchFamily="34" charset="0"/>
            </a:endParaRPr>
          </a:p>
          <a:p>
            <a:pPr marL="685800" lvl="2" indent="-338138" defTabSz="741363">
              <a:lnSpc>
                <a:spcPct val="100000"/>
              </a:lnSpc>
              <a:spcBef>
                <a:spcPts val="0"/>
              </a:spcBef>
              <a:buFont typeface="Nirmala UI" panose="020B0502040204020203" pitchFamily="34" charset="0"/>
              <a:buChar char="−"/>
            </a:pPr>
            <a:r>
              <a:rPr lang="en-US" dirty="0">
                <a:solidFill>
                  <a:srgbClr val="0073B6"/>
                </a:solidFill>
                <a:latin typeface="Calibri"/>
                <a:cs typeface="Nirmala UI"/>
              </a:rPr>
              <a:t>Pictures can be inserted into the document and printed or taped on the Post Page</a:t>
            </a:r>
            <a:endParaRPr lang="en-US" dirty="0">
              <a:solidFill>
                <a:srgbClr val="0073B6"/>
              </a:solidFill>
              <a:latin typeface="Calibri"/>
              <a:cs typeface="Nirmala UI" panose="020B0502040204020203" pitchFamily="34" charset="0"/>
            </a:endParaRPr>
          </a:p>
        </p:txBody>
      </p:sp>
      <p:sp>
        <p:nvSpPr>
          <p:cNvPr id="6" name="TextBox 5">
            <a:extLst>
              <a:ext uri="{FF2B5EF4-FFF2-40B4-BE49-F238E27FC236}">
                <a16:creationId xmlns:a16="http://schemas.microsoft.com/office/drawing/2014/main" id="{3DFA89F4-EB9C-6285-787A-32DE6CB38B4F}"/>
              </a:ext>
            </a:extLst>
          </p:cNvPr>
          <p:cNvSpPr txBox="1"/>
          <p:nvPr/>
        </p:nvSpPr>
        <p:spPr>
          <a:xfrm>
            <a:off x="8864571" y="1216011"/>
            <a:ext cx="2723568" cy="1952488"/>
          </a:xfrm>
          <a:prstGeom prst="rect">
            <a:avLst/>
          </a:prstGeom>
        </p:spPr>
        <p:txBody>
          <a:bodyPr wrap="square" lIns="91440" tIns="45720" rIns="91440" bIns="45720" rtlCol="0" anchor="t">
            <a:noAutofit/>
          </a:bodyPr>
          <a:lstStyle/>
          <a:p>
            <a:pPr>
              <a:spcBef>
                <a:spcPts val="200"/>
              </a:spcBef>
              <a:spcAft>
                <a:spcPts val="200"/>
              </a:spcAft>
            </a:pPr>
            <a:r>
              <a:rPr lang="en-US" sz="1500" kern="1200" dirty="0">
                <a:solidFill>
                  <a:srgbClr val="0B4A72"/>
                </a:solidFill>
                <a:effectLst/>
                <a:latin typeface="Nirmala UI"/>
                <a:ea typeface="Times New Roman" panose="02020603050405020304" pitchFamily="18" charset="0"/>
                <a:cs typeface="Times New Roman"/>
              </a:rPr>
              <a:t>I got the vaccine to</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protect my residents              </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and my family. I’m                            </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not going to be the </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reason one of them gets sick, or worse. I never set out to be a #VaccineChampion, but that’s what my boss calls me.</a:t>
            </a:r>
          </a:p>
        </p:txBody>
      </p:sp>
      <p:pic>
        <p:nvPicPr>
          <p:cNvPr id="11" name="Picture 10">
            <a:extLst>
              <a:ext uri="{FF2B5EF4-FFF2-40B4-BE49-F238E27FC236}">
                <a16:creationId xmlns:a16="http://schemas.microsoft.com/office/drawing/2014/main" id="{7B909D7B-266F-E3A8-8ECF-4565806283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9135" t="4741" r="40255" b="56346"/>
          <a:stretch/>
        </p:blipFill>
        <p:spPr>
          <a:xfrm>
            <a:off x="10838489" y="1227487"/>
            <a:ext cx="749650" cy="847588"/>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F47C4EA0-C21E-3707-B505-1452D58123D2}"/>
              </a:ext>
              <a:ext uri="{C183D7F6-B498-43B3-948B-1728B52AA6E4}">
                <adec:decorative xmlns:adec="http://schemas.microsoft.com/office/drawing/2017/decorative" val="1"/>
              </a:ext>
            </a:extLst>
          </p:cNvPr>
          <p:cNvSpPr/>
          <p:nvPr/>
        </p:nvSpPr>
        <p:spPr>
          <a:xfrm>
            <a:off x="8839200" y="1007186"/>
            <a:ext cx="2884751" cy="23881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4A50F6-B50D-165C-45D9-46C15413A63F}"/>
              </a:ext>
            </a:extLst>
          </p:cNvPr>
          <p:cNvSpPr txBox="1"/>
          <p:nvPr/>
        </p:nvSpPr>
        <p:spPr>
          <a:xfrm>
            <a:off x="8836690" y="570528"/>
            <a:ext cx="2884749" cy="369332"/>
          </a:xfrm>
          <a:prstGeom prst="rect">
            <a:avLst/>
          </a:prstGeom>
          <a:noFill/>
        </p:spPr>
        <p:txBody>
          <a:bodyPr wrap="square" rtlCol="0">
            <a:spAutoFit/>
          </a:bodyPr>
          <a:lstStyle/>
          <a:p>
            <a:pPr algn="ctr"/>
            <a:r>
              <a:rPr lang="en-US" b="1" i="1" dirty="0">
                <a:solidFill>
                  <a:srgbClr val="0B4A72"/>
                </a:solidFill>
              </a:rPr>
              <a:t>Sample Posts</a:t>
            </a:r>
          </a:p>
        </p:txBody>
      </p:sp>
      <p:sp>
        <p:nvSpPr>
          <p:cNvPr id="5" name="TextBox 4">
            <a:extLst>
              <a:ext uri="{FF2B5EF4-FFF2-40B4-BE49-F238E27FC236}">
                <a16:creationId xmlns:a16="http://schemas.microsoft.com/office/drawing/2014/main" id="{D0B0ED32-37AB-F24A-A116-8892E1008145}"/>
              </a:ext>
            </a:extLst>
          </p:cNvPr>
          <p:cNvSpPr txBox="1"/>
          <p:nvPr/>
        </p:nvSpPr>
        <p:spPr>
          <a:xfrm>
            <a:off x="8938437" y="3935349"/>
            <a:ext cx="2630263" cy="2522158"/>
          </a:xfrm>
          <a:prstGeom prst="rect">
            <a:avLst/>
          </a:prstGeom>
        </p:spPr>
        <p:txBody>
          <a:bodyPr wrap="square" lIns="91440" tIns="45720" rIns="91440" bIns="45720" rtlCol="0" anchor="t">
            <a:noAutofit/>
          </a:bodyPr>
          <a:lstStyle/>
          <a:p>
            <a:pPr>
              <a:spcBef>
                <a:spcPts val="200"/>
              </a:spcBef>
              <a:spcAft>
                <a:spcPts val="200"/>
              </a:spcAft>
            </a:pPr>
            <a:r>
              <a:rPr lang="en-US" sz="1500" kern="1200" dirty="0">
                <a:solidFill>
                  <a:srgbClr val="0B4A72"/>
                </a:solidFill>
                <a:effectLst/>
                <a:latin typeface="Nirmala UI"/>
                <a:ea typeface="Times New Roman" panose="02020603050405020304" pitchFamily="18" charset="0"/>
                <a:cs typeface="Times New Roman"/>
              </a:rPr>
              <a:t>Missing work is not</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an option for me. </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I love my residents. </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I get my flu vaccine </a:t>
            </a:r>
            <a:br>
              <a:rPr lang="en-US" sz="1500" kern="1200" dirty="0">
                <a:solidFill>
                  <a:srgbClr val="0B4A72"/>
                </a:solidFill>
                <a:effectLst/>
                <a:latin typeface="Nirmala UI"/>
                <a:ea typeface="Times New Roman" panose="02020603050405020304" pitchFamily="18" charset="0"/>
                <a:cs typeface="Times New Roman"/>
              </a:rPr>
            </a:br>
            <a:r>
              <a:rPr lang="en-US" sz="1500" kern="1200" dirty="0">
                <a:solidFill>
                  <a:srgbClr val="0B4A72"/>
                </a:solidFill>
                <a:effectLst/>
                <a:latin typeface="Nirmala UI"/>
                <a:ea typeface="Times New Roman" panose="02020603050405020304" pitchFamily="18" charset="0"/>
                <a:cs typeface="Times New Roman"/>
              </a:rPr>
              <a:t>every October, I’m up to date with COVID-19 vaccines, I got my shingles at 55 and I plan to get my pneumonia when I turn 65 next year. </a:t>
            </a:r>
          </a:p>
        </p:txBody>
      </p:sp>
      <p:sp>
        <p:nvSpPr>
          <p:cNvPr id="8" name="Rectangle 7">
            <a:extLst>
              <a:ext uri="{FF2B5EF4-FFF2-40B4-BE49-F238E27FC236}">
                <a16:creationId xmlns:a16="http://schemas.microsoft.com/office/drawing/2014/main" id="{CCDF556E-1D8A-2BCD-206F-30792F00B6F1}"/>
              </a:ext>
              <a:ext uri="{C183D7F6-B498-43B3-948B-1728B52AA6E4}">
                <adec:decorative xmlns:adec="http://schemas.microsoft.com/office/drawing/2017/decorative" val="1"/>
              </a:ext>
            </a:extLst>
          </p:cNvPr>
          <p:cNvSpPr/>
          <p:nvPr/>
        </p:nvSpPr>
        <p:spPr>
          <a:xfrm>
            <a:off x="8836687" y="3840272"/>
            <a:ext cx="2884749" cy="261723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9FCC462-122C-7A43-A1F5-31BFA0FF33A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0529" r="37199" b="44802"/>
          <a:stretch/>
        </p:blipFill>
        <p:spPr>
          <a:xfrm>
            <a:off x="10845185" y="3962036"/>
            <a:ext cx="742954" cy="84758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7226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65C62-132A-C42B-D62A-05FE6ECEA839}"/>
              </a:ext>
            </a:extLst>
          </p:cNvPr>
          <p:cNvSpPr>
            <a:spLocks noGrp="1"/>
          </p:cNvSpPr>
          <p:nvPr>
            <p:ph type="title" idx="4294967295"/>
          </p:nvPr>
        </p:nvSpPr>
        <p:spPr>
          <a:xfrm>
            <a:off x="555808" y="424419"/>
            <a:ext cx="9375001" cy="10897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6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Post Page: </a:t>
            </a:r>
            <a:r>
              <a:rPr lang="en-US" sz="3600" dirty="0">
                <a:solidFill>
                  <a:srgbClr val="0B4A72"/>
                </a:solidFill>
                <a:latin typeface="Nirmala UI" panose="020B0502040204020203" pitchFamily="34" charset="0"/>
                <a:ea typeface="Nirmala UI" panose="020B0502040204020203" pitchFamily="34" charset="0"/>
                <a:cs typeface="Nirmala UI" panose="020B0502040204020203" pitchFamily="34" charset="0"/>
              </a:rPr>
              <a:t>Nursing Services, Food Services #VaccineChampions</a:t>
            </a:r>
            <a:br>
              <a:rPr lang="en-US" sz="3600" dirty="0">
                <a:latin typeface="Nirmala UI" panose="020B0502040204020203" pitchFamily="34" charset="0"/>
                <a:ea typeface="Nirmala UI" panose="020B0502040204020203" pitchFamily="34" charset="0"/>
                <a:cs typeface="Nirmala UI" panose="020B0502040204020203" pitchFamily="34" charset="0"/>
              </a:rPr>
            </a:br>
            <a:br>
              <a:rPr lang="en-US" sz="3600" dirty="0">
                <a:latin typeface="Nirmala UI" panose="020B0502040204020203" pitchFamily="34" charset="0"/>
                <a:ea typeface="Nirmala UI" panose="020B0502040204020203" pitchFamily="34" charset="0"/>
                <a:cs typeface="Nirmala UI" panose="020B0502040204020203" pitchFamily="34" charset="0"/>
              </a:rPr>
            </a:br>
            <a:br>
              <a:rPr lang="en-US" sz="3600" dirty="0">
                <a:latin typeface="Nirmala UI" panose="020B0502040204020203" pitchFamily="34" charset="0"/>
                <a:ea typeface="Nirmala UI" panose="020B0502040204020203" pitchFamily="34" charset="0"/>
                <a:cs typeface="Nirmala UI" panose="020B0502040204020203" pitchFamily="34" charset="0"/>
              </a:rPr>
            </a:b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4" name="Table 14">
            <a:extLst>
              <a:ext uri="{FF2B5EF4-FFF2-40B4-BE49-F238E27FC236}">
                <a16:creationId xmlns:a16="http://schemas.microsoft.com/office/drawing/2014/main" id="{D4DA6FE9-66DF-C0E4-4100-D397A5FF7296}"/>
              </a:ext>
            </a:extLst>
          </p:cNvPr>
          <p:cNvGraphicFramePr>
            <a:graphicFrameLocks noGrp="1"/>
          </p:cNvGraphicFramePr>
          <p:nvPr>
            <p:extLst>
              <p:ext uri="{D42A27DB-BD31-4B8C-83A1-F6EECF244321}">
                <p14:modId xmlns:p14="http://schemas.microsoft.com/office/powerpoint/2010/main" val="3252401654"/>
              </p:ext>
            </p:extLst>
          </p:nvPr>
        </p:nvGraphicFramePr>
        <p:xfrm>
          <a:off x="343265" y="2470075"/>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15" name="TextBox 14">
            <a:extLst>
              <a:ext uri="{FF2B5EF4-FFF2-40B4-BE49-F238E27FC236}">
                <a16:creationId xmlns:a16="http://schemas.microsoft.com/office/drawing/2014/main" id="{D2E62A87-CB6F-C9D4-D6FC-66A4BD15ED88}"/>
              </a:ext>
            </a:extLst>
          </p:cNvPr>
          <p:cNvSpPr txBox="1"/>
          <p:nvPr/>
        </p:nvSpPr>
        <p:spPr>
          <a:xfrm>
            <a:off x="2567258" y="1825950"/>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16" name="Rectangle 15">
            <a:extLst>
              <a:ext uri="{FF2B5EF4-FFF2-40B4-BE49-F238E27FC236}">
                <a16:creationId xmlns:a16="http://schemas.microsoft.com/office/drawing/2014/main" id="{E220E28C-DE3E-2502-D101-8DB35CB48C54}"/>
              </a:ext>
              <a:ext uri="{C183D7F6-B498-43B3-948B-1728B52AA6E4}">
                <adec:decorative xmlns:adec="http://schemas.microsoft.com/office/drawing/2017/decorative" val="1"/>
              </a:ext>
            </a:extLst>
          </p:cNvPr>
          <p:cNvSpPr/>
          <p:nvPr/>
        </p:nvSpPr>
        <p:spPr>
          <a:xfrm>
            <a:off x="183394" y="1674159"/>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14">
            <a:extLst>
              <a:ext uri="{FF2B5EF4-FFF2-40B4-BE49-F238E27FC236}">
                <a16:creationId xmlns:a16="http://schemas.microsoft.com/office/drawing/2014/main" id="{D3822B59-BF1F-F6F8-15F2-BB205F6E20BC}"/>
              </a:ext>
            </a:extLst>
          </p:cNvPr>
          <p:cNvGraphicFramePr>
            <a:graphicFrameLocks noGrp="1"/>
          </p:cNvGraphicFramePr>
          <p:nvPr>
            <p:extLst>
              <p:ext uri="{D42A27DB-BD31-4B8C-83A1-F6EECF244321}">
                <p14:modId xmlns:p14="http://schemas.microsoft.com/office/powerpoint/2010/main" val="3130410890"/>
              </p:ext>
            </p:extLst>
          </p:nvPr>
        </p:nvGraphicFramePr>
        <p:xfrm>
          <a:off x="4319668" y="2470075"/>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24" name="TextBox 23">
            <a:extLst>
              <a:ext uri="{FF2B5EF4-FFF2-40B4-BE49-F238E27FC236}">
                <a16:creationId xmlns:a16="http://schemas.microsoft.com/office/drawing/2014/main" id="{9C2779BD-C4F9-63F7-BBD6-048B0B59EEDD}"/>
              </a:ext>
            </a:extLst>
          </p:cNvPr>
          <p:cNvSpPr txBox="1"/>
          <p:nvPr/>
        </p:nvSpPr>
        <p:spPr>
          <a:xfrm>
            <a:off x="6543661" y="1825950"/>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25" name="Rectangle 24">
            <a:extLst>
              <a:ext uri="{FF2B5EF4-FFF2-40B4-BE49-F238E27FC236}">
                <a16:creationId xmlns:a16="http://schemas.microsoft.com/office/drawing/2014/main" id="{2E4B0B21-45C3-0B3D-4DB6-B2538998DC1C}"/>
              </a:ext>
              <a:ext uri="{C183D7F6-B498-43B3-948B-1728B52AA6E4}">
                <adec:decorative xmlns:adec="http://schemas.microsoft.com/office/drawing/2017/decorative" val="1"/>
              </a:ext>
            </a:extLst>
          </p:cNvPr>
          <p:cNvSpPr/>
          <p:nvPr/>
        </p:nvSpPr>
        <p:spPr>
          <a:xfrm>
            <a:off x="4159797" y="1674159"/>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C1243B-9340-86EC-FA06-2A04E0C163B0}"/>
              </a:ext>
            </a:extLst>
          </p:cNvPr>
          <p:cNvSpPr txBox="1"/>
          <p:nvPr/>
        </p:nvSpPr>
        <p:spPr>
          <a:xfrm>
            <a:off x="254286" y="6048045"/>
            <a:ext cx="11714193" cy="646331"/>
          </a:xfrm>
          <a:prstGeom prst="rect">
            <a:avLst/>
          </a:prstGeom>
          <a:noFill/>
        </p:spPr>
        <p:txBody>
          <a:bodyPr wrap="square" rtlCol="0">
            <a:spAutoFit/>
          </a:bodyPr>
          <a:lstStyle/>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rPr>
              <a:t>Facility Handles: </a:t>
            </a:r>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&lt;insert facility handle for each social media platform used&gt; </a:t>
            </a:r>
          </a:p>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rPr>
              <a:t>Facility Hashtags: </a:t>
            </a:r>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&lt;insert preferred hashtags&gt; </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Table 14">
            <a:extLst>
              <a:ext uri="{FF2B5EF4-FFF2-40B4-BE49-F238E27FC236}">
                <a16:creationId xmlns:a16="http://schemas.microsoft.com/office/drawing/2014/main" id="{DF08C884-8B24-E339-F568-CDE405199942}"/>
              </a:ext>
            </a:extLst>
          </p:cNvPr>
          <p:cNvGraphicFramePr>
            <a:graphicFrameLocks noGrp="1"/>
          </p:cNvGraphicFramePr>
          <p:nvPr>
            <p:extLst>
              <p:ext uri="{D42A27DB-BD31-4B8C-83A1-F6EECF244321}">
                <p14:modId xmlns:p14="http://schemas.microsoft.com/office/powerpoint/2010/main" val="1298629696"/>
              </p:ext>
            </p:extLst>
          </p:nvPr>
        </p:nvGraphicFramePr>
        <p:xfrm>
          <a:off x="8300876" y="2481402"/>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4" name="TextBox 3">
            <a:extLst>
              <a:ext uri="{FF2B5EF4-FFF2-40B4-BE49-F238E27FC236}">
                <a16:creationId xmlns:a16="http://schemas.microsoft.com/office/drawing/2014/main" id="{BF05BBD1-6464-DDE5-262E-F044B34FC560}"/>
              </a:ext>
            </a:extLst>
          </p:cNvPr>
          <p:cNvSpPr txBox="1"/>
          <p:nvPr/>
        </p:nvSpPr>
        <p:spPr>
          <a:xfrm>
            <a:off x="10524869" y="1837277"/>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5" name="Rectangle 4">
            <a:extLst>
              <a:ext uri="{FF2B5EF4-FFF2-40B4-BE49-F238E27FC236}">
                <a16:creationId xmlns:a16="http://schemas.microsoft.com/office/drawing/2014/main" id="{1A78DAE0-3ACA-5911-27ED-E962C617F8A5}"/>
              </a:ext>
              <a:ext uri="{C183D7F6-B498-43B3-948B-1728B52AA6E4}">
                <adec:decorative xmlns:adec="http://schemas.microsoft.com/office/drawing/2017/decorative" val="1"/>
              </a:ext>
            </a:extLst>
          </p:cNvPr>
          <p:cNvSpPr/>
          <p:nvPr/>
        </p:nvSpPr>
        <p:spPr>
          <a:xfrm>
            <a:off x="8141005" y="1685486"/>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03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65C62-132A-C42B-D62A-05FE6ECEA839}"/>
              </a:ext>
            </a:extLst>
          </p:cNvPr>
          <p:cNvSpPr>
            <a:spLocks noGrp="1"/>
          </p:cNvSpPr>
          <p:nvPr>
            <p:ph type="title" idx="4294967295"/>
          </p:nvPr>
        </p:nvSpPr>
        <p:spPr>
          <a:xfrm>
            <a:off x="549084" y="424420"/>
            <a:ext cx="11277600" cy="726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6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Post Page: </a:t>
            </a:r>
            <a:r>
              <a:rPr lang="en-US" sz="3600" dirty="0">
                <a:solidFill>
                  <a:srgbClr val="0B4A72"/>
                </a:solidFill>
                <a:latin typeface="Nirmala UI" panose="020B0502040204020203" pitchFamily="34" charset="0"/>
                <a:ea typeface="Nirmala UI" panose="020B0502040204020203" pitchFamily="34" charset="0"/>
                <a:cs typeface="Nirmala UI" panose="020B0502040204020203" pitchFamily="34" charset="0"/>
              </a:rPr>
              <a:t>Buildings &amp; Grounds, Housekeeping #VaccineChampions</a:t>
            </a:r>
            <a:br>
              <a:rPr lang="en-US" sz="3600" dirty="0">
                <a:latin typeface="Nirmala UI" panose="020B0502040204020203" pitchFamily="34" charset="0"/>
                <a:ea typeface="Nirmala UI" panose="020B0502040204020203" pitchFamily="34" charset="0"/>
                <a:cs typeface="Nirmala UI" panose="020B0502040204020203" pitchFamily="34" charset="0"/>
              </a:rPr>
            </a:br>
            <a:br>
              <a:rPr lang="en-US" sz="3600" dirty="0">
                <a:latin typeface="Nirmala UI" panose="020B0502040204020203" pitchFamily="34" charset="0"/>
                <a:ea typeface="Nirmala UI" panose="020B0502040204020203" pitchFamily="34" charset="0"/>
                <a:cs typeface="Nirmala UI" panose="020B0502040204020203" pitchFamily="34" charset="0"/>
              </a:rPr>
            </a:br>
            <a:br>
              <a:rPr lang="en-US" sz="3600" dirty="0">
                <a:latin typeface="Nirmala UI" panose="020B0502040204020203" pitchFamily="34" charset="0"/>
                <a:ea typeface="Nirmala UI" panose="020B0502040204020203" pitchFamily="34" charset="0"/>
                <a:cs typeface="Nirmala UI" panose="020B0502040204020203" pitchFamily="34" charset="0"/>
              </a:rPr>
            </a:b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TextBox 11">
            <a:extLst>
              <a:ext uri="{FF2B5EF4-FFF2-40B4-BE49-F238E27FC236}">
                <a16:creationId xmlns:a16="http://schemas.microsoft.com/office/drawing/2014/main" id="{9ED8CAD9-89BD-1480-9709-36638F51285F}"/>
              </a:ext>
            </a:extLst>
          </p:cNvPr>
          <p:cNvSpPr txBox="1"/>
          <p:nvPr/>
        </p:nvSpPr>
        <p:spPr>
          <a:xfrm>
            <a:off x="254286" y="6048045"/>
            <a:ext cx="11714193" cy="646331"/>
          </a:xfrm>
          <a:prstGeom prst="rect">
            <a:avLst/>
          </a:prstGeom>
          <a:noFill/>
        </p:spPr>
        <p:txBody>
          <a:bodyPr wrap="square" rtlCol="0">
            <a:spAutoFit/>
          </a:bodyPr>
          <a:lstStyle/>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rPr>
              <a:t>Facility Handles: </a:t>
            </a:r>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&lt;insert facility handle for each social media platform used&gt; </a:t>
            </a:r>
          </a:p>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rPr>
              <a:t>Facility Hashtags: </a:t>
            </a:r>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&lt;insert preferred hashtags&gt; </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Table 14">
            <a:extLst>
              <a:ext uri="{FF2B5EF4-FFF2-40B4-BE49-F238E27FC236}">
                <a16:creationId xmlns:a16="http://schemas.microsoft.com/office/drawing/2014/main" id="{1C13B5F1-5AF3-C6A4-B1C0-640F127F964A}"/>
              </a:ext>
            </a:extLst>
          </p:cNvPr>
          <p:cNvGraphicFramePr>
            <a:graphicFrameLocks noGrp="1"/>
          </p:cNvGraphicFramePr>
          <p:nvPr>
            <p:extLst>
              <p:ext uri="{D42A27DB-BD31-4B8C-83A1-F6EECF244321}">
                <p14:modId xmlns:p14="http://schemas.microsoft.com/office/powerpoint/2010/main" val="930984405"/>
              </p:ext>
            </p:extLst>
          </p:nvPr>
        </p:nvGraphicFramePr>
        <p:xfrm>
          <a:off x="343265" y="2470075"/>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4" name="TextBox 3">
            <a:extLst>
              <a:ext uri="{FF2B5EF4-FFF2-40B4-BE49-F238E27FC236}">
                <a16:creationId xmlns:a16="http://schemas.microsoft.com/office/drawing/2014/main" id="{120B9B5D-61C5-B271-6047-C009BBE344C7}"/>
              </a:ext>
            </a:extLst>
          </p:cNvPr>
          <p:cNvSpPr txBox="1"/>
          <p:nvPr/>
        </p:nvSpPr>
        <p:spPr>
          <a:xfrm>
            <a:off x="2567258" y="1825950"/>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5" name="Rectangle 4">
            <a:extLst>
              <a:ext uri="{FF2B5EF4-FFF2-40B4-BE49-F238E27FC236}">
                <a16:creationId xmlns:a16="http://schemas.microsoft.com/office/drawing/2014/main" id="{593230B9-D5E5-0418-4277-05BA3C8FE013}"/>
              </a:ext>
              <a:ext uri="{C183D7F6-B498-43B3-948B-1728B52AA6E4}">
                <adec:decorative xmlns:adec="http://schemas.microsoft.com/office/drawing/2017/decorative" val="1"/>
              </a:ext>
            </a:extLst>
          </p:cNvPr>
          <p:cNvSpPr/>
          <p:nvPr/>
        </p:nvSpPr>
        <p:spPr>
          <a:xfrm>
            <a:off x="183394" y="1674159"/>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14">
            <a:extLst>
              <a:ext uri="{FF2B5EF4-FFF2-40B4-BE49-F238E27FC236}">
                <a16:creationId xmlns:a16="http://schemas.microsoft.com/office/drawing/2014/main" id="{0324742B-200C-2AEA-5335-2CFBF52D036C}"/>
              </a:ext>
            </a:extLst>
          </p:cNvPr>
          <p:cNvGraphicFramePr>
            <a:graphicFrameLocks noGrp="1"/>
          </p:cNvGraphicFramePr>
          <p:nvPr>
            <p:extLst>
              <p:ext uri="{D42A27DB-BD31-4B8C-83A1-F6EECF244321}">
                <p14:modId xmlns:p14="http://schemas.microsoft.com/office/powerpoint/2010/main" val="1339703728"/>
              </p:ext>
            </p:extLst>
          </p:nvPr>
        </p:nvGraphicFramePr>
        <p:xfrm>
          <a:off x="4319668" y="2470075"/>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7" name="TextBox 6">
            <a:extLst>
              <a:ext uri="{FF2B5EF4-FFF2-40B4-BE49-F238E27FC236}">
                <a16:creationId xmlns:a16="http://schemas.microsoft.com/office/drawing/2014/main" id="{6272404C-FBDB-AD37-3993-E46614C96767}"/>
              </a:ext>
            </a:extLst>
          </p:cNvPr>
          <p:cNvSpPr txBox="1"/>
          <p:nvPr/>
        </p:nvSpPr>
        <p:spPr>
          <a:xfrm>
            <a:off x="6543661" y="1825950"/>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8" name="Rectangle 7">
            <a:extLst>
              <a:ext uri="{FF2B5EF4-FFF2-40B4-BE49-F238E27FC236}">
                <a16:creationId xmlns:a16="http://schemas.microsoft.com/office/drawing/2014/main" id="{64F3FB5E-26E2-D563-823A-099042787838}"/>
              </a:ext>
              <a:ext uri="{C183D7F6-B498-43B3-948B-1728B52AA6E4}">
                <adec:decorative xmlns:adec="http://schemas.microsoft.com/office/drawing/2017/decorative" val="1"/>
              </a:ext>
            </a:extLst>
          </p:cNvPr>
          <p:cNvSpPr/>
          <p:nvPr/>
        </p:nvSpPr>
        <p:spPr>
          <a:xfrm>
            <a:off x="4159797" y="1674159"/>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14">
            <a:extLst>
              <a:ext uri="{FF2B5EF4-FFF2-40B4-BE49-F238E27FC236}">
                <a16:creationId xmlns:a16="http://schemas.microsoft.com/office/drawing/2014/main" id="{0736AAEB-6D3B-AEA6-E8E4-0BB6AA8C40D3}"/>
              </a:ext>
            </a:extLst>
          </p:cNvPr>
          <p:cNvGraphicFramePr>
            <a:graphicFrameLocks noGrp="1"/>
          </p:cNvGraphicFramePr>
          <p:nvPr>
            <p:extLst>
              <p:ext uri="{D42A27DB-BD31-4B8C-83A1-F6EECF244321}">
                <p14:modId xmlns:p14="http://schemas.microsoft.com/office/powerpoint/2010/main" val="2626070498"/>
              </p:ext>
            </p:extLst>
          </p:nvPr>
        </p:nvGraphicFramePr>
        <p:xfrm>
          <a:off x="8300876" y="2481402"/>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10" name="TextBox 9">
            <a:extLst>
              <a:ext uri="{FF2B5EF4-FFF2-40B4-BE49-F238E27FC236}">
                <a16:creationId xmlns:a16="http://schemas.microsoft.com/office/drawing/2014/main" id="{ABC54DEF-3131-E59C-C93A-5299415AE9D5}"/>
              </a:ext>
            </a:extLst>
          </p:cNvPr>
          <p:cNvSpPr txBox="1"/>
          <p:nvPr/>
        </p:nvSpPr>
        <p:spPr>
          <a:xfrm>
            <a:off x="10524869" y="1837277"/>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11" name="Rectangle 10">
            <a:extLst>
              <a:ext uri="{FF2B5EF4-FFF2-40B4-BE49-F238E27FC236}">
                <a16:creationId xmlns:a16="http://schemas.microsoft.com/office/drawing/2014/main" id="{5C4BAA9A-68F7-8119-5B3D-AB97C92554B6}"/>
              </a:ext>
              <a:ext uri="{C183D7F6-B498-43B3-948B-1728B52AA6E4}">
                <adec:decorative xmlns:adec="http://schemas.microsoft.com/office/drawing/2017/decorative" val="1"/>
              </a:ext>
            </a:extLst>
          </p:cNvPr>
          <p:cNvSpPr/>
          <p:nvPr/>
        </p:nvSpPr>
        <p:spPr>
          <a:xfrm>
            <a:off x="8141005" y="1685486"/>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57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65C62-132A-C42B-D62A-05FE6ECEA839}"/>
              </a:ext>
            </a:extLst>
          </p:cNvPr>
          <p:cNvSpPr>
            <a:spLocks noGrp="1"/>
          </p:cNvSpPr>
          <p:nvPr>
            <p:ph type="title" idx="4294967295"/>
          </p:nvPr>
        </p:nvSpPr>
        <p:spPr>
          <a:xfrm>
            <a:off x="549084" y="424420"/>
            <a:ext cx="10451425" cy="726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6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Post Page: </a:t>
            </a:r>
            <a:r>
              <a:rPr lang="en-US" sz="3600" dirty="0">
                <a:solidFill>
                  <a:srgbClr val="0B4A72"/>
                </a:solidFill>
                <a:latin typeface="Nirmala UI" panose="020B0502040204020203" pitchFamily="34" charset="0"/>
                <a:ea typeface="Nirmala UI" panose="020B0502040204020203" pitchFamily="34" charset="0"/>
                <a:cs typeface="Nirmala UI" panose="020B0502040204020203" pitchFamily="34" charset="0"/>
              </a:rPr>
              <a:t>Administration, Medical Services #VaccineChampions</a:t>
            </a:r>
            <a:br>
              <a:rPr lang="en-US" sz="3600" dirty="0">
                <a:latin typeface="Nirmala UI" panose="020B0502040204020203" pitchFamily="34" charset="0"/>
                <a:ea typeface="Nirmala UI" panose="020B0502040204020203" pitchFamily="34" charset="0"/>
                <a:cs typeface="Nirmala UI" panose="020B0502040204020203" pitchFamily="34" charset="0"/>
              </a:rPr>
            </a:br>
            <a:br>
              <a:rPr lang="en-US" sz="3600" dirty="0">
                <a:latin typeface="Nirmala UI" panose="020B0502040204020203" pitchFamily="34" charset="0"/>
                <a:ea typeface="Nirmala UI" panose="020B0502040204020203" pitchFamily="34" charset="0"/>
                <a:cs typeface="Nirmala UI" panose="020B0502040204020203" pitchFamily="34" charset="0"/>
              </a:rPr>
            </a:br>
            <a:br>
              <a:rPr lang="en-US" sz="3600" dirty="0">
                <a:latin typeface="Nirmala UI" panose="020B0502040204020203" pitchFamily="34" charset="0"/>
                <a:ea typeface="Nirmala UI" panose="020B0502040204020203" pitchFamily="34" charset="0"/>
                <a:cs typeface="Nirmala UI" panose="020B0502040204020203" pitchFamily="34" charset="0"/>
              </a:rPr>
            </a:b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TextBox 11">
            <a:extLst>
              <a:ext uri="{FF2B5EF4-FFF2-40B4-BE49-F238E27FC236}">
                <a16:creationId xmlns:a16="http://schemas.microsoft.com/office/drawing/2014/main" id="{9ED8CAD9-89BD-1480-9709-36638F51285F}"/>
              </a:ext>
            </a:extLst>
          </p:cNvPr>
          <p:cNvSpPr txBox="1"/>
          <p:nvPr/>
        </p:nvSpPr>
        <p:spPr>
          <a:xfrm>
            <a:off x="254286" y="6048045"/>
            <a:ext cx="11714193" cy="646331"/>
          </a:xfrm>
          <a:prstGeom prst="rect">
            <a:avLst/>
          </a:prstGeom>
          <a:noFill/>
        </p:spPr>
        <p:txBody>
          <a:bodyPr wrap="square" rtlCol="0">
            <a:spAutoFit/>
          </a:bodyPr>
          <a:lstStyle/>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rPr>
              <a:t>Facility Handles: </a:t>
            </a:r>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&lt;insert facility handle for each social media platform used&gt; </a:t>
            </a:r>
          </a:p>
          <a:p>
            <a:r>
              <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rPr>
              <a:t>Facility Hashtags: </a:t>
            </a:r>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&lt;insert preferred hashtags&gt; </a:t>
            </a:r>
            <a:endParaRPr lang="en-US" dirty="0">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Table 14">
            <a:extLst>
              <a:ext uri="{FF2B5EF4-FFF2-40B4-BE49-F238E27FC236}">
                <a16:creationId xmlns:a16="http://schemas.microsoft.com/office/drawing/2014/main" id="{16BC2125-6AD9-6043-86DB-A4FB4CE9B1C7}"/>
              </a:ext>
            </a:extLst>
          </p:cNvPr>
          <p:cNvGraphicFramePr>
            <a:graphicFrameLocks noGrp="1"/>
          </p:cNvGraphicFramePr>
          <p:nvPr>
            <p:extLst>
              <p:ext uri="{D42A27DB-BD31-4B8C-83A1-F6EECF244321}">
                <p14:modId xmlns:p14="http://schemas.microsoft.com/office/powerpoint/2010/main" val="930984405"/>
              </p:ext>
            </p:extLst>
          </p:nvPr>
        </p:nvGraphicFramePr>
        <p:xfrm>
          <a:off x="343265" y="2470075"/>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4" name="TextBox 3">
            <a:extLst>
              <a:ext uri="{FF2B5EF4-FFF2-40B4-BE49-F238E27FC236}">
                <a16:creationId xmlns:a16="http://schemas.microsoft.com/office/drawing/2014/main" id="{3CEE110D-8C9B-5D91-4F65-7E4015049A9A}"/>
              </a:ext>
            </a:extLst>
          </p:cNvPr>
          <p:cNvSpPr txBox="1"/>
          <p:nvPr/>
        </p:nvSpPr>
        <p:spPr>
          <a:xfrm>
            <a:off x="2567258" y="1825950"/>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5" name="Rectangle 4">
            <a:extLst>
              <a:ext uri="{FF2B5EF4-FFF2-40B4-BE49-F238E27FC236}">
                <a16:creationId xmlns:a16="http://schemas.microsoft.com/office/drawing/2014/main" id="{35157A3D-2235-67E0-133A-31D9D99F4112}"/>
              </a:ext>
              <a:ext uri="{C183D7F6-B498-43B3-948B-1728B52AA6E4}">
                <adec:decorative xmlns:adec="http://schemas.microsoft.com/office/drawing/2017/decorative" val="1"/>
              </a:ext>
            </a:extLst>
          </p:cNvPr>
          <p:cNvSpPr/>
          <p:nvPr/>
        </p:nvSpPr>
        <p:spPr>
          <a:xfrm>
            <a:off x="183394" y="1674159"/>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14">
            <a:extLst>
              <a:ext uri="{FF2B5EF4-FFF2-40B4-BE49-F238E27FC236}">
                <a16:creationId xmlns:a16="http://schemas.microsoft.com/office/drawing/2014/main" id="{13D2AFCC-F39F-F5FA-DA63-EA6673DE23A2}"/>
              </a:ext>
            </a:extLst>
          </p:cNvPr>
          <p:cNvGraphicFramePr>
            <a:graphicFrameLocks noGrp="1"/>
          </p:cNvGraphicFramePr>
          <p:nvPr>
            <p:extLst>
              <p:ext uri="{D42A27DB-BD31-4B8C-83A1-F6EECF244321}">
                <p14:modId xmlns:p14="http://schemas.microsoft.com/office/powerpoint/2010/main" val="1339703728"/>
              </p:ext>
            </p:extLst>
          </p:nvPr>
        </p:nvGraphicFramePr>
        <p:xfrm>
          <a:off x="4319668" y="2470075"/>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7" name="TextBox 6">
            <a:extLst>
              <a:ext uri="{FF2B5EF4-FFF2-40B4-BE49-F238E27FC236}">
                <a16:creationId xmlns:a16="http://schemas.microsoft.com/office/drawing/2014/main" id="{3D41854E-D5F1-A279-E3B0-41E626402BF7}"/>
              </a:ext>
            </a:extLst>
          </p:cNvPr>
          <p:cNvSpPr txBox="1"/>
          <p:nvPr/>
        </p:nvSpPr>
        <p:spPr>
          <a:xfrm>
            <a:off x="6543661" y="1825950"/>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8" name="Rectangle 7">
            <a:extLst>
              <a:ext uri="{FF2B5EF4-FFF2-40B4-BE49-F238E27FC236}">
                <a16:creationId xmlns:a16="http://schemas.microsoft.com/office/drawing/2014/main" id="{7197E65C-3A10-FBB8-D73A-2EB6738C6D4B}"/>
              </a:ext>
              <a:ext uri="{C183D7F6-B498-43B3-948B-1728B52AA6E4}">
                <adec:decorative xmlns:adec="http://schemas.microsoft.com/office/drawing/2017/decorative" val="1"/>
              </a:ext>
            </a:extLst>
          </p:cNvPr>
          <p:cNvSpPr/>
          <p:nvPr/>
        </p:nvSpPr>
        <p:spPr>
          <a:xfrm>
            <a:off x="4159797" y="1674159"/>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14">
            <a:extLst>
              <a:ext uri="{FF2B5EF4-FFF2-40B4-BE49-F238E27FC236}">
                <a16:creationId xmlns:a16="http://schemas.microsoft.com/office/drawing/2014/main" id="{09AF6571-972D-A74F-A49D-4563E671D2EE}"/>
              </a:ext>
            </a:extLst>
          </p:cNvPr>
          <p:cNvGraphicFramePr>
            <a:graphicFrameLocks noGrp="1"/>
          </p:cNvGraphicFramePr>
          <p:nvPr>
            <p:extLst>
              <p:ext uri="{D42A27DB-BD31-4B8C-83A1-F6EECF244321}">
                <p14:modId xmlns:p14="http://schemas.microsoft.com/office/powerpoint/2010/main" val="2626070498"/>
              </p:ext>
            </p:extLst>
          </p:nvPr>
        </p:nvGraphicFramePr>
        <p:xfrm>
          <a:off x="8300876" y="2481402"/>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10" name="TextBox 9">
            <a:extLst>
              <a:ext uri="{FF2B5EF4-FFF2-40B4-BE49-F238E27FC236}">
                <a16:creationId xmlns:a16="http://schemas.microsoft.com/office/drawing/2014/main" id="{C5471AC7-0A3C-2A0E-D4F9-F45C8F9C3DFD}"/>
              </a:ext>
            </a:extLst>
          </p:cNvPr>
          <p:cNvSpPr txBox="1"/>
          <p:nvPr/>
        </p:nvSpPr>
        <p:spPr>
          <a:xfrm>
            <a:off x="10524869" y="1837277"/>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11" name="Rectangle 10">
            <a:extLst>
              <a:ext uri="{FF2B5EF4-FFF2-40B4-BE49-F238E27FC236}">
                <a16:creationId xmlns:a16="http://schemas.microsoft.com/office/drawing/2014/main" id="{84DD1EB5-9282-2BDA-77D6-CF24575962FC}"/>
              </a:ext>
              <a:ext uri="{C183D7F6-B498-43B3-948B-1728B52AA6E4}">
                <adec:decorative xmlns:adec="http://schemas.microsoft.com/office/drawing/2017/decorative" val="1"/>
              </a:ext>
            </a:extLst>
          </p:cNvPr>
          <p:cNvSpPr/>
          <p:nvPr/>
        </p:nvSpPr>
        <p:spPr>
          <a:xfrm>
            <a:off x="8141005" y="1685486"/>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78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65C62-132A-C42B-D62A-05FE6ECEA839}"/>
              </a:ext>
            </a:extLst>
          </p:cNvPr>
          <p:cNvSpPr>
            <a:spLocks noGrp="1"/>
          </p:cNvSpPr>
          <p:nvPr>
            <p:ph type="title" idx="4294967295"/>
          </p:nvPr>
        </p:nvSpPr>
        <p:spPr>
          <a:xfrm>
            <a:off x="549084" y="424419"/>
            <a:ext cx="11137149" cy="1155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6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Residents, Visitors: </a:t>
            </a:r>
            <a:r>
              <a:rPr lang="en-US" sz="3600" dirty="0">
                <a:solidFill>
                  <a:srgbClr val="0B4A72"/>
                </a:solidFill>
                <a:latin typeface="Nirmala UI" panose="020B0502040204020203" pitchFamily="34" charset="0"/>
                <a:ea typeface="Nirmala UI" panose="020B0502040204020203" pitchFamily="34" charset="0"/>
                <a:cs typeface="Nirmala UI" panose="020B0502040204020203" pitchFamily="34" charset="0"/>
              </a:rPr>
              <a:t>Share Why You Got a Vaccine #VaccineChampions</a:t>
            </a:r>
            <a:br>
              <a:rPr lang="en-US" sz="3600" dirty="0">
                <a:latin typeface="Nirmala UI" panose="020B0502040204020203" pitchFamily="34" charset="0"/>
                <a:ea typeface="Nirmala UI" panose="020B0502040204020203" pitchFamily="34" charset="0"/>
                <a:cs typeface="Nirmala UI" panose="020B0502040204020203" pitchFamily="34" charset="0"/>
              </a:rPr>
            </a:br>
            <a:endParaRPr lang="en-US" sz="3600" i="0" u="none" strike="noStrike" kern="1200" cap="none" spc="0" normalizeH="0" baseline="0" noProof="0" dirty="0">
              <a:ln>
                <a:noFill/>
              </a:ln>
              <a:solidFill>
                <a:srgbClr val="0073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Table 14">
            <a:extLst>
              <a:ext uri="{FF2B5EF4-FFF2-40B4-BE49-F238E27FC236}">
                <a16:creationId xmlns:a16="http://schemas.microsoft.com/office/drawing/2014/main" id="{0D5FE196-9B1E-F29A-6654-90DBFC730546}"/>
              </a:ext>
            </a:extLst>
          </p:cNvPr>
          <p:cNvGraphicFramePr>
            <a:graphicFrameLocks noGrp="1"/>
          </p:cNvGraphicFramePr>
          <p:nvPr>
            <p:extLst>
              <p:ext uri="{D42A27DB-BD31-4B8C-83A1-F6EECF244321}">
                <p14:modId xmlns:p14="http://schemas.microsoft.com/office/powerpoint/2010/main" val="4002081202"/>
              </p:ext>
            </p:extLst>
          </p:nvPr>
        </p:nvGraphicFramePr>
        <p:xfrm>
          <a:off x="343265" y="2615542"/>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4" name="TextBox 3">
            <a:extLst>
              <a:ext uri="{FF2B5EF4-FFF2-40B4-BE49-F238E27FC236}">
                <a16:creationId xmlns:a16="http://schemas.microsoft.com/office/drawing/2014/main" id="{C6CF111E-7354-8339-ADA2-426BD0B94480}"/>
              </a:ext>
            </a:extLst>
          </p:cNvPr>
          <p:cNvSpPr txBox="1"/>
          <p:nvPr/>
        </p:nvSpPr>
        <p:spPr>
          <a:xfrm>
            <a:off x="2567258" y="1971417"/>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5" name="Rectangle 4">
            <a:extLst>
              <a:ext uri="{FF2B5EF4-FFF2-40B4-BE49-F238E27FC236}">
                <a16:creationId xmlns:a16="http://schemas.microsoft.com/office/drawing/2014/main" id="{AD9C9C1E-5686-85D2-28FA-DA120D67472C}"/>
              </a:ext>
              <a:ext uri="{C183D7F6-B498-43B3-948B-1728B52AA6E4}">
                <adec:decorative xmlns:adec="http://schemas.microsoft.com/office/drawing/2017/decorative" val="1"/>
              </a:ext>
            </a:extLst>
          </p:cNvPr>
          <p:cNvSpPr/>
          <p:nvPr/>
        </p:nvSpPr>
        <p:spPr>
          <a:xfrm>
            <a:off x="183394" y="1819626"/>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14">
            <a:extLst>
              <a:ext uri="{FF2B5EF4-FFF2-40B4-BE49-F238E27FC236}">
                <a16:creationId xmlns:a16="http://schemas.microsoft.com/office/drawing/2014/main" id="{C2CB28E5-BBEE-B85D-FBF0-445B75803B7A}"/>
              </a:ext>
            </a:extLst>
          </p:cNvPr>
          <p:cNvGraphicFramePr>
            <a:graphicFrameLocks noGrp="1"/>
          </p:cNvGraphicFramePr>
          <p:nvPr>
            <p:extLst>
              <p:ext uri="{D42A27DB-BD31-4B8C-83A1-F6EECF244321}">
                <p14:modId xmlns:p14="http://schemas.microsoft.com/office/powerpoint/2010/main" val="4261743099"/>
              </p:ext>
            </p:extLst>
          </p:nvPr>
        </p:nvGraphicFramePr>
        <p:xfrm>
          <a:off x="4319668" y="2615542"/>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7" name="TextBox 6">
            <a:extLst>
              <a:ext uri="{FF2B5EF4-FFF2-40B4-BE49-F238E27FC236}">
                <a16:creationId xmlns:a16="http://schemas.microsoft.com/office/drawing/2014/main" id="{742D4122-A1FF-1540-D84D-2C06CFF478CE}"/>
              </a:ext>
            </a:extLst>
          </p:cNvPr>
          <p:cNvSpPr txBox="1"/>
          <p:nvPr/>
        </p:nvSpPr>
        <p:spPr>
          <a:xfrm>
            <a:off x="6543661" y="1971417"/>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8" name="Rectangle 7">
            <a:extLst>
              <a:ext uri="{FF2B5EF4-FFF2-40B4-BE49-F238E27FC236}">
                <a16:creationId xmlns:a16="http://schemas.microsoft.com/office/drawing/2014/main" id="{47EE6523-21F9-F415-26C3-6DC045AEB30B}"/>
              </a:ext>
              <a:ext uri="{C183D7F6-B498-43B3-948B-1728B52AA6E4}">
                <adec:decorative xmlns:adec="http://schemas.microsoft.com/office/drawing/2017/decorative" val="1"/>
              </a:ext>
            </a:extLst>
          </p:cNvPr>
          <p:cNvSpPr/>
          <p:nvPr/>
        </p:nvSpPr>
        <p:spPr>
          <a:xfrm>
            <a:off x="4159797" y="1819626"/>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14">
            <a:extLst>
              <a:ext uri="{FF2B5EF4-FFF2-40B4-BE49-F238E27FC236}">
                <a16:creationId xmlns:a16="http://schemas.microsoft.com/office/drawing/2014/main" id="{E4E5BA8C-CB7B-E0D5-4A7F-2E70D7E26BBA}"/>
              </a:ext>
            </a:extLst>
          </p:cNvPr>
          <p:cNvGraphicFramePr>
            <a:graphicFrameLocks noGrp="1"/>
          </p:cNvGraphicFramePr>
          <p:nvPr>
            <p:extLst>
              <p:ext uri="{D42A27DB-BD31-4B8C-83A1-F6EECF244321}">
                <p14:modId xmlns:p14="http://schemas.microsoft.com/office/powerpoint/2010/main" val="323839983"/>
              </p:ext>
            </p:extLst>
          </p:nvPr>
        </p:nvGraphicFramePr>
        <p:xfrm>
          <a:off x="8300876" y="2626869"/>
          <a:ext cx="3521635" cy="2966720"/>
        </p:xfrm>
        <a:graphic>
          <a:graphicData uri="http://schemas.openxmlformats.org/drawingml/2006/table">
            <a:tbl>
              <a:tblPr firstRow="1" bandRow="1">
                <a:tableStyleId>{5C22544A-7EE6-4342-B048-85BDC9FD1C3A}</a:tableStyleId>
              </a:tblPr>
              <a:tblGrid>
                <a:gridCol w="3521635">
                  <a:extLst>
                    <a:ext uri="{9D8B030D-6E8A-4147-A177-3AD203B41FA5}">
                      <a16:colId xmlns:a16="http://schemas.microsoft.com/office/drawing/2014/main" val="971447048"/>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612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528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69169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747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52256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59402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80309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510626"/>
                  </a:ext>
                </a:extLst>
              </a:tr>
            </a:tbl>
          </a:graphicData>
        </a:graphic>
      </p:graphicFrame>
      <p:sp>
        <p:nvSpPr>
          <p:cNvPr id="10" name="TextBox 9">
            <a:extLst>
              <a:ext uri="{FF2B5EF4-FFF2-40B4-BE49-F238E27FC236}">
                <a16:creationId xmlns:a16="http://schemas.microsoft.com/office/drawing/2014/main" id="{31F7AD63-FA91-A2E5-A18C-990A902707D3}"/>
              </a:ext>
            </a:extLst>
          </p:cNvPr>
          <p:cNvSpPr txBox="1"/>
          <p:nvPr/>
        </p:nvSpPr>
        <p:spPr>
          <a:xfrm>
            <a:off x="10524869" y="1982744"/>
            <a:ext cx="1297642" cy="1477328"/>
          </a:xfrm>
          <a:prstGeom prst="rect">
            <a:avLst/>
          </a:prstGeom>
          <a:solidFill>
            <a:schemeClr val="bg1"/>
          </a:solidFill>
          <a:ln>
            <a:solidFill>
              <a:schemeClr val="bg1">
                <a:lumMod val="85000"/>
              </a:schemeClr>
            </a:solidFill>
          </a:ln>
        </p:spPr>
        <p:txBody>
          <a:bodyPr wrap="square" rtlCol="0" anchor="ctr">
            <a:spAutoFit/>
          </a:bodyPr>
          <a:lstStyle/>
          <a:p>
            <a:endParaRPr lang="en-US" dirty="0"/>
          </a:p>
          <a:p>
            <a:pPr algn="ctr"/>
            <a:r>
              <a:rPr lang="en-US" dirty="0">
                <a:solidFill>
                  <a:srgbClr val="FF0000"/>
                </a:solidFill>
              </a:rPr>
              <a:t>&lt;insert picture&gt;</a:t>
            </a:r>
          </a:p>
          <a:p>
            <a:endParaRPr lang="en-US" dirty="0"/>
          </a:p>
          <a:p>
            <a:endParaRPr lang="en-US" dirty="0"/>
          </a:p>
        </p:txBody>
      </p:sp>
      <p:sp>
        <p:nvSpPr>
          <p:cNvPr id="11" name="Rectangle 10">
            <a:extLst>
              <a:ext uri="{FF2B5EF4-FFF2-40B4-BE49-F238E27FC236}">
                <a16:creationId xmlns:a16="http://schemas.microsoft.com/office/drawing/2014/main" id="{4794EB00-9143-C288-C78C-E1D7E24049BA}"/>
              </a:ext>
              <a:ext uri="{C183D7F6-B498-43B3-948B-1728B52AA6E4}">
                <adec:decorative xmlns:adec="http://schemas.microsoft.com/office/drawing/2017/decorative" val="1"/>
              </a:ext>
            </a:extLst>
          </p:cNvPr>
          <p:cNvSpPr/>
          <p:nvPr/>
        </p:nvSpPr>
        <p:spPr>
          <a:xfrm>
            <a:off x="8141005" y="1830953"/>
            <a:ext cx="3841376" cy="407445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6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6698f20-16d8-4387-8fa1-6bd4bb26deb7" xsi:nil="true"/>
    <lcf76f155ced4ddcb4097134ff3c332f xmlns="f5e617e0-9ae6-48ae-8c0a-f049dce7ee5d">
      <Terms xmlns="http://schemas.microsoft.com/office/infopath/2007/PartnerControls"/>
    </lcf76f155ced4ddcb4097134ff3c332f>
    <SharedWithUsers xmlns="b6698f20-16d8-4387-8fa1-6bd4bb26deb7">
      <UserInfo>
        <DisplayName>Laura Finch</DisplayName>
        <AccountId>193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E2334B-B6EE-4ED0-BC09-745143AE0333}">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purl.org/dc/dcmitype/"/>
    <ds:schemaRef ds:uri="f5e617e0-9ae6-48ae-8c0a-f049dce7ee5d"/>
    <ds:schemaRef ds:uri="http://schemas.openxmlformats.org/package/2006/metadata/core-properties"/>
    <ds:schemaRef ds:uri="b6698f20-16d8-4387-8fa1-6bd4bb26deb7"/>
  </ds:schemaRefs>
</ds:datastoreItem>
</file>

<file path=customXml/itemProps2.xml><?xml version="1.0" encoding="utf-8"?>
<ds:datastoreItem xmlns:ds="http://schemas.openxmlformats.org/officeDocument/2006/customXml" ds:itemID="{E63D3A8F-8AED-4094-A88A-818128F8BC09}">
  <ds:schemaRefs>
    <ds:schemaRef ds:uri="http://schemas.microsoft.com/sharepoint/v3/contenttype/forms"/>
  </ds:schemaRefs>
</ds:datastoreItem>
</file>

<file path=customXml/itemProps3.xml><?xml version="1.0" encoding="utf-8"?>
<ds:datastoreItem xmlns:ds="http://schemas.openxmlformats.org/officeDocument/2006/customXml" ds:itemID="{041D87DD-F294-4524-96D7-A09548753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617e0-9ae6-48ae-8c0a-f049dce7ee5d"/>
    <ds:schemaRef ds:uri="b6698f20-16d8-4387-8fa1-6bd4bb26d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931</TotalTime>
  <Words>718</Words>
  <Application>Microsoft Office PowerPoint</Application>
  <PresentationFormat>Widescreen</PresentationFormat>
  <Paragraphs>61</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Nirmala UI</vt:lpstr>
      <vt:lpstr>Office Theme</vt:lpstr>
      <vt:lpstr>This customizable package is intended to support your facility’s vaccination promotion efforts.   Print and display the pages and invite staff, residents, families and visitors to add their “Why.” If participants agree, share messages on your facility’s social media channels. If they are willing, include a picture and/or their “Why.”  The content also can be displayed on bulletin boards, in staff common areas, visitor reception areas, at staff or family council meetings and in mailings. </vt:lpstr>
      <vt:lpstr>Spread the Message Further  If your staff, residents, families and visitors are willing to share their “Why” with HQIN, we’d be happy to promote vaccine confidence messages through our social media channels.  To submit social media post content, download the Social Media Post Release Form and ask the person willing to be featured to complete it. Then return it, along with the post content (text and image, if applicable), to Questions@hqi.solutions.</vt:lpstr>
      <vt:lpstr>Invite Staff to Create a Post</vt:lpstr>
      <vt:lpstr>Post Page: Nursing Services, Food Services #VaccineChampions   </vt:lpstr>
      <vt:lpstr>Post Page: Buildings &amp; Grounds, Housekeeping #VaccineChampions   </vt:lpstr>
      <vt:lpstr>Post Page: Administration, Medical Services #VaccineChampions   </vt:lpstr>
      <vt:lpstr>Residents, Visitors: Share Why You Got a Vaccine #VaccineChampions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following information is intended to support your facility’s vaccination education efforts.   Print and display the pages as is or customize them with additional information or your facility’s logo (space allotted in the top right corner of each slide).  The content can be used on bulletin boards, in staff common areas, visitor reception areas, at staff or family council meetings and in mailings.</dc:title>
  <dc:creator>Laura Finch</dc:creator>
  <cp:lastModifiedBy>April Faulkner</cp:lastModifiedBy>
  <cp:revision>18</cp:revision>
  <dcterms:created xsi:type="dcterms:W3CDTF">2022-07-06T13:51:47Z</dcterms:created>
  <dcterms:modified xsi:type="dcterms:W3CDTF">2023-09-06T17:50:42Z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0x0101005D11B6B9F23254468F6D1ED128359F2E</vt:lpwstr>
  </property>
  <property fmtid="{D5CDD505-2E9C-101B-9397-08002B2CF9AE}" pid="3" name="MediaServiceImageTags">
    <vt:lpwstr/>
  </property>
</Properties>
</file>