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4.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 id="2147483697" r:id="rId5"/>
    <p:sldMasterId id="2147483698" r:id="rId6"/>
  </p:sldMasterIdLst>
  <p:notesMasterIdLst>
    <p:notesMasterId r:id="rId12"/>
  </p:notesMasterIdLst>
  <p:sldIdLst>
    <p:sldId id="263" r:id="rId7"/>
    <p:sldId id="264" r:id="rId8"/>
    <p:sldId id="265" r:id="rId9"/>
    <p:sldId id="266" r:id="rId10"/>
    <p:sldId id="31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EC5568-5692-634B-AEB5-997AAC193943}" name="April Faulkner" initials="AF" userId="S::afaulkner@hqi.solutions::0b78918d-9d22-4f38-97c6-6a164437ea8a" providerId="AD"/>
  <p188:author id="{E5D0ABEA-3262-E566-9D66-8AF65A50DF1D}" name="Laura Finch" initials="LF" userId="S::lfinch@hqi.solutions::fb39cc06-ab26-4ebd-bfe4-08e0020ef8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4778"/>
    <a:srgbClr val="0073B6"/>
    <a:srgbClr val="D663A6"/>
    <a:srgbClr val="0B4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7E02CA-8DE7-4488-BCEB-C7A7E75966D1}" v="51" dt="2023-09-11T16:16:04.669"/>
    <p1510:client id="{84500640-9528-BEE9-2D7E-627FD28F155B}" v="41" dt="2023-09-11T13:26:31.9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97089" autoAdjust="0"/>
  </p:normalViewPr>
  <p:slideViewPr>
    <p:cSldViewPr snapToGrid="0">
      <p:cViewPr varScale="1">
        <p:scale>
          <a:sx n="129" d="100"/>
          <a:sy n="129" d="100"/>
        </p:scale>
        <p:origin x="132" y="22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4.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ril Faulkner" userId="0b78918d-9d22-4f38-97c6-6a164437ea8a" providerId="ADAL" clId="{7D7E02CA-8DE7-4488-BCEB-C7A7E75966D1}"/>
    <pc:docChg chg="undo custSel delSld modSld">
      <pc:chgData name="April Faulkner" userId="0b78918d-9d22-4f38-97c6-6a164437ea8a" providerId="ADAL" clId="{7D7E02CA-8DE7-4488-BCEB-C7A7E75966D1}" dt="2023-09-11T16:18:12.066" v="968" actId="20577"/>
      <pc:docMkLst>
        <pc:docMk/>
      </pc:docMkLst>
      <pc:sldChg chg="addSp delSp modSp mod delCm modCm">
        <pc:chgData name="April Faulkner" userId="0b78918d-9d22-4f38-97c6-6a164437ea8a" providerId="ADAL" clId="{7D7E02CA-8DE7-4488-BCEB-C7A7E75966D1}" dt="2023-09-11T16:18:12.066" v="968" actId="20577"/>
        <pc:sldMkLst>
          <pc:docMk/>
          <pc:sldMk cId="3933965055" sldId="263"/>
        </pc:sldMkLst>
        <pc:spChg chg="add mod ord">
          <ac:chgData name="April Faulkner" userId="0b78918d-9d22-4f38-97c6-6a164437ea8a" providerId="ADAL" clId="{7D7E02CA-8DE7-4488-BCEB-C7A7E75966D1}" dt="2023-09-11T16:18:12.066" v="968" actId="20577"/>
          <ac:spMkLst>
            <pc:docMk/>
            <pc:sldMk cId="3933965055" sldId="263"/>
            <ac:spMk id="2" creationId="{CA59F9C0-6A14-B436-2ADB-6528E0AC7174}"/>
          </ac:spMkLst>
        </pc:spChg>
        <pc:spChg chg="add del mod">
          <ac:chgData name="April Faulkner" userId="0b78918d-9d22-4f38-97c6-6a164437ea8a" providerId="ADAL" clId="{7D7E02CA-8DE7-4488-BCEB-C7A7E75966D1}" dt="2023-09-06T20:17:04.295" v="17"/>
          <ac:spMkLst>
            <pc:docMk/>
            <pc:sldMk cId="3933965055" sldId="263"/>
            <ac:spMk id="3" creationId="{F4AB40CD-C254-6198-7DB4-09664CEA3E79}"/>
          </ac:spMkLst>
        </pc:spChg>
        <pc:spChg chg="mod">
          <ac:chgData name="April Faulkner" userId="0b78918d-9d22-4f38-97c6-6a164437ea8a" providerId="ADAL" clId="{7D7E02CA-8DE7-4488-BCEB-C7A7E75966D1}" dt="2023-09-06T20:25:52.601" v="25"/>
          <ac:spMkLst>
            <pc:docMk/>
            <pc:sldMk cId="3933965055" sldId="263"/>
            <ac:spMk id="4" creationId="{C040AFAB-F811-493C-86FE-7C2D90BAE777}"/>
          </ac:spMkLst>
        </pc:spChg>
        <pc:spChg chg="add del mod">
          <ac:chgData name="April Faulkner" userId="0b78918d-9d22-4f38-97c6-6a164437ea8a" providerId="ADAL" clId="{7D7E02CA-8DE7-4488-BCEB-C7A7E75966D1}" dt="2023-09-06T20:17:16.003" v="21"/>
          <ac:spMkLst>
            <pc:docMk/>
            <pc:sldMk cId="3933965055" sldId="263"/>
            <ac:spMk id="5" creationId="{7AE1E059-53BE-4339-BD75-2DAE8152D25F}"/>
          </ac:spMkLst>
        </pc:spChg>
        <pc:spChg chg="add del">
          <ac:chgData name="April Faulkner" userId="0b78918d-9d22-4f38-97c6-6a164437ea8a" providerId="ADAL" clId="{7D7E02CA-8DE7-4488-BCEB-C7A7E75966D1}" dt="2023-09-06T20:17:05.152" v="19" actId="478"/>
          <ac:spMkLst>
            <pc:docMk/>
            <pc:sldMk cId="3933965055" sldId="263"/>
            <ac:spMk id="6" creationId="{90E0D783-9963-4B8B-9F86-F759CE8656C6}"/>
          </ac:spMkLst>
        </pc:spChg>
        <pc:spChg chg="add del mod">
          <ac:chgData name="April Faulkner" userId="0b78918d-9d22-4f38-97c6-6a164437ea8a" providerId="ADAL" clId="{7D7E02CA-8DE7-4488-BCEB-C7A7E75966D1}" dt="2023-09-06T20:17:04.295" v="17"/>
          <ac:spMkLst>
            <pc:docMk/>
            <pc:sldMk cId="3933965055" sldId="263"/>
            <ac:spMk id="7" creationId="{F68B485E-9013-3631-E564-CFB9E083EC71}"/>
          </ac:spMkLst>
        </pc:spChg>
        <pc:spChg chg="add del mod">
          <ac:chgData name="April Faulkner" userId="0b78918d-9d22-4f38-97c6-6a164437ea8a" providerId="ADAL" clId="{7D7E02CA-8DE7-4488-BCEB-C7A7E75966D1}" dt="2023-09-06T20:17:40.325" v="24" actId="478"/>
          <ac:spMkLst>
            <pc:docMk/>
            <pc:sldMk cId="3933965055" sldId="263"/>
            <ac:spMk id="8" creationId="{120C6532-23A6-A672-7171-44318E5B06FA}"/>
          </ac:spMkLst>
        </pc:spChg>
        <pc:spChg chg="add del mod">
          <ac:chgData name="April Faulkner" userId="0b78918d-9d22-4f38-97c6-6a164437ea8a" providerId="ADAL" clId="{7D7E02CA-8DE7-4488-BCEB-C7A7E75966D1}" dt="2023-09-06T20:17:18.454" v="22" actId="478"/>
          <ac:spMkLst>
            <pc:docMk/>
            <pc:sldMk cId="3933965055" sldId="263"/>
            <ac:spMk id="9" creationId="{43FBB959-CE33-07B1-23C8-1049DDE472DB}"/>
          </ac:spMkLst>
        </pc:spChg>
        <pc:extLst>
          <p:ext xmlns:p="http://schemas.openxmlformats.org/presentationml/2006/main" uri="{D6D511B9-2390-475A-947B-AFAB55BFBCF1}">
            <pc226:cmChg xmlns:pc226="http://schemas.microsoft.com/office/powerpoint/2022/06/main/command" chg="del">
              <pc226:chgData name="April Faulkner" userId="0b78918d-9d22-4f38-97c6-6a164437ea8a" providerId="ADAL" clId="{7D7E02CA-8DE7-4488-BCEB-C7A7E75966D1}" dt="2023-09-11T14:05:09.134" v="953"/>
              <pc2:cmMkLst xmlns:pc2="http://schemas.microsoft.com/office/powerpoint/2019/9/main/command">
                <pc:docMk/>
                <pc:sldMk cId="3933965055" sldId="263"/>
                <pc2:cmMk id="{C7CAB54A-FF18-4A18-B173-A5ADC49285BA}"/>
              </pc2:cmMkLst>
              <pc226:cmRplyChg chg="add">
                <pc226:chgData name="April Faulkner" userId="0b78918d-9d22-4f38-97c6-6a164437ea8a" providerId="ADAL" clId="{7D7E02CA-8DE7-4488-BCEB-C7A7E75966D1}" dt="2023-09-11T14:00:31.315" v="943"/>
                <pc2:cmRplyMkLst xmlns:pc2="http://schemas.microsoft.com/office/powerpoint/2019/9/main/command">
                  <pc:docMk/>
                  <pc:sldMk cId="3933965055" sldId="263"/>
                  <pc2:cmMk id="{C7CAB54A-FF18-4A18-B173-A5ADC49285BA}"/>
                  <pc2:cmRplyMk id="{93B13359-327C-430E-9D73-B9893E940EAC}"/>
                </pc2:cmRplyMkLst>
              </pc226:cmRplyChg>
            </pc226:cmChg>
          </p:ext>
        </pc:extLst>
      </pc:sldChg>
      <pc:sldChg chg="addSp delSp modSp mod">
        <pc:chgData name="April Faulkner" userId="0b78918d-9d22-4f38-97c6-6a164437ea8a" providerId="ADAL" clId="{7D7E02CA-8DE7-4488-BCEB-C7A7E75966D1}" dt="2023-09-11T14:02:04.756" v="950" actId="13244"/>
        <pc:sldMkLst>
          <pc:docMk/>
          <pc:sldMk cId="2252007760" sldId="264"/>
        </pc:sldMkLst>
        <pc:spChg chg="del mod">
          <ac:chgData name="April Faulkner" userId="0b78918d-9d22-4f38-97c6-6a164437ea8a" providerId="ADAL" clId="{7D7E02CA-8DE7-4488-BCEB-C7A7E75966D1}" dt="2023-09-07T11:52:13.562" v="62" actId="478"/>
          <ac:spMkLst>
            <pc:docMk/>
            <pc:sldMk cId="2252007760" sldId="264"/>
            <ac:spMk id="2" creationId="{C920A240-D92C-433C-1C6F-1539E4F52F2A}"/>
          </ac:spMkLst>
        </pc:spChg>
        <pc:spChg chg="mod">
          <ac:chgData name="April Faulkner" userId="0b78918d-9d22-4f38-97c6-6a164437ea8a" providerId="ADAL" clId="{7D7E02CA-8DE7-4488-BCEB-C7A7E75966D1}" dt="2023-09-07T11:46:06.564" v="26" actId="2710"/>
          <ac:spMkLst>
            <pc:docMk/>
            <pc:sldMk cId="2252007760" sldId="264"/>
            <ac:spMk id="3" creationId="{9E575E6C-6A72-41E9-8C57-28CC008569E4}"/>
          </ac:spMkLst>
        </pc:spChg>
        <pc:spChg chg="mod">
          <ac:chgData name="April Faulkner" userId="0b78918d-9d22-4f38-97c6-6a164437ea8a" providerId="ADAL" clId="{7D7E02CA-8DE7-4488-BCEB-C7A7E75966D1}" dt="2023-09-07T12:02:36.880" v="322" actId="6549"/>
          <ac:spMkLst>
            <pc:docMk/>
            <pc:sldMk cId="2252007760" sldId="264"/>
            <ac:spMk id="4" creationId="{6B826C6E-42D7-46A1-85A0-EB95A188E1CB}"/>
          </ac:spMkLst>
        </pc:spChg>
        <pc:spChg chg="del mod">
          <ac:chgData name="April Faulkner" userId="0b78918d-9d22-4f38-97c6-6a164437ea8a" providerId="ADAL" clId="{7D7E02CA-8DE7-4488-BCEB-C7A7E75966D1}" dt="2023-09-07T11:49:48.685" v="40" actId="478"/>
          <ac:spMkLst>
            <pc:docMk/>
            <pc:sldMk cId="2252007760" sldId="264"/>
            <ac:spMk id="5" creationId="{9901D09A-9D9E-5148-A663-EA4D31B9E4FB}"/>
          </ac:spMkLst>
        </pc:spChg>
        <pc:spChg chg="del">
          <ac:chgData name="April Faulkner" userId="0b78918d-9d22-4f38-97c6-6a164437ea8a" providerId="ADAL" clId="{7D7E02CA-8DE7-4488-BCEB-C7A7E75966D1}" dt="2023-09-07T11:49:56.313" v="42" actId="478"/>
          <ac:spMkLst>
            <pc:docMk/>
            <pc:sldMk cId="2252007760" sldId="264"/>
            <ac:spMk id="6" creationId="{E9FDB43E-957E-A672-7AFB-25F4A1687C19}"/>
          </ac:spMkLst>
        </pc:spChg>
        <pc:spChg chg="mod ord">
          <ac:chgData name="April Faulkner" userId="0b78918d-9d22-4f38-97c6-6a164437ea8a" providerId="ADAL" clId="{7D7E02CA-8DE7-4488-BCEB-C7A7E75966D1}" dt="2023-09-11T14:02:04.756" v="950" actId="13244"/>
          <ac:spMkLst>
            <pc:docMk/>
            <pc:sldMk cId="2252007760" sldId="264"/>
            <ac:spMk id="7" creationId="{25644DF6-7F7F-4D38-9B10-C17584855B24}"/>
          </ac:spMkLst>
        </pc:spChg>
        <pc:spChg chg="del mod">
          <ac:chgData name="April Faulkner" userId="0b78918d-9d22-4f38-97c6-6a164437ea8a" providerId="ADAL" clId="{7D7E02CA-8DE7-4488-BCEB-C7A7E75966D1}" dt="2023-09-07T11:51:10.053" v="60" actId="478"/>
          <ac:spMkLst>
            <pc:docMk/>
            <pc:sldMk cId="2252007760" sldId="264"/>
            <ac:spMk id="9" creationId="{1D179E25-1324-4CC5-08EC-366C7B412205}"/>
          </ac:spMkLst>
        </pc:spChg>
        <pc:spChg chg="mod">
          <ac:chgData name="April Faulkner" userId="0b78918d-9d22-4f38-97c6-6a164437ea8a" providerId="ADAL" clId="{7D7E02CA-8DE7-4488-BCEB-C7A7E75966D1}" dt="2023-09-11T14:01:29.495" v="947" actId="207"/>
          <ac:spMkLst>
            <pc:docMk/>
            <pc:sldMk cId="2252007760" sldId="264"/>
            <ac:spMk id="10" creationId="{2B2F87C2-3E43-4BE0-BAD8-FA7ED271A857}"/>
          </ac:spMkLst>
        </pc:spChg>
        <pc:spChg chg="add mod">
          <ac:chgData name="April Faulkner" userId="0b78918d-9d22-4f38-97c6-6a164437ea8a" providerId="ADAL" clId="{7D7E02CA-8DE7-4488-BCEB-C7A7E75966D1}" dt="2023-09-07T12:02:47.332" v="344" actId="1035"/>
          <ac:spMkLst>
            <pc:docMk/>
            <pc:sldMk cId="2252007760" sldId="264"/>
            <ac:spMk id="14" creationId="{C9F64C49-5F79-3E4F-7E02-B73D760FEC7D}"/>
          </ac:spMkLst>
        </pc:spChg>
        <pc:spChg chg="add mod">
          <ac:chgData name="April Faulkner" userId="0b78918d-9d22-4f38-97c6-6a164437ea8a" providerId="ADAL" clId="{7D7E02CA-8DE7-4488-BCEB-C7A7E75966D1}" dt="2023-09-07T12:02:47.332" v="344" actId="1035"/>
          <ac:spMkLst>
            <pc:docMk/>
            <pc:sldMk cId="2252007760" sldId="264"/>
            <ac:spMk id="16" creationId="{8320D0E6-3AB6-C012-2205-73FD6EF896B2}"/>
          </ac:spMkLst>
        </pc:spChg>
        <pc:spChg chg="add mod">
          <ac:chgData name="April Faulkner" userId="0b78918d-9d22-4f38-97c6-6a164437ea8a" providerId="ADAL" clId="{7D7E02CA-8DE7-4488-BCEB-C7A7E75966D1}" dt="2023-09-07T12:02:56.817" v="378" actId="1036"/>
          <ac:spMkLst>
            <pc:docMk/>
            <pc:sldMk cId="2252007760" sldId="264"/>
            <ac:spMk id="18" creationId="{DD170BF6-94C8-DCFB-D573-08993D4822A5}"/>
          </ac:spMkLst>
        </pc:spChg>
        <pc:spChg chg="add mod">
          <ac:chgData name="April Faulkner" userId="0b78918d-9d22-4f38-97c6-6a164437ea8a" providerId="ADAL" clId="{7D7E02CA-8DE7-4488-BCEB-C7A7E75966D1}" dt="2023-09-07T12:02:56.817" v="378" actId="1036"/>
          <ac:spMkLst>
            <pc:docMk/>
            <pc:sldMk cId="2252007760" sldId="264"/>
            <ac:spMk id="19" creationId="{952C72F7-4608-8546-0F0E-1DEFC42C6F23}"/>
          </ac:spMkLst>
        </pc:spChg>
        <pc:spChg chg="add del mod">
          <ac:chgData name="April Faulkner" userId="0b78918d-9d22-4f38-97c6-6a164437ea8a" providerId="ADAL" clId="{7D7E02CA-8DE7-4488-BCEB-C7A7E75966D1}" dt="2023-09-07T12:01:34.942" v="305" actId="478"/>
          <ac:spMkLst>
            <pc:docMk/>
            <pc:sldMk cId="2252007760" sldId="264"/>
            <ac:spMk id="20" creationId="{1B8BDBC0-3528-68FE-E8B1-FBE0B871E28B}"/>
          </ac:spMkLst>
        </pc:spChg>
        <pc:picChg chg="del mod">
          <ac:chgData name="April Faulkner" userId="0b78918d-9d22-4f38-97c6-6a164437ea8a" providerId="ADAL" clId="{7D7E02CA-8DE7-4488-BCEB-C7A7E75966D1}" dt="2023-09-07T11:50:36.931" v="53" actId="478"/>
          <ac:picMkLst>
            <pc:docMk/>
            <pc:sldMk cId="2252007760" sldId="264"/>
            <ac:picMk id="8" creationId="{0D527F80-EEC8-F4B0-1EFE-773928FF862E}"/>
          </ac:picMkLst>
        </pc:picChg>
        <pc:picChg chg="add mod modCrop">
          <ac:chgData name="April Faulkner" userId="0b78918d-9d22-4f38-97c6-6a164437ea8a" providerId="ADAL" clId="{7D7E02CA-8DE7-4488-BCEB-C7A7E75966D1}" dt="2023-09-11T14:00:58.550" v="945" actId="962"/>
          <ac:picMkLst>
            <pc:docMk/>
            <pc:sldMk cId="2252007760" sldId="264"/>
            <ac:picMk id="12" creationId="{D08EF76B-EA27-6E73-E37D-8F31B2EC5A13}"/>
          </ac:picMkLst>
        </pc:picChg>
        <pc:picChg chg="add mod">
          <ac:chgData name="April Faulkner" userId="0b78918d-9d22-4f38-97c6-6a164437ea8a" providerId="ADAL" clId="{7D7E02CA-8DE7-4488-BCEB-C7A7E75966D1}" dt="2023-09-11T14:01:06.615" v="946" actId="962"/>
          <ac:picMkLst>
            <pc:docMk/>
            <pc:sldMk cId="2252007760" sldId="264"/>
            <ac:picMk id="17" creationId="{0673B8F9-0C54-1E94-C895-F86EF80159FE}"/>
          </ac:picMkLst>
        </pc:picChg>
      </pc:sldChg>
      <pc:sldChg chg="modSp mod">
        <pc:chgData name="April Faulkner" userId="0b78918d-9d22-4f38-97c6-6a164437ea8a" providerId="ADAL" clId="{7D7E02CA-8DE7-4488-BCEB-C7A7E75966D1}" dt="2023-09-11T14:02:15.042" v="951" actId="13244"/>
        <pc:sldMkLst>
          <pc:docMk/>
          <pc:sldMk cId="2193920991" sldId="265"/>
        </pc:sldMkLst>
        <pc:spChg chg="mod">
          <ac:chgData name="April Faulkner" userId="0b78918d-9d22-4f38-97c6-6a164437ea8a" providerId="ADAL" clId="{7D7E02CA-8DE7-4488-BCEB-C7A7E75966D1}" dt="2023-09-07T12:06:03.215" v="418" actId="14100"/>
          <ac:spMkLst>
            <pc:docMk/>
            <pc:sldMk cId="2193920991" sldId="265"/>
            <ac:spMk id="2" creationId="{00751984-FA71-43C7-972C-702F6FE960A8}"/>
          </ac:spMkLst>
        </pc:spChg>
        <pc:spChg chg="mod ord">
          <ac:chgData name="April Faulkner" userId="0b78918d-9d22-4f38-97c6-6a164437ea8a" providerId="ADAL" clId="{7D7E02CA-8DE7-4488-BCEB-C7A7E75966D1}" dt="2023-09-11T14:02:15.042" v="951" actId="13244"/>
          <ac:spMkLst>
            <pc:docMk/>
            <pc:sldMk cId="2193920991" sldId="265"/>
            <ac:spMk id="8" creationId="{A2465A6D-BF76-43FC-87B1-63E713D4A604}"/>
          </ac:spMkLst>
        </pc:spChg>
        <pc:spChg chg="mod">
          <ac:chgData name="April Faulkner" userId="0b78918d-9d22-4f38-97c6-6a164437ea8a" providerId="ADAL" clId="{7D7E02CA-8DE7-4488-BCEB-C7A7E75966D1}" dt="2023-09-07T12:04:55.499" v="386" actId="1076"/>
          <ac:spMkLst>
            <pc:docMk/>
            <pc:sldMk cId="2193920991" sldId="265"/>
            <ac:spMk id="10" creationId="{7FE13267-797A-45BC-908A-7F0226C5C589}"/>
          </ac:spMkLst>
        </pc:spChg>
        <pc:graphicFrameChg chg="mod">
          <ac:chgData name="April Faulkner" userId="0b78918d-9d22-4f38-97c6-6a164437ea8a" providerId="ADAL" clId="{7D7E02CA-8DE7-4488-BCEB-C7A7E75966D1}" dt="2023-09-07T12:04:59.652" v="387" actId="1076"/>
          <ac:graphicFrameMkLst>
            <pc:docMk/>
            <pc:sldMk cId="2193920991" sldId="265"/>
            <ac:graphicFrameMk id="11" creationId="{7ECD8CC5-78D2-4403-8329-018A3FEE4EA9}"/>
          </ac:graphicFrameMkLst>
        </pc:graphicFrameChg>
      </pc:sldChg>
      <pc:sldChg chg="modSp mod">
        <pc:chgData name="April Faulkner" userId="0b78918d-9d22-4f38-97c6-6a164437ea8a" providerId="ADAL" clId="{7D7E02CA-8DE7-4488-BCEB-C7A7E75966D1}" dt="2023-09-11T16:17:55.489" v="967" actId="13244"/>
        <pc:sldMkLst>
          <pc:docMk/>
          <pc:sldMk cId="508226306" sldId="266"/>
        </pc:sldMkLst>
        <pc:spChg chg="mod ord">
          <ac:chgData name="April Faulkner" userId="0b78918d-9d22-4f38-97c6-6a164437ea8a" providerId="ADAL" clId="{7D7E02CA-8DE7-4488-BCEB-C7A7E75966D1}" dt="2023-09-11T16:15:55.674" v="955" actId="13244"/>
          <ac:spMkLst>
            <pc:docMk/>
            <pc:sldMk cId="508226306" sldId="266"/>
            <ac:spMk id="2" creationId="{F8664A19-C6F7-33B2-F57C-70CC63AF34C9}"/>
          </ac:spMkLst>
        </pc:spChg>
        <pc:spChg chg="mod ord">
          <ac:chgData name="April Faulkner" userId="0b78918d-9d22-4f38-97c6-6a164437ea8a" providerId="ADAL" clId="{7D7E02CA-8DE7-4488-BCEB-C7A7E75966D1}" dt="2023-09-11T16:17:33.418" v="965" actId="13244"/>
          <ac:spMkLst>
            <pc:docMk/>
            <pc:sldMk cId="508226306" sldId="266"/>
            <ac:spMk id="5" creationId="{C6B85744-0BA6-427A-96D4-25FDAFCF2092}"/>
          </ac:spMkLst>
        </pc:spChg>
        <pc:spChg chg="mod ord">
          <ac:chgData name="April Faulkner" userId="0b78918d-9d22-4f38-97c6-6a164437ea8a" providerId="ADAL" clId="{7D7E02CA-8DE7-4488-BCEB-C7A7E75966D1}" dt="2023-09-11T16:15:31.446" v="954" actId="13244"/>
          <ac:spMkLst>
            <pc:docMk/>
            <pc:sldMk cId="508226306" sldId="266"/>
            <ac:spMk id="6" creationId="{05C7597A-6438-4ED5-B5D1-EB628E0EE108}"/>
          </ac:spMkLst>
        </pc:spChg>
        <pc:spChg chg="ord">
          <ac:chgData name="April Faulkner" userId="0b78918d-9d22-4f38-97c6-6a164437ea8a" providerId="ADAL" clId="{7D7E02CA-8DE7-4488-BCEB-C7A7E75966D1}" dt="2023-09-11T14:04:46.649" v="952" actId="13244"/>
          <ac:spMkLst>
            <pc:docMk/>
            <pc:sldMk cId="508226306" sldId="266"/>
            <ac:spMk id="12" creationId="{2F2F27BA-1A0C-40A3-B5FD-6C7E8DDD8BD5}"/>
          </ac:spMkLst>
        </pc:spChg>
        <pc:spChg chg="ord">
          <ac:chgData name="April Faulkner" userId="0b78918d-9d22-4f38-97c6-6a164437ea8a" providerId="ADAL" clId="{7D7E02CA-8DE7-4488-BCEB-C7A7E75966D1}" dt="2023-09-11T16:17:51.619" v="966" actId="13244"/>
          <ac:spMkLst>
            <pc:docMk/>
            <pc:sldMk cId="508226306" sldId="266"/>
            <ac:spMk id="23" creationId="{3949FA27-4A3B-499E-BBCB-3556569A39B9}"/>
          </ac:spMkLst>
        </pc:spChg>
        <pc:spChg chg="ord">
          <ac:chgData name="April Faulkner" userId="0b78918d-9d22-4f38-97c6-6a164437ea8a" providerId="ADAL" clId="{7D7E02CA-8DE7-4488-BCEB-C7A7E75966D1}" dt="2023-09-11T16:17:55.489" v="967" actId="13244"/>
          <ac:spMkLst>
            <pc:docMk/>
            <pc:sldMk cId="508226306" sldId="266"/>
            <ac:spMk id="24" creationId="{0C797F07-5CFF-41E8-997F-B3FEFB41745E}"/>
          </ac:spMkLst>
        </pc:spChg>
      </pc:sldChg>
      <pc:sldChg chg="del">
        <pc:chgData name="April Faulkner" userId="0b78918d-9d22-4f38-97c6-6a164437ea8a" providerId="ADAL" clId="{7D7E02CA-8DE7-4488-BCEB-C7A7E75966D1}" dt="2023-09-06T20:16:38.159" v="11" actId="2696"/>
        <pc:sldMkLst>
          <pc:docMk/>
          <pc:sldMk cId="2728073803" sldId="317"/>
        </pc:sldMkLst>
      </pc:sldChg>
      <pc:sldChg chg="addSp delSp modSp mod delCm">
        <pc:chgData name="April Faulkner" userId="0b78918d-9d22-4f38-97c6-6a164437ea8a" providerId="ADAL" clId="{7D7E02CA-8DE7-4488-BCEB-C7A7E75966D1}" dt="2023-09-11T16:16:58.290" v="964" actId="13244"/>
        <pc:sldMkLst>
          <pc:docMk/>
          <pc:sldMk cId="745869528" sldId="319"/>
        </pc:sldMkLst>
        <pc:spChg chg="del mod">
          <ac:chgData name="April Faulkner" userId="0b78918d-9d22-4f38-97c6-6a164437ea8a" providerId="ADAL" clId="{7D7E02CA-8DE7-4488-BCEB-C7A7E75966D1}" dt="2023-09-07T12:47:45.813" v="797" actId="478"/>
          <ac:spMkLst>
            <pc:docMk/>
            <pc:sldMk cId="745869528" sldId="319"/>
            <ac:spMk id="2" creationId="{3205EC3D-63C2-0E03-6EE6-E24A58D63362}"/>
          </ac:spMkLst>
        </pc:spChg>
        <pc:spChg chg="mod">
          <ac:chgData name="April Faulkner" userId="0b78918d-9d22-4f38-97c6-6a164437ea8a" providerId="ADAL" clId="{7D7E02CA-8DE7-4488-BCEB-C7A7E75966D1}" dt="2023-09-07T12:52:04.648" v="891" actId="1076"/>
          <ac:spMkLst>
            <pc:docMk/>
            <pc:sldMk cId="745869528" sldId="319"/>
            <ac:spMk id="5" creationId="{239AA517-5852-4300-4AF3-491AEB488DDE}"/>
          </ac:spMkLst>
        </pc:spChg>
        <pc:spChg chg="mod">
          <ac:chgData name="April Faulkner" userId="0b78918d-9d22-4f38-97c6-6a164437ea8a" providerId="ADAL" clId="{7D7E02CA-8DE7-4488-BCEB-C7A7E75966D1}" dt="2023-09-07T12:53:16.724" v="930" actId="1035"/>
          <ac:spMkLst>
            <pc:docMk/>
            <pc:sldMk cId="745869528" sldId="319"/>
            <ac:spMk id="7" creationId="{41655B60-2C2E-1988-3F4B-8631F3F7590D}"/>
          </ac:spMkLst>
        </pc:spChg>
        <pc:spChg chg="mod ord">
          <ac:chgData name="April Faulkner" userId="0b78918d-9d22-4f38-97c6-6a164437ea8a" providerId="ADAL" clId="{7D7E02CA-8DE7-4488-BCEB-C7A7E75966D1}" dt="2023-09-11T16:16:32.245" v="961" actId="13244"/>
          <ac:spMkLst>
            <pc:docMk/>
            <pc:sldMk cId="745869528" sldId="319"/>
            <ac:spMk id="10" creationId="{5D1FBE92-8714-CDD9-984D-A3F6FDA0202F}"/>
          </ac:spMkLst>
        </pc:spChg>
        <pc:spChg chg="add del mod">
          <ac:chgData name="April Faulkner" userId="0b78918d-9d22-4f38-97c6-6a164437ea8a" providerId="ADAL" clId="{7D7E02CA-8DE7-4488-BCEB-C7A7E75966D1}" dt="2023-09-07T12:49:13.211" v="829" actId="11529"/>
          <ac:spMkLst>
            <pc:docMk/>
            <pc:sldMk cId="745869528" sldId="319"/>
            <ac:spMk id="27" creationId="{15816867-8489-CFF8-BDC5-06D947583CD1}"/>
          </ac:spMkLst>
        </pc:spChg>
        <pc:picChg chg="del mod">
          <ac:chgData name="April Faulkner" userId="0b78918d-9d22-4f38-97c6-6a164437ea8a" providerId="ADAL" clId="{7D7E02CA-8DE7-4488-BCEB-C7A7E75966D1}" dt="2023-09-07T12:21:56.492" v="526" actId="478"/>
          <ac:picMkLst>
            <pc:docMk/>
            <pc:sldMk cId="745869528" sldId="319"/>
            <ac:picMk id="3" creationId="{26AB0386-600C-4830-2CDB-E2B3FEBAB2D0}"/>
          </ac:picMkLst>
        </pc:picChg>
        <pc:picChg chg="add del">
          <ac:chgData name="April Faulkner" userId="0b78918d-9d22-4f38-97c6-6a164437ea8a" providerId="ADAL" clId="{7D7E02CA-8DE7-4488-BCEB-C7A7E75966D1}" dt="2023-09-07T12:22:33.802" v="528" actId="478"/>
          <ac:picMkLst>
            <pc:docMk/>
            <pc:sldMk cId="745869528" sldId="319"/>
            <ac:picMk id="6" creationId="{485913F1-34D9-C903-45E2-CE320AD66F84}"/>
          </ac:picMkLst>
        </pc:picChg>
        <pc:picChg chg="mod ord">
          <ac:chgData name="April Faulkner" userId="0b78918d-9d22-4f38-97c6-6a164437ea8a" providerId="ADAL" clId="{7D7E02CA-8DE7-4488-BCEB-C7A7E75966D1}" dt="2023-09-11T16:16:12.330" v="957" actId="13244"/>
          <ac:picMkLst>
            <pc:docMk/>
            <pc:sldMk cId="745869528" sldId="319"/>
            <ac:picMk id="8" creationId="{221CF775-8E72-612C-A3F9-19E6DEA0A982}"/>
          </ac:picMkLst>
        </pc:picChg>
        <pc:picChg chg="mod">
          <ac:chgData name="April Faulkner" userId="0b78918d-9d22-4f38-97c6-6a164437ea8a" providerId="ADAL" clId="{7D7E02CA-8DE7-4488-BCEB-C7A7E75966D1}" dt="2023-09-11T16:16:04.669" v="956" actId="13244"/>
          <ac:picMkLst>
            <pc:docMk/>
            <pc:sldMk cId="745869528" sldId="319"/>
            <ac:picMk id="11" creationId="{3BCFE31D-1A76-19FA-556E-E308B4BE27A7}"/>
          </ac:picMkLst>
        </pc:picChg>
        <pc:picChg chg="mod ord">
          <ac:chgData name="April Faulkner" userId="0b78918d-9d22-4f38-97c6-6a164437ea8a" providerId="ADAL" clId="{7D7E02CA-8DE7-4488-BCEB-C7A7E75966D1}" dt="2023-09-11T16:16:52.250" v="963" actId="13244"/>
          <ac:picMkLst>
            <pc:docMk/>
            <pc:sldMk cId="745869528" sldId="319"/>
            <ac:picMk id="12" creationId="{3F278D01-007D-8203-2ACF-87E6A3ABC5B7}"/>
          </ac:picMkLst>
        </pc:picChg>
        <pc:picChg chg="add mod ord">
          <ac:chgData name="April Faulkner" userId="0b78918d-9d22-4f38-97c6-6a164437ea8a" providerId="ADAL" clId="{7D7E02CA-8DE7-4488-BCEB-C7A7E75966D1}" dt="2023-09-11T16:16:16.041" v="958" actId="13244"/>
          <ac:picMkLst>
            <pc:docMk/>
            <pc:sldMk cId="745869528" sldId="319"/>
            <ac:picMk id="14" creationId="{8FAF06F6-CA5F-F7D2-D20D-19AF009AB16E}"/>
          </ac:picMkLst>
        </pc:picChg>
        <pc:picChg chg="add del">
          <ac:chgData name="April Faulkner" userId="0b78918d-9d22-4f38-97c6-6a164437ea8a" providerId="ADAL" clId="{7D7E02CA-8DE7-4488-BCEB-C7A7E75966D1}" dt="2023-09-07T12:24:44.341" v="538" actId="478"/>
          <ac:picMkLst>
            <pc:docMk/>
            <pc:sldMk cId="745869528" sldId="319"/>
            <ac:picMk id="16" creationId="{4CD2F7D3-B541-E929-7392-DC05AD2CC1E0}"/>
          </ac:picMkLst>
        </pc:picChg>
        <pc:picChg chg="add mod">
          <ac:chgData name="April Faulkner" userId="0b78918d-9d22-4f38-97c6-6a164437ea8a" providerId="ADAL" clId="{7D7E02CA-8DE7-4488-BCEB-C7A7E75966D1}" dt="2023-09-07T12:53:16.724" v="930" actId="1035"/>
          <ac:picMkLst>
            <pc:docMk/>
            <pc:sldMk cId="745869528" sldId="319"/>
            <ac:picMk id="18" creationId="{0B1EDC0D-3D50-D9E7-6B8E-CD9FDFF6CE6B}"/>
          </ac:picMkLst>
        </pc:picChg>
        <pc:picChg chg="add del mod">
          <ac:chgData name="April Faulkner" userId="0b78918d-9d22-4f38-97c6-6a164437ea8a" providerId="ADAL" clId="{7D7E02CA-8DE7-4488-BCEB-C7A7E75966D1}" dt="2023-09-07T12:27:39.645" v="557" actId="478"/>
          <ac:picMkLst>
            <pc:docMk/>
            <pc:sldMk cId="745869528" sldId="319"/>
            <ac:picMk id="20" creationId="{49E5A96A-82E4-B809-736C-1CD7F5864F65}"/>
          </ac:picMkLst>
        </pc:picChg>
        <pc:picChg chg="add mod ord">
          <ac:chgData name="April Faulkner" userId="0b78918d-9d22-4f38-97c6-6a164437ea8a" providerId="ADAL" clId="{7D7E02CA-8DE7-4488-BCEB-C7A7E75966D1}" dt="2023-09-11T16:16:58.290" v="964" actId="13244"/>
          <ac:picMkLst>
            <pc:docMk/>
            <pc:sldMk cId="745869528" sldId="319"/>
            <ac:picMk id="22" creationId="{B422CDD9-8AF9-EE66-8B87-C15E768F6358}"/>
          </ac:picMkLst>
        </pc:picChg>
        <pc:picChg chg="add mod ord">
          <ac:chgData name="April Faulkner" userId="0b78918d-9d22-4f38-97c6-6a164437ea8a" providerId="ADAL" clId="{7D7E02CA-8DE7-4488-BCEB-C7A7E75966D1}" dt="2023-09-11T16:16:44.736" v="962" actId="13244"/>
          <ac:picMkLst>
            <pc:docMk/>
            <pc:sldMk cId="745869528" sldId="319"/>
            <ac:picMk id="24" creationId="{C8E5B597-EFC5-0952-B5D4-78B3FC53464D}"/>
          </ac:picMkLst>
        </pc:picChg>
        <pc:picChg chg="add mod ord">
          <ac:chgData name="April Faulkner" userId="0b78918d-9d22-4f38-97c6-6a164437ea8a" providerId="ADAL" clId="{7D7E02CA-8DE7-4488-BCEB-C7A7E75966D1}" dt="2023-09-11T16:16:20.479" v="959" actId="13244"/>
          <ac:picMkLst>
            <pc:docMk/>
            <pc:sldMk cId="745869528" sldId="319"/>
            <ac:picMk id="26" creationId="{0684D142-D75A-20C3-CEC8-E13452348E3D}"/>
          </ac:picMkLst>
        </pc:picChg>
        <pc:extLst>
          <p:ext xmlns:p="http://schemas.openxmlformats.org/presentationml/2006/main" uri="{D6D511B9-2390-475A-947B-AFAB55BFBCF1}">
            <pc226:cmChg xmlns:pc226="http://schemas.microsoft.com/office/powerpoint/2022/06/main/command" chg="del">
              <pc226:chgData name="April Faulkner" userId="0b78918d-9d22-4f38-97c6-6a164437ea8a" providerId="ADAL" clId="{7D7E02CA-8DE7-4488-BCEB-C7A7E75966D1}" dt="2023-09-11T14:00:08.905" v="942"/>
              <pc2:cmMkLst xmlns:pc2="http://schemas.microsoft.com/office/powerpoint/2019/9/main/command">
                <pc:docMk/>
                <pc:sldMk cId="745869528" sldId="319"/>
                <pc2:cmMk id="{80C176A0-5367-4199-8893-643890E3F3DB}"/>
              </pc2:cmMkLst>
            </pc226:cmChg>
            <pc226:cmChg xmlns:pc226="http://schemas.microsoft.com/office/powerpoint/2022/06/main/command" chg="del">
              <pc226:chgData name="April Faulkner" userId="0b78918d-9d22-4f38-97c6-6a164437ea8a" providerId="ADAL" clId="{7D7E02CA-8DE7-4488-BCEB-C7A7E75966D1}" dt="2023-09-07T12:37:56.778" v="671"/>
              <pc2:cmMkLst xmlns:pc2="http://schemas.microsoft.com/office/powerpoint/2019/9/main/command">
                <pc:docMk/>
                <pc:sldMk cId="745869528" sldId="319"/>
                <pc2:cmMk id="{8F7D45D1-4328-46F3-B551-FDE74A1A048C}"/>
              </pc2:cmMkLst>
            </pc226:cmChg>
          </p:ext>
        </pc:extLst>
      </pc:sldChg>
      <pc:sldMasterChg chg="delSldLayout">
        <pc:chgData name="April Faulkner" userId="0b78918d-9d22-4f38-97c6-6a164437ea8a" providerId="ADAL" clId="{7D7E02CA-8DE7-4488-BCEB-C7A7E75966D1}" dt="2023-09-06T20:16:38.159" v="11" actId="2696"/>
        <pc:sldMasterMkLst>
          <pc:docMk/>
          <pc:sldMasterMk cId="1943379622" sldId="2147483698"/>
        </pc:sldMasterMkLst>
        <pc:sldLayoutChg chg="del">
          <pc:chgData name="April Faulkner" userId="0b78918d-9d22-4f38-97c6-6a164437ea8a" providerId="ADAL" clId="{7D7E02CA-8DE7-4488-BCEB-C7A7E75966D1}" dt="2023-09-06T20:16:38.159" v="11" actId="2696"/>
          <pc:sldLayoutMkLst>
            <pc:docMk/>
            <pc:sldMasterMk cId="1943379622" sldId="2147483698"/>
            <pc:sldLayoutMk cId="388201772" sldId="2147483712"/>
          </pc:sldLayoutMkLst>
        </pc:sldLayoutChg>
      </pc:sldMasterChg>
    </pc:docChg>
  </pc:docChgLst>
  <pc:docChgLst>
    <pc:chgData name="Laura Finch" userId="S::lfinch@hqi.solutions::fb39cc06-ab26-4ebd-bfe4-08e0020ef85c" providerId="AD" clId="Web-{84500640-9528-BEE9-2D7E-627FD28F155B}"/>
    <pc:docChg chg="modSld">
      <pc:chgData name="Laura Finch" userId="S::lfinch@hqi.solutions::fb39cc06-ab26-4ebd-bfe4-08e0020ef85c" providerId="AD" clId="Web-{84500640-9528-BEE9-2D7E-627FD28F155B}" dt="2023-09-11T13:26:31.978" v="24"/>
      <pc:docMkLst>
        <pc:docMk/>
      </pc:docMkLst>
      <pc:sldChg chg="modSp addCm">
        <pc:chgData name="Laura Finch" userId="S::lfinch@hqi.solutions::fb39cc06-ab26-4ebd-bfe4-08e0020ef85c" providerId="AD" clId="Web-{84500640-9528-BEE9-2D7E-627FD28F155B}" dt="2023-09-11T13:23:44.114" v="21" actId="20577"/>
        <pc:sldMkLst>
          <pc:docMk/>
          <pc:sldMk cId="3933965055" sldId="263"/>
        </pc:sldMkLst>
        <pc:spChg chg="mod">
          <ac:chgData name="Laura Finch" userId="S::lfinch@hqi.solutions::fb39cc06-ab26-4ebd-bfe4-08e0020ef85c" providerId="AD" clId="Web-{84500640-9528-BEE9-2D7E-627FD28F155B}" dt="2023-09-11T13:23:44.114" v="21" actId="20577"/>
          <ac:spMkLst>
            <pc:docMk/>
            <pc:sldMk cId="3933965055" sldId="263"/>
            <ac:spMk id="2" creationId="{CA59F9C0-6A14-B436-2ADB-6528E0AC7174}"/>
          </ac:spMkLst>
        </pc:spChg>
        <pc:extLst>
          <p:ext xmlns:p="http://schemas.openxmlformats.org/presentationml/2006/main" uri="{D6D511B9-2390-475A-947B-AFAB55BFBCF1}">
            <pc226:cmChg xmlns:pc226="http://schemas.microsoft.com/office/powerpoint/2022/06/main/command" chg="add">
              <pc226:chgData name="Laura Finch" userId="S::lfinch@hqi.solutions::fb39cc06-ab26-4ebd-bfe4-08e0020ef85c" providerId="AD" clId="Web-{84500640-9528-BEE9-2D7E-627FD28F155B}" dt="2023-09-11T13:23:43.676" v="20"/>
              <pc2:cmMkLst xmlns:pc2="http://schemas.microsoft.com/office/powerpoint/2019/9/main/command">
                <pc:docMk/>
                <pc:sldMk cId="3933965055" sldId="263"/>
                <pc2:cmMk id="{C7CAB54A-FF18-4A18-B173-A5ADC49285BA}"/>
              </pc2:cmMkLst>
            </pc226:cmChg>
          </p:ext>
        </pc:extLst>
      </pc:sldChg>
      <pc:sldChg chg="modSp">
        <pc:chgData name="Laura Finch" userId="S::lfinch@hqi.solutions::fb39cc06-ab26-4ebd-bfe4-08e0020ef85c" providerId="AD" clId="Web-{84500640-9528-BEE9-2D7E-627FD28F155B}" dt="2023-09-11T13:24:14.005" v="22" actId="14100"/>
        <pc:sldMkLst>
          <pc:docMk/>
          <pc:sldMk cId="2252007760" sldId="264"/>
        </pc:sldMkLst>
        <pc:spChg chg="mod">
          <ac:chgData name="Laura Finch" userId="S::lfinch@hqi.solutions::fb39cc06-ab26-4ebd-bfe4-08e0020ef85c" providerId="AD" clId="Web-{84500640-9528-BEE9-2D7E-627FD28F155B}" dt="2023-09-11T13:24:14.005" v="22" actId="14100"/>
          <ac:spMkLst>
            <pc:docMk/>
            <pc:sldMk cId="2252007760" sldId="264"/>
            <ac:spMk id="10" creationId="{2B2F87C2-3E43-4BE0-BAD8-FA7ED271A857}"/>
          </ac:spMkLst>
        </pc:spChg>
      </pc:sldChg>
      <pc:sldChg chg="modSp">
        <pc:chgData name="Laura Finch" userId="S::lfinch@hqi.solutions::fb39cc06-ab26-4ebd-bfe4-08e0020ef85c" providerId="AD" clId="Web-{84500640-9528-BEE9-2D7E-627FD28F155B}" dt="2023-09-11T13:25:03.928" v="23" actId="20577"/>
        <pc:sldMkLst>
          <pc:docMk/>
          <pc:sldMk cId="2193920991" sldId="265"/>
        </pc:sldMkLst>
        <pc:spChg chg="mod">
          <ac:chgData name="Laura Finch" userId="S::lfinch@hqi.solutions::fb39cc06-ab26-4ebd-bfe4-08e0020ef85c" providerId="AD" clId="Web-{84500640-9528-BEE9-2D7E-627FD28F155B}" dt="2023-09-11T13:25:03.928" v="23" actId="20577"/>
          <ac:spMkLst>
            <pc:docMk/>
            <pc:sldMk cId="2193920991" sldId="265"/>
            <ac:spMk id="2" creationId="{00751984-FA71-43C7-972C-702F6FE960A8}"/>
          </ac:spMkLst>
        </pc:spChg>
      </pc:sldChg>
      <pc:sldChg chg="addCm">
        <pc:chgData name="Laura Finch" userId="S::lfinch@hqi.solutions::fb39cc06-ab26-4ebd-bfe4-08e0020ef85c" providerId="AD" clId="Web-{84500640-9528-BEE9-2D7E-627FD28F155B}" dt="2023-09-11T13:26:31.978" v="24"/>
        <pc:sldMkLst>
          <pc:docMk/>
          <pc:sldMk cId="745869528" sldId="319"/>
        </pc:sldMkLst>
        <pc:extLst>
          <p:ext xmlns:p="http://schemas.openxmlformats.org/presentationml/2006/main" uri="{D6D511B9-2390-475A-947B-AFAB55BFBCF1}">
            <pc226:cmChg xmlns:pc226="http://schemas.microsoft.com/office/powerpoint/2022/06/main/command" chg="add">
              <pc226:chgData name="Laura Finch" userId="S::lfinch@hqi.solutions::fb39cc06-ab26-4ebd-bfe4-08e0020ef85c" providerId="AD" clId="Web-{84500640-9528-BEE9-2D7E-627FD28F155B}" dt="2023-09-11T13:26:31.978" v="24"/>
              <pc2:cmMkLst xmlns:pc2="http://schemas.microsoft.com/office/powerpoint/2019/9/main/command">
                <pc:docMk/>
                <pc:sldMk cId="745869528" sldId="319"/>
                <pc2:cmMk id="{80C176A0-5367-4199-8893-643890E3F3DB}"/>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788A4-0F83-4146-B7D6-258749257903}"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44B7C3-4DD3-4EC4-81BE-824F2EFDCECD}" type="slidenum">
              <a:rPr lang="en-US" smtClean="0"/>
              <a:t>‹#›</a:t>
            </a:fld>
            <a:endParaRPr lang="en-US"/>
          </a:p>
        </p:txBody>
      </p:sp>
    </p:spTree>
    <p:extLst>
      <p:ext uri="{BB962C8B-B14F-4D97-AF65-F5344CB8AC3E}">
        <p14:creationId xmlns:p14="http://schemas.microsoft.com/office/powerpoint/2010/main" val="804158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0675" y="276225"/>
            <a:ext cx="2132013" cy="1198563"/>
          </a:xfrm>
          <a:prstGeom prst="rect">
            <a:avLst/>
          </a:prstGeom>
          <a:noFill/>
          <a:ln w="12700">
            <a:solidFill>
              <a:prstClr val="black"/>
            </a:solidFill>
          </a:ln>
        </p:spPr>
      </p:sp>
      <p:sp>
        <p:nvSpPr>
          <p:cNvPr id="3" name="Notes Placeholder 2"/>
          <p:cNvSpPr>
            <a:spLocks noGrp="1"/>
          </p:cNvSpPr>
          <p:nvPr>
            <p:ph type="body" idx="1"/>
          </p:nvPr>
        </p:nvSpPr>
        <p:spPr>
          <a:xfrm>
            <a:off x="539434" y="1700585"/>
            <a:ext cx="7684796" cy="4245888"/>
          </a:xfrm>
          <a:prstGeom prst="rect">
            <a:avLst/>
          </a:prstGeom>
        </p:spPr>
        <p:txBody>
          <a:bodyPr lIns="92282" tIns="46141" rIns="92282" bIns="46141"/>
          <a:lstStyle/>
          <a:p>
            <a:endParaRPr lang="en-US" dirty="0">
              <a:solidFill>
                <a:srgbClr val="0073B6"/>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638024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4B7C3-4DD3-4EC4-81BE-824F2EFDCECD}" type="slidenum">
              <a:rPr lang="en-US" smtClean="0"/>
              <a:t>5</a:t>
            </a:fld>
            <a:endParaRPr lang="en-US"/>
          </a:p>
        </p:txBody>
      </p:sp>
    </p:spTree>
    <p:extLst>
      <p:ext uri="{BB962C8B-B14F-4D97-AF65-F5344CB8AC3E}">
        <p14:creationId xmlns:p14="http://schemas.microsoft.com/office/powerpoint/2010/main" val="674972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34.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5.jpe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slideMaster" Target="../slideMasters/slideMaster3.xml"/><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Title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778435-0220-4D13-AFB0-A503C53D1B7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3370C34B-E929-4CB6-B24A-AB302E13DC93}"/>
              </a:ext>
              <a:ext uri="{C183D7F6-B498-43B3-948B-1728B52AA6E4}">
                <adec:decorative xmlns:adec="http://schemas.microsoft.com/office/drawing/2017/decorative" val="1"/>
              </a:ext>
            </a:extLst>
          </p:cNvPr>
          <p:cNvSpPr/>
          <p:nvPr/>
        </p:nvSpPr>
        <p:spPr>
          <a:xfrm>
            <a:off x="4152749" y="0"/>
            <a:ext cx="68281" cy="6864096"/>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752F0C3E-B2C2-4F1A-9E59-3A12C252A921}"/>
              </a:ext>
              <a:ext uri="{C183D7F6-B498-43B3-948B-1728B52AA6E4}">
                <adec:decorative xmlns:adec="http://schemas.microsoft.com/office/drawing/2017/decorative" val="1"/>
              </a:ext>
            </a:extLst>
          </p:cNvPr>
          <p:cNvSpPr/>
          <p:nvPr userDrawn="1"/>
        </p:nvSpPr>
        <p:spPr>
          <a:xfrm flipH="1" flipV="1">
            <a:off x="1" y="-29496"/>
            <a:ext cx="4152748" cy="6888480"/>
          </a:xfrm>
          <a:prstGeom prst="rect">
            <a:avLst/>
          </a:prstGeom>
          <a:blipFill>
            <a:blip r:embed="rId2" cstate="print">
              <a:extLst>
                <a:ext uri="{28A0092B-C50C-407E-A947-70E740481C1C}">
                  <a14:useLocalDpi xmlns:a14="http://schemas.microsoft.com/office/drawing/2010/main" val="0"/>
                </a:ext>
              </a:extLst>
            </a:blip>
            <a:srcRect/>
            <a:stretch>
              <a:fillRect l="-193589" t="-156" r="-1305" b="1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5" name="Group 4" descr="H.Q.I.N. Logo">
            <a:extLst>
              <a:ext uri="{FF2B5EF4-FFF2-40B4-BE49-F238E27FC236}">
                <a16:creationId xmlns:a16="http://schemas.microsoft.com/office/drawing/2014/main" id="{E4201AE3-1BB6-4243-BDF3-10493910658E}"/>
              </a:ext>
            </a:extLst>
          </p:cNvPr>
          <p:cNvGrpSpPr/>
          <p:nvPr userDrawn="1"/>
        </p:nvGrpSpPr>
        <p:grpSpPr>
          <a:xfrm>
            <a:off x="541811" y="4659357"/>
            <a:ext cx="3061020" cy="1254507"/>
            <a:chOff x="5876802" y="3070673"/>
            <a:chExt cx="2496254" cy="986133"/>
          </a:xfrm>
        </p:grpSpPr>
        <p:pic>
          <p:nvPicPr>
            <p:cNvPr id="6" name="Picture 5">
              <a:extLst>
                <a:ext uri="{FF2B5EF4-FFF2-40B4-BE49-F238E27FC236}">
                  <a16:creationId xmlns:a16="http://schemas.microsoft.com/office/drawing/2014/main" id="{589D209E-57C5-4F39-98F9-D1FEFDDF35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6802" y="3898175"/>
              <a:ext cx="2491281" cy="158631"/>
            </a:xfrm>
            <a:prstGeom prst="rect">
              <a:avLst/>
            </a:prstGeom>
          </p:spPr>
        </p:pic>
        <p:pic>
          <p:nvPicPr>
            <p:cNvPr id="7" name="Picture 6" descr="A close up of a logo&#10;&#10;Description automatically generated">
              <a:extLst>
                <a:ext uri="{FF2B5EF4-FFF2-40B4-BE49-F238E27FC236}">
                  <a16:creationId xmlns:a16="http://schemas.microsoft.com/office/drawing/2014/main" id="{7DC44C7A-CC9B-4480-8BEE-9127433018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80478" y="3108627"/>
              <a:ext cx="685355" cy="685355"/>
            </a:xfrm>
            <a:prstGeom prst="rect">
              <a:avLst/>
            </a:prstGeom>
          </p:spPr>
        </p:pic>
        <p:pic>
          <p:nvPicPr>
            <p:cNvPr id="8" name="Picture 7">
              <a:extLst>
                <a:ext uri="{FF2B5EF4-FFF2-40B4-BE49-F238E27FC236}">
                  <a16:creationId xmlns:a16="http://schemas.microsoft.com/office/drawing/2014/main" id="{1814931D-23E1-4B35-9BB9-D96039A81B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1771" y="3104140"/>
              <a:ext cx="184671" cy="158660"/>
            </a:xfrm>
            <a:prstGeom prst="rect">
              <a:avLst/>
            </a:prstGeom>
          </p:spPr>
        </p:pic>
        <p:pic>
          <p:nvPicPr>
            <p:cNvPr id="9" name="Picture 8">
              <a:extLst>
                <a:ext uri="{FF2B5EF4-FFF2-40B4-BE49-F238E27FC236}">
                  <a16:creationId xmlns:a16="http://schemas.microsoft.com/office/drawing/2014/main" id="{830B533D-92F7-4E38-906B-BB61267B37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9432" y="3108623"/>
              <a:ext cx="183624" cy="685355"/>
            </a:xfrm>
            <a:prstGeom prst="rect">
              <a:avLst/>
            </a:prstGeom>
          </p:spPr>
        </p:pic>
        <p:pic>
          <p:nvPicPr>
            <p:cNvPr id="10" name="Picture 9" descr="A close up of a logo&#10;&#10;Description automatically generated">
              <a:extLst>
                <a:ext uri="{FF2B5EF4-FFF2-40B4-BE49-F238E27FC236}">
                  <a16:creationId xmlns:a16="http://schemas.microsoft.com/office/drawing/2014/main" id="{6341E0BF-7029-400A-A645-4E87227DC19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06874" y="3249275"/>
              <a:ext cx="962847" cy="540636"/>
            </a:xfrm>
            <a:prstGeom prst="rect">
              <a:avLst/>
            </a:prstGeom>
          </p:spPr>
        </p:pic>
        <p:pic>
          <p:nvPicPr>
            <p:cNvPr id="11" name="Picture 10">
              <a:extLst>
                <a:ext uri="{FF2B5EF4-FFF2-40B4-BE49-F238E27FC236}">
                  <a16:creationId xmlns:a16="http://schemas.microsoft.com/office/drawing/2014/main" id="{EEE2B436-BF8F-41E1-999F-1D709A3281B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31122" y="3070673"/>
              <a:ext cx="706711" cy="727573"/>
            </a:xfrm>
            <a:prstGeom prst="rect">
              <a:avLst/>
            </a:prstGeom>
          </p:spPr>
        </p:pic>
        <p:pic>
          <p:nvPicPr>
            <p:cNvPr id="12" name="Picture 11">
              <a:extLst>
                <a:ext uri="{FF2B5EF4-FFF2-40B4-BE49-F238E27FC236}">
                  <a16:creationId xmlns:a16="http://schemas.microsoft.com/office/drawing/2014/main" id="{109B8B1D-A332-4F08-8851-7DB51602271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183" y="3249290"/>
              <a:ext cx="1114119" cy="597315"/>
            </a:xfrm>
            <a:prstGeom prst="rect">
              <a:avLst/>
            </a:prstGeom>
          </p:spPr>
        </p:pic>
        <p:pic>
          <p:nvPicPr>
            <p:cNvPr id="13" name="Picture 12">
              <a:extLst>
                <a:ext uri="{FF2B5EF4-FFF2-40B4-BE49-F238E27FC236}">
                  <a16:creationId xmlns:a16="http://schemas.microsoft.com/office/drawing/2014/main" id="{5C4343D3-6745-4549-98B2-3B6F09AA5F8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54107" y="3346761"/>
              <a:ext cx="184671" cy="444768"/>
            </a:xfrm>
            <a:prstGeom prst="rect">
              <a:avLst/>
            </a:prstGeom>
          </p:spPr>
        </p:pic>
        <p:pic>
          <p:nvPicPr>
            <p:cNvPr id="14" name="Picture 13">
              <a:extLst>
                <a:ext uri="{FF2B5EF4-FFF2-40B4-BE49-F238E27FC236}">
                  <a16:creationId xmlns:a16="http://schemas.microsoft.com/office/drawing/2014/main" id="{5D7664B6-201B-41B2-9F5F-C69F1AB9BB4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54106" y="3108621"/>
              <a:ext cx="184671" cy="158660"/>
            </a:xfrm>
            <a:prstGeom prst="rect">
              <a:avLst/>
            </a:prstGeom>
          </p:spPr>
        </p:pic>
        <p:pic>
          <p:nvPicPr>
            <p:cNvPr id="15" name="Picture 14">
              <a:extLst>
                <a:ext uri="{FF2B5EF4-FFF2-40B4-BE49-F238E27FC236}">
                  <a16:creationId xmlns:a16="http://schemas.microsoft.com/office/drawing/2014/main" id="{21C9807B-5AB0-4370-B4ED-C2416CAE160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1771" y="3349210"/>
              <a:ext cx="184671" cy="444768"/>
            </a:xfrm>
            <a:prstGeom prst="rect">
              <a:avLst/>
            </a:prstGeom>
          </p:spPr>
        </p:pic>
      </p:grpSp>
      <p:sp>
        <p:nvSpPr>
          <p:cNvPr id="20" name="Content Placeholder 7">
            <a:extLst>
              <a:ext uri="{FF2B5EF4-FFF2-40B4-BE49-F238E27FC236}">
                <a16:creationId xmlns:a16="http://schemas.microsoft.com/office/drawing/2014/main" id="{92C7229D-519A-4A16-AC89-E5DD214636B8}"/>
              </a:ext>
            </a:extLst>
          </p:cNvPr>
          <p:cNvSpPr>
            <a:spLocks noGrp="1"/>
          </p:cNvSpPr>
          <p:nvPr>
            <p:ph sz="quarter" idx="13" hasCustomPrompt="1"/>
          </p:nvPr>
        </p:nvSpPr>
        <p:spPr>
          <a:xfrm>
            <a:off x="4593340" y="3699160"/>
            <a:ext cx="7052341" cy="1832811"/>
          </a:xfrm>
        </p:spPr>
        <p:txBody>
          <a:bodyPr>
            <a:noAutofit/>
          </a:bodyPr>
          <a:lstStyle>
            <a:lvl1pPr marL="0" indent="0">
              <a:spcBef>
                <a:spcPts val="0"/>
              </a:spcBef>
              <a:buNone/>
              <a:defRPr sz="5867" spc="0" baseline="0">
                <a:solidFill>
                  <a:srgbClr val="0073B6"/>
                </a:solidFill>
                <a:latin typeface="Nirmala UI" panose="020B0502040204020203" pitchFamily="34" charset="0"/>
                <a:cs typeface="Nirmala UI" panose="020B0502040204020203" pitchFamily="34" charset="0"/>
              </a:defRPr>
            </a:lvl1pPr>
          </a:lstStyle>
          <a:p>
            <a:pPr lvl="0"/>
            <a:r>
              <a:rPr lang="en-US"/>
              <a:t>SECTION HEADER</a:t>
            </a:r>
          </a:p>
          <a:p>
            <a:pPr lvl="0"/>
            <a:r>
              <a:rPr lang="en-US"/>
              <a:t>GOES HERE</a:t>
            </a:r>
          </a:p>
        </p:txBody>
      </p:sp>
      <p:sp>
        <p:nvSpPr>
          <p:cNvPr id="18" name="Content Placeholder 7">
            <a:extLst>
              <a:ext uri="{FF2B5EF4-FFF2-40B4-BE49-F238E27FC236}">
                <a16:creationId xmlns:a16="http://schemas.microsoft.com/office/drawing/2014/main" id="{7CDA88F8-2C86-4E96-BFAC-D21E725669E7}"/>
              </a:ext>
            </a:extLst>
          </p:cNvPr>
          <p:cNvSpPr>
            <a:spLocks noGrp="1"/>
          </p:cNvSpPr>
          <p:nvPr>
            <p:ph sz="quarter" idx="14" hasCustomPrompt="1"/>
          </p:nvPr>
        </p:nvSpPr>
        <p:spPr>
          <a:xfrm>
            <a:off x="4593340" y="5602569"/>
            <a:ext cx="5416725" cy="867619"/>
          </a:xfrm>
        </p:spPr>
        <p:txBody>
          <a:bodyPr>
            <a:noAutofit/>
          </a:bodyPr>
          <a:lstStyle>
            <a:lvl1pPr marL="0" indent="0">
              <a:spcBef>
                <a:spcPts val="0"/>
              </a:spcBef>
              <a:buNone/>
              <a:defRPr sz="1867" spc="0" baseline="0">
                <a:solidFill>
                  <a:srgbClr val="0073B6"/>
                </a:solidFill>
                <a:latin typeface="Nirmala UI" panose="020B0502040204020203" pitchFamily="34" charset="0"/>
                <a:cs typeface="Nirmala UI" panose="020B0502040204020203" pitchFamily="34" charset="0"/>
              </a:defRPr>
            </a:lvl1pPr>
          </a:lstStyle>
          <a:p>
            <a:pPr lvl="0"/>
            <a:r>
              <a:rPr lang="en-US"/>
              <a:t>Month, Day, Year</a:t>
            </a:r>
          </a:p>
        </p:txBody>
      </p:sp>
      <p:pic>
        <p:nvPicPr>
          <p:cNvPr id="2" name="Picture 1" descr="Quality Improvement Organizations Program Logo">
            <a:extLst>
              <a:ext uri="{FF2B5EF4-FFF2-40B4-BE49-F238E27FC236}">
                <a16:creationId xmlns:a16="http://schemas.microsoft.com/office/drawing/2014/main" id="{7E316ECB-B379-433F-92B1-5DD97652EEC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865519" y="6135800"/>
            <a:ext cx="1856852" cy="486113"/>
          </a:xfrm>
          <a:prstGeom prst="rect">
            <a:avLst/>
          </a:prstGeom>
        </p:spPr>
      </p:pic>
    </p:spTree>
    <p:extLst>
      <p:ext uri="{BB962C8B-B14F-4D97-AF65-F5344CB8AC3E}">
        <p14:creationId xmlns:p14="http://schemas.microsoft.com/office/powerpoint/2010/main" val="1151105576"/>
      </p:ext>
    </p:extLst>
  </p:cSld>
  <p:clrMapOvr>
    <a:masterClrMapping/>
  </p:clrMapOvr>
  <p:extLst>
    <p:ext uri="{DCECCB84-F9BA-43D5-87BE-67443E8EF086}">
      <p15:sldGuideLst xmlns:p15="http://schemas.microsoft.com/office/powerpoint/2012/main">
        <p15:guide id="1" orient="horz" pos="3696" userDrawn="1">
          <p15:clr>
            <a:srgbClr val="FBAE40"/>
          </p15:clr>
        </p15:guide>
        <p15:guide id="2" pos="34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438F644-DB03-4EF6-BFD2-7B9C0DB7CB7E}"/>
              </a:ext>
            </a:extLst>
          </p:cNvPr>
          <p:cNvSpPr>
            <a:spLocks noGrp="1"/>
          </p:cNvSpPr>
          <p:nvPr>
            <p:ph type="ftr" sz="quarter" idx="11"/>
          </p:nvPr>
        </p:nvSpPr>
        <p:spPr>
          <a:xfrm>
            <a:off x="934904" y="6478274"/>
            <a:ext cx="4114800" cy="366183"/>
          </a:xfrm>
          <a:prstGeom prst="rect">
            <a:avLst/>
          </a:prstGeom>
        </p:spPr>
        <p:txBody>
          <a:bodyPr/>
          <a:lstStyle/>
          <a:p>
            <a:endParaRPr lang="en-US"/>
          </a:p>
        </p:txBody>
      </p:sp>
      <p:sp>
        <p:nvSpPr>
          <p:cNvPr id="5" name="Rectangle 4">
            <a:extLst>
              <a:ext uri="{FF2B5EF4-FFF2-40B4-BE49-F238E27FC236}">
                <a16:creationId xmlns:a16="http://schemas.microsoft.com/office/drawing/2014/main" id="{AFFC4A9E-E9F7-42EB-8C6D-E928D3A87840}"/>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215696" y="6478274"/>
            <a:ext cx="633153" cy="366183"/>
          </a:xfrm>
          <a:prstGeom prst="rect">
            <a:avLst/>
          </a:prstGeom>
        </p:spPr>
        <p:txBody>
          <a:bodyPr/>
          <a:lstStyle/>
          <a:p>
            <a:fld id="{10DAB2CC-E082-4A90-B521-35AE5120E197}" type="slidenum">
              <a:rPr lang="en-US" smtClean="0"/>
              <a:t>‹#›</a:t>
            </a:fld>
            <a:endParaRPr lang="en-US"/>
          </a:p>
        </p:txBody>
      </p:sp>
    </p:spTree>
    <p:extLst>
      <p:ext uri="{BB962C8B-B14F-4D97-AF65-F5344CB8AC3E}">
        <p14:creationId xmlns:p14="http://schemas.microsoft.com/office/powerpoint/2010/main" val="4292291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778435-0220-4D13-AFB0-A503C53D1B7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3370C34B-E929-4CB6-B24A-AB302E13DC93}"/>
              </a:ext>
              <a:ext uri="{C183D7F6-B498-43B3-948B-1728B52AA6E4}">
                <adec:decorative xmlns:adec="http://schemas.microsoft.com/office/drawing/2017/decorative" val="1"/>
              </a:ext>
            </a:extLst>
          </p:cNvPr>
          <p:cNvSpPr/>
          <p:nvPr/>
        </p:nvSpPr>
        <p:spPr>
          <a:xfrm>
            <a:off x="4152749" y="0"/>
            <a:ext cx="68281" cy="6864096"/>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752F0C3E-B2C2-4F1A-9E59-3A12C252A921}"/>
              </a:ext>
              <a:ext uri="{C183D7F6-B498-43B3-948B-1728B52AA6E4}">
                <adec:decorative xmlns:adec="http://schemas.microsoft.com/office/drawing/2017/decorative" val="1"/>
              </a:ext>
            </a:extLst>
          </p:cNvPr>
          <p:cNvSpPr/>
          <p:nvPr userDrawn="1"/>
        </p:nvSpPr>
        <p:spPr>
          <a:xfrm flipH="1" flipV="1">
            <a:off x="1" y="-29496"/>
            <a:ext cx="4152748" cy="6888480"/>
          </a:xfrm>
          <a:prstGeom prst="rect">
            <a:avLst/>
          </a:prstGeom>
          <a:blipFill>
            <a:blip r:embed="rId2" cstate="print">
              <a:extLst>
                <a:ext uri="{28A0092B-C50C-407E-A947-70E740481C1C}">
                  <a14:useLocalDpi xmlns:a14="http://schemas.microsoft.com/office/drawing/2010/main" val="0"/>
                </a:ext>
              </a:extLst>
            </a:blip>
            <a:srcRect/>
            <a:stretch>
              <a:fillRect l="-193589" t="-156" r="-1305" b="1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5" name="Group 4" descr="H.Q.I.N. Logo">
            <a:extLst>
              <a:ext uri="{FF2B5EF4-FFF2-40B4-BE49-F238E27FC236}">
                <a16:creationId xmlns:a16="http://schemas.microsoft.com/office/drawing/2014/main" id="{E4201AE3-1BB6-4243-BDF3-10493910658E}"/>
              </a:ext>
            </a:extLst>
          </p:cNvPr>
          <p:cNvGrpSpPr/>
          <p:nvPr userDrawn="1"/>
        </p:nvGrpSpPr>
        <p:grpSpPr>
          <a:xfrm>
            <a:off x="541811" y="4659357"/>
            <a:ext cx="3061020" cy="1254507"/>
            <a:chOff x="5876802" y="3070673"/>
            <a:chExt cx="2496254" cy="986133"/>
          </a:xfrm>
        </p:grpSpPr>
        <p:pic>
          <p:nvPicPr>
            <p:cNvPr id="6" name="Picture 5">
              <a:extLst>
                <a:ext uri="{FF2B5EF4-FFF2-40B4-BE49-F238E27FC236}">
                  <a16:creationId xmlns:a16="http://schemas.microsoft.com/office/drawing/2014/main" id="{589D209E-57C5-4F39-98F9-D1FEFDDF35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6802" y="3898175"/>
              <a:ext cx="2491281" cy="158631"/>
            </a:xfrm>
            <a:prstGeom prst="rect">
              <a:avLst/>
            </a:prstGeom>
          </p:spPr>
        </p:pic>
        <p:pic>
          <p:nvPicPr>
            <p:cNvPr id="7" name="Picture 6" descr="A close up of a logo&#10;&#10;Description automatically generated">
              <a:extLst>
                <a:ext uri="{FF2B5EF4-FFF2-40B4-BE49-F238E27FC236}">
                  <a16:creationId xmlns:a16="http://schemas.microsoft.com/office/drawing/2014/main" id="{7DC44C7A-CC9B-4480-8BEE-9127433018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80478" y="3108627"/>
              <a:ext cx="685355" cy="685355"/>
            </a:xfrm>
            <a:prstGeom prst="rect">
              <a:avLst/>
            </a:prstGeom>
          </p:spPr>
        </p:pic>
        <p:pic>
          <p:nvPicPr>
            <p:cNvPr id="8" name="Picture 7">
              <a:extLst>
                <a:ext uri="{FF2B5EF4-FFF2-40B4-BE49-F238E27FC236}">
                  <a16:creationId xmlns:a16="http://schemas.microsoft.com/office/drawing/2014/main" id="{1814931D-23E1-4B35-9BB9-D96039A81B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1771" y="3104140"/>
              <a:ext cx="184671" cy="158660"/>
            </a:xfrm>
            <a:prstGeom prst="rect">
              <a:avLst/>
            </a:prstGeom>
          </p:spPr>
        </p:pic>
        <p:pic>
          <p:nvPicPr>
            <p:cNvPr id="9" name="Picture 8">
              <a:extLst>
                <a:ext uri="{FF2B5EF4-FFF2-40B4-BE49-F238E27FC236}">
                  <a16:creationId xmlns:a16="http://schemas.microsoft.com/office/drawing/2014/main" id="{830B533D-92F7-4E38-906B-BB61267B37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9432" y="3108623"/>
              <a:ext cx="183624" cy="685355"/>
            </a:xfrm>
            <a:prstGeom prst="rect">
              <a:avLst/>
            </a:prstGeom>
          </p:spPr>
        </p:pic>
        <p:pic>
          <p:nvPicPr>
            <p:cNvPr id="10" name="Picture 9" descr="A close up of a logo&#10;&#10;Description automatically generated">
              <a:extLst>
                <a:ext uri="{FF2B5EF4-FFF2-40B4-BE49-F238E27FC236}">
                  <a16:creationId xmlns:a16="http://schemas.microsoft.com/office/drawing/2014/main" id="{6341E0BF-7029-400A-A645-4E87227DC19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06874" y="3249275"/>
              <a:ext cx="962847" cy="540636"/>
            </a:xfrm>
            <a:prstGeom prst="rect">
              <a:avLst/>
            </a:prstGeom>
          </p:spPr>
        </p:pic>
        <p:pic>
          <p:nvPicPr>
            <p:cNvPr id="11" name="Picture 10">
              <a:extLst>
                <a:ext uri="{FF2B5EF4-FFF2-40B4-BE49-F238E27FC236}">
                  <a16:creationId xmlns:a16="http://schemas.microsoft.com/office/drawing/2014/main" id="{EEE2B436-BF8F-41E1-999F-1D709A3281B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31122" y="3070673"/>
              <a:ext cx="706711" cy="727573"/>
            </a:xfrm>
            <a:prstGeom prst="rect">
              <a:avLst/>
            </a:prstGeom>
          </p:spPr>
        </p:pic>
        <p:pic>
          <p:nvPicPr>
            <p:cNvPr id="12" name="Picture 11">
              <a:extLst>
                <a:ext uri="{FF2B5EF4-FFF2-40B4-BE49-F238E27FC236}">
                  <a16:creationId xmlns:a16="http://schemas.microsoft.com/office/drawing/2014/main" id="{109B8B1D-A332-4F08-8851-7DB51602271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183" y="3249290"/>
              <a:ext cx="1114119" cy="597315"/>
            </a:xfrm>
            <a:prstGeom prst="rect">
              <a:avLst/>
            </a:prstGeom>
          </p:spPr>
        </p:pic>
        <p:pic>
          <p:nvPicPr>
            <p:cNvPr id="13" name="Picture 12">
              <a:extLst>
                <a:ext uri="{FF2B5EF4-FFF2-40B4-BE49-F238E27FC236}">
                  <a16:creationId xmlns:a16="http://schemas.microsoft.com/office/drawing/2014/main" id="{5C4343D3-6745-4549-98B2-3B6F09AA5F8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54107" y="3346761"/>
              <a:ext cx="184671" cy="444768"/>
            </a:xfrm>
            <a:prstGeom prst="rect">
              <a:avLst/>
            </a:prstGeom>
          </p:spPr>
        </p:pic>
        <p:pic>
          <p:nvPicPr>
            <p:cNvPr id="14" name="Picture 13">
              <a:extLst>
                <a:ext uri="{FF2B5EF4-FFF2-40B4-BE49-F238E27FC236}">
                  <a16:creationId xmlns:a16="http://schemas.microsoft.com/office/drawing/2014/main" id="{5D7664B6-201B-41B2-9F5F-C69F1AB9BB4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54106" y="3108621"/>
              <a:ext cx="184671" cy="158660"/>
            </a:xfrm>
            <a:prstGeom prst="rect">
              <a:avLst/>
            </a:prstGeom>
          </p:spPr>
        </p:pic>
        <p:pic>
          <p:nvPicPr>
            <p:cNvPr id="15" name="Picture 14">
              <a:extLst>
                <a:ext uri="{FF2B5EF4-FFF2-40B4-BE49-F238E27FC236}">
                  <a16:creationId xmlns:a16="http://schemas.microsoft.com/office/drawing/2014/main" id="{21C9807B-5AB0-4370-B4ED-C2416CAE160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1771" y="3349210"/>
              <a:ext cx="184671" cy="444768"/>
            </a:xfrm>
            <a:prstGeom prst="rect">
              <a:avLst/>
            </a:prstGeom>
          </p:spPr>
        </p:pic>
      </p:grpSp>
      <p:sp>
        <p:nvSpPr>
          <p:cNvPr id="20" name="Content Placeholder 7">
            <a:extLst>
              <a:ext uri="{FF2B5EF4-FFF2-40B4-BE49-F238E27FC236}">
                <a16:creationId xmlns:a16="http://schemas.microsoft.com/office/drawing/2014/main" id="{92C7229D-519A-4A16-AC89-E5DD214636B8}"/>
              </a:ext>
            </a:extLst>
          </p:cNvPr>
          <p:cNvSpPr>
            <a:spLocks noGrp="1"/>
          </p:cNvSpPr>
          <p:nvPr>
            <p:ph sz="quarter" idx="13" hasCustomPrompt="1"/>
          </p:nvPr>
        </p:nvSpPr>
        <p:spPr>
          <a:xfrm>
            <a:off x="4593340" y="3699160"/>
            <a:ext cx="7052341" cy="1832811"/>
          </a:xfrm>
        </p:spPr>
        <p:txBody>
          <a:bodyPr>
            <a:noAutofit/>
          </a:bodyPr>
          <a:lstStyle>
            <a:lvl1pPr marL="0" indent="0">
              <a:spcBef>
                <a:spcPts val="0"/>
              </a:spcBef>
              <a:buNone/>
              <a:defRPr sz="5867" spc="0" baseline="0">
                <a:solidFill>
                  <a:srgbClr val="0073B6"/>
                </a:solidFill>
                <a:latin typeface="Nirmala UI" panose="020B0502040204020203" pitchFamily="34" charset="0"/>
                <a:cs typeface="Nirmala UI" panose="020B0502040204020203" pitchFamily="34" charset="0"/>
              </a:defRPr>
            </a:lvl1pPr>
          </a:lstStyle>
          <a:p>
            <a:pPr lvl="0"/>
            <a:r>
              <a:rPr lang="en-US"/>
              <a:t>SECTION HEADER</a:t>
            </a:r>
          </a:p>
          <a:p>
            <a:pPr lvl="0"/>
            <a:r>
              <a:rPr lang="en-US"/>
              <a:t>GOES HERE</a:t>
            </a:r>
          </a:p>
        </p:txBody>
      </p:sp>
      <p:sp>
        <p:nvSpPr>
          <p:cNvPr id="18" name="Content Placeholder 7">
            <a:extLst>
              <a:ext uri="{FF2B5EF4-FFF2-40B4-BE49-F238E27FC236}">
                <a16:creationId xmlns:a16="http://schemas.microsoft.com/office/drawing/2014/main" id="{7CDA88F8-2C86-4E96-BFAC-D21E725669E7}"/>
              </a:ext>
            </a:extLst>
          </p:cNvPr>
          <p:cNvSpPr>
            <a:spLocks noGrp="1"/>
          </p:cNvSpPr>
          <p:nvPr>
            <p:ph sz="quarter" idx="14" hasCustomPrompt="1"/>
          </p:nvPr>
        </p:nvSpPr>
        <p:spPr>
          <a:xfrm>
            <a:off x="4593340" y="5602569"/>
            <a:ext cx="5416725" cy="867619"/>
          </a:xfrm>
        </p:spPr>
        <p:txBody>
          <a:bodyPr>
            <a:noAutofit/>
          </a:bodyPr>
          <a:lstStyle>
            <a:lvl1pPr marL="0" indent="0">
              <a:spcBef>
                <a:spcPts val="0"/>
              </a:spcBef>
              <a:buNone/>
              <a:defRPr sz="1867" spc="0" baseline="0">
                <a:solidFill>
                  <a:srgbClr val="0073B6"/>
                </a:solidFill>
                <a:latin typeface="Nirmala UI" panose="020B0502040204020203" pitchFamily="34" charset="0"/>
                <a:cs typeface="Nirmala UI" panose="020B0502040204020203" pitchFamily="34" charset="0"/>
              </a:defRPr>
            </a:lvl1pPr>
          </a:lstStyle>
          <a:p>
            <a:pPr lvl="0"/>
            <a:r>
              <a:rPr lang="en-US"/>
              <a:t>Month, Day, Year</a:t>
            </a:r>
          </a:p>
        </p:txBody>
      </p:sp>
      <p:pic>
        <p:nvPicPr>
          <p:cNvPr id="2" name="Picture 1" descr="Quality Improvement Organizations Program Logo">
            <a:extLst>
              <a:ext uri="{FF2B5EF4-FFF2-40B4-BE49-F238E27FC236}">
                <a16:creationId xmlns:a16="http://schemas.microsoft.com/office/drawing/2014/main" id="{7E316ECB-B379-433F-92B1-5DD97652EEC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865519" y="6135800"/>
            <a:ext cx="1856852" cy="486113"/>
          </a:xfrm>
          <a:prstGeom prst="rect">
            <a:avLst/>
          </a:prstGeom>
        </p:spPr>
      </p:pic>
    </p:spTree>
    <p:extLst>
      <p:ext uri="{BB962C8B-B14F-4D97-AF65-F5344CB8AC3E}">
        <p14:creationId xmlns:p14="http://schemas.microsoft.com/office/powerpoint/2010/main" val="761759505"/>
      </p:ext>
    </p:extLst>
  </p:cSld>
  <p:clrMapOvr>
    <a:masterClrMapping/>
  </p:clrMapOvr>
  <p:extLst>
    <p:ext uri="{DCECCB84-F9BA-43D5-87BE-67443E8EF086}">
      <p15:sldGuideLst xmlns:p15="http://schemas.microsoft.com/office/powerpoint/2012/main">
        <p15:guide id="1" orient="horz" pos="3696">
          <p15:clr>
            <a:srgbClr val="FBAE40"/>
          </p15:clr>
        </p15:guide>
        <p15:guide id="2" pos="34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ACC90-1467-41F9-A368-0ADDFE7217E1}"/>
              </a:ext>
              <a:ext uri="{C183D7F6-B498-43B3-948B-1728B52AA6E4}">
                <adec:decorative xmlns:adec="http://schemas.microsoft.com/office/drawing/2017/decorative" val="1"/>
              </a:ext>
            </a:extLst>
          </p:cNvPr>
          <p:cNvSpPr/>
          <p:nvPr userDrawn="1"/>
        </p:nvSpPr>
        <p:spPr>
          <a:xfrm>
            <a:off x="0" y="0"/>
            <a:ext cx="12192000" cy="68580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descr="Quality Improvement Organizations Program Logo">
            <a:extLst>
              <a:ext uri="{FF2B5EF4-FFF2-40B4-BE49-F238E27FC236}">
                <a16:creationId xmlns:a16="http://schemas.microsoft.com/office/drawing/2014/main" id="{33EF4970-9F64-49BA-A8F8-0C72E5F73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9630" y="6090066"/>
            <a:ext cx="1856852" cy="486113"/>
          </a:xfrm>
          <a:prstGeom prst="rect">
            <a:avLst/>
          </a:prstGeom>
        </p:spPr>
      </p:pic>
      <p:grpSp>
        <p:nvGrpSpPr>
          <p:cNvPr id="8" name="Group 7">
            <a:extLst>
              <a:ext uri="{FF2B5EF4-FFF2-40B4-BE49-F238E27FC236}">
                <a16:creationId xmlns:a16="http://schemas.microsoft.com/office/drawing/2014/main" id="{A9EB3395-C522-45AD-ACDC-F716A47639AF}"/>
              </a:ext>
              <a:ext uri="{C183D7F6-B498-43B3-948B-1728B52AA6E4}">
                <adec:decorative xmlns:adec="http://schemas.microsoft.com/office/drawing/2017/decorative" val="1"/>
              </a:ext>
            </a:extLst>
          </p:cNvPr>
          <p:cNvGrpSpPr/>
          <p:nvPr userDrawn="1"/>
        </p:nvGrpSpPr>
        <p:grpSpPr>
          <a:xfrm>
            <a:off x="10482875" y="6122282"/>
            <a:ext cx="1265832" cy="530831"/>
            <a:chOff x="7092145" y="5347298"/>
            <a:chExt cx="4437790" cy="1753124"/>
          </a:xfrm>
        </p:grpSpPr>
        <p:pic>
          <p:nvPicPr>
            <p:cNvPr id="9" name="Picture 8">
              <a:extLst>
                <a:ext uri="{FF2B5EF4-FFF2-40B4-BE49-F238E27FC236}">
                  <a16:creationId xmlns:a16="http://schemas.microsoft.com/office/drawing/2014/main" id="{15BAC01C-8859-482E-80AB-DEF440E6F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10" name="Picture 9" descr="A close up of a logo&#10;&#10;Description automatically generated">
              <a:extLst>
                <a:ext uri="{FF2B5EF4-FFF2-40B4-BE49-F238E27FC236}">
                  <a16:creationId xmlns:a16="http://schemas.microsoft.com/office/drawing/2014/main" id="{17F68C81-783A-4B57-A691-BC75631EA5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11" name="Picture 10">
              <a:extLst>
                <a:ext uri="{FF2B5EF4-FFF2-40B4-BE49-F238E27FC236}">
                  <a16:creationId xmlns:a16="http://schemas.microsoft.com/office/drawing/2014/main" id="{B65672F8-4B6A-463C-9887-BAAEF39DAE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12" name="Picture 11">
              <a:extLst>
                <a:ext uri="{FF2B5EF4-FFF2-40B4-BE49-F238E27FC236}">
                  <a16:creationId xmlns:a16="http://schemas.microsoft.com/office/drawing/2014/main" id="{995B7250-267A-413B-A860-502F7313B8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13" name="Picture 12" descr="A close up of a logo&#10;&#10;Description automatically generated">
              <a:extLst>
                <a:ext uri="{FF2B5EF4-FFF2-40B4-BE49-F238E27FC236}">
                  <a16:creationId xmlns:a16="http://schemas.microsoft.com/office/drawing/2014/main" id="{4F1ED325-651C-4E56-89FC-253BDEA7D8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14" name="Picture 13">
              <a:extLst>
                <a:ext uri="{FF2B5EF4-FFF2-40B4-BE49-F238E27FC236}">
                  <a16:creationId xmlns:a16="http://schemas.microsoft.com/office/drawing/2014/main" id="{DFAE9367-18A3-4102-85CE-5FEF384370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19" name="Picture 18">
              <a:extLst>
                <a:ext uri="{FF2B5EF4-FFF2-40B4-BE49-F238E27FC236}">
                  <a16:creationId xmlns:a16="http://schemas.microsoft.com/office/drawing/2014/main" id="{BE6D1729-A5EB-4165-A3DD-9354F74C13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20" name="Picture 19">
              <a:extLst>
                <a:ext uri="{FF2B5EF4-FFF2-40B4-BE49-F238E27FC236}">
                  <a16:creationId xmlns:a16="http://schemas.microsoft.com/office/drawing/2014/main" id="{7053A029-D4EC-42E0-81F9-C3F2E72187A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21" name="Picture 20">
              <a:extLst>
                <a:ext uri="{FF2B5EF4-FFF2-40B4-BE49-F238E27FC236}">
                  <a16:creationId xmlns:a16="http://schemas.microsoft.com/office/drawing/2014/main" id="{3A11E02E-8E44-4BC9-9EDD-1FB8F57FDF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22" name="Picture 21">
              <a:extLst>
                <a:ext uri="{FF2B5EF4-FFF2-40B4-BE49-F238E27FC236}">
                  <a16:creationId xmlns:a16="http://schemas.microsoft.com/office/drawing/2014/main" id="{3C1BB5F8-ECD6-4AA1-ADF0-E919CCCE92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Tree>
    <p:extLst>
      <p:ext uri="{BB962C8B-B14F-4D97-AF65-F5344CB8AC3E}">
        <p14:creationId xmlns:p14="http://schemas.microsoft.com/office/powerpoint/2010/main" val="2881834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ACC90-1467-41F9-A368-0ADDFE7217E1}"/>
              </a:ext>
              <a:ext uri="{C183D7F6-B498-43B3-948B-1728B52AA6E4}">
                <adec:decorative xmlns:adec="http://schemas.microsoft.com/office/drawing/2017/decorative" val="1"/>
              </a:ext>
            </a:extLst>
          </p:cNvPr>
          <p:cNvSpPr/>
          <p:nvPr userDrawn="1"/>
        </p:nvSpPr>
        <p:spPr>
          <a:xfrm>
            <a:off x="0" y="0"/>
            <a:ext cx="12192000" cy="68580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 name="Picture 2" descr="Quality Improvement Organizations Program Logo">
            <a:extLst>
              <a:ext uri="{FF2B5EF4-FFF2-40B4-BE49-F238E27FC236}">
                <a16:creationId xmlns:a16="http://schemas.microsoft.com/office/drawing/2014/main" id="{80892943-B072-4D7C-9F0F-CA3671EC5B8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9630" y="6090066"/>
            <a:ext cx="1856852" cy="486113"/>
          </a:xfrm>
          <a:prstGeom prst="rect">
            <a:avLst/>
          </a:prstGeom>
        </p:spPr>
      </p:pic>
      <p:sp>
        <p:nvSpPr>
          <p:cNvPr id="8" name="Title 6">
            <a:extLst>
              <a:ext uri="{FF2B5EF4-FFF2-40B4-BE49-F238E27FC236}">
                <a16:creationId xmlns:a16="http://schemas.microsoft.com/office/drawing/2014/main" id="{CE936A60-23E0-4906-89AF-F16F67FFC2FE}"/>
              </a:ext>
            </a:extLst>
          </p:cNvPr>
          <p:cNvSpPr txBox="1">
            <a:spLocks noGrp="1"/>
          </p:cNvSpPr>
          <p:nvPr>
            <p:ph type="title" idx="4294967295"/>
          </p:nvPr>
        </p:nvSpPr>
        <p:spPr>
          <a:xfrm>
            <a:off x="564088" y="755651"/>
            <a:ext cx="11063816" cy="11197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685748" rtl="0" eaLnBrk="1" latinLnBrk="0" hangingPunct="1">
              <a:lnSpc>
                <a:spcPct val="90000"/>
              </a:lnSpc>
              <a:spcBef>
                <a:spcPct val="0"/>
              </a:spcBef>
              <a:buFont typeface="Arial" pitchFamily="34" charset="0"/>
              <a:buNone/>
              <a:defRPr sz="3001" kern="1200">
                <a:solidFill>
                  <a:schemeClr val="accent1"/>
                </a:solidFill>
                <a:latin typeface="+mj-lt"/>
                <a:ea typeface="+mj-ea"/>
                <a:cs typeface="+mj-cs"/>
              </a:defRPr>
            </a:lvl1pPr>
          </a:lstStyle>
          <a:p>
            <a:pPr marL="0" marR="0" lvl="0" indent="0" algn="ctr" defTabSz="685748" rtl="0" eaLnBrk="1" fontAlgn="auto" latinLnBrk="0" hangingPunct="1">
              <a:lnSpc>
                <a:spcPct val="90000"/>
              </a:lnSpc>
              <a:spcBef>
                <a:spcPct val="0"/>
              </a:spcBef>
              <a:spcAft>
                <a:spcPts val="0"/>
              </a:spcAft>
              <a:buClrTx/>
              <a:buSzTx/>
              <a:buFont typeface="Arial" pitchFamily="34" charset="0"/>
              <a:buNone/>
              <a:tabLst/>
              <a:defRPr/>
            </a:pPr>
            <a:r>
              <a:rPr kumimoji="0" lang="en-US" sz="5067" b="0" i="0" u="none" strike="noStrike" kern="1200" cap="none" spc="0" normalizeH="0" baseline="0" noProof="0">
                <a:ln>
                  <a:noFill/>
                </a:ln>
                <a:solidFill>
                  <a:srgbClr val="0073B6"/>
                </a:solidFill>
                <a:effectLst/>
                <a:uLnTx/>
                <a:uFillTx/>
                <a:latin typeface="Nirmala UI" panose="020B0502040204020203" pitchFamily="34" charset="0"/>
                <a:ea typeface="+mj-ea"/>
                <a:cs typeface="Nirmala UI" panose="020B0502040204020203" pitchFamily="34" charset="0"/>
              </a:rPr>
              <a:t>Click to edit Master title style</a:t>
            </a:r>
            <a:endParaRPr kumimoji="0" lang="en-US" sz="1600" b="0" i="0" u="none" strike="noStrike" kern="1200" cap="none" spc="0" normalizeH="0" baseline="0" noProof="0">
              <a:ln>
                <a:noFill/>
              </a:ln>
              <a:solidFill>
                <a:srgbClr val="0073B6"/>
              </a:solidFill>
              <a:effectLst/>
              <a:uLnTx/>
              <a:uFillTx/>
              <a:latin typeface="Nirmala UI" panose="020B0502040204020203" pitchFamily="34" charset="0"/>
              <a:ea typeface="+mj-ea"/>
              <a:cs typeface="Nirmala UI" panose="020B0502040204020203" pitchFamily="34" charset="0"/>
            </a:endParaRPr>
          </a:p>
        </p:txBody>
      </p:sp>
      <p:pic>
        <p:nvPicPr>
          <p:cNvPr id="9" name="Picture 8" descr="HQIN Social Media Icons.">
            <a:extLst>
              <a:ext uri="{FF2B5EF4-FFF2-40B4-BE49-F238E27FC236}">
                <a16:creationId xmlns:a16="http://schemas.microsoft.com/office/drawing/2014/main" id="{A15DD8DE-2087-4BB3-A7A1-4B3EC2C19AC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26585" y="2731877"/>
            <a:ext cx="3138824" cy="433264"/>
          </a:xfrm>
          <a:prstGeom prst="rect">
            <a:avLst/>
          </a:prstGeom>
        </p:spPr>
      </p:pic>
      <p:sp>
        <p:nvSpPr>
          <p:cNvPr id="10" name="Title 6">
            <a:extLst>
              <a:ext uri="{FF2B5EF4-FFF2-40B4-BE49-F238E27FC236}">
                <a16:creationId xmlns:a16="http://schemas.microsoft.com/office/drawing/2014/main" id="{1EF886F2-4CBA-413A-BE6D-430928D2615F}"/>
              </a:ext>
            </a:extLst>
          </p:cNvPr>
          <p:cNvSpPr txBox="1">
            <a:spLocks/>
          </p:cNvSpPr>
          <p:nvPr userDrawn="1"/>
        </p:nvSpPr>
        <p:spPr>
          <a:xfrm>
            <a:off x="3615807" y="3750018"/>
            <a:ext cx="4960380" cy="858999"/>
          </a:xfrm>
          <a:prstGeom prst="rect">
            <a:avLst/>
          </a:prstGeom>
        </p:spPr>
        <p:txBody>
          <a:bodyPr/>
          <a:lstStyle>
            <a:lvl1pPr marL="0" indent="0" algn="l" defTabSz="514324" rtl="0" eaLnBrk="1" latinLnBrk="0" hangingPunct="1">
              <a:lnSpc>
                <a:spcPct val="90000"/>
              </a:lnSpc>
              <a:spcBef>
                <a:spcPct val="0"/>
              </a:spcBef>
              <a:buFont typeface="Arial" pitchFamily="34" charset="0"/>
              <a:buNone/>
              <a:defRPr sz="2251" kern="1200">
                <a:solidFill>
                  <a:schemeClr val="accent1"/>
                </a:solidFill>
                <a:latin typeface="+mj-lt"/>
                <a:ea typeface="+mj-ea"/>
                <a:cs typeface="+mj-cs"/>
              </a:defRPr>
            </a:lvl1pPr>
          </a:lstStyle>
          <a:p>
            <a:pPr algn="ctr">
              <a:lnSpc>
                <a:spcPct val="100000"/>
              </a:lnSpc>
              <a:spcAft>
                <a:spcPts val="267"/>
              </a:spcAft>
            </a:pPr>
            <a:r>
              <a:rPr lang="en-US" sz="2133" b="1">
                <a:solidFill>
                  <a:srgbClr val="0073B6"/>
                </a:solidFill>
                <a:latin typeface="Nirmala UI" panose="020B0502040204020203" pitchFamily="34" charset="0"/>
                <a:cs typeface="Nirmala UI" panose="020B0502040204020203" pitchFamily="34" charset="0"/>
              </a:rPr>
              <a:t>@HQINetwork</a:t>
            </a:r>
            <a:endParaRPr lang="en-US" sz="2133">
              <a:solidFill>
                <a:srgbClr val="0073B6"/>
              </a:solidFill>
              <a:latin typeface="Nirmala UI" panose="020B0502040204020203" pitchFamily="34" charset="0"/>
              <a:cs typeface="Nirmala UI" panose="020B0502040204020203" pitchFamily="34" charset="0"/>
            </a:endParaRPr>
          </a:p>
          <a:p>
            <a:pPr algn="ctr">
              <a:lnSpc>
                <a:spcPct val="150000"/>
              </a:lnSpc>
              <a:spcAft>
                <a:spcPts val="267"/>
              </a:spcAft>
            </a:pPr>
            <a:r>
              <a:rPr lang="en-US" sz="2133" b="1">
                <a:solidFill>
                  <a:srgbClr val="0073B6"/>
                </a:solidFill>
                <a:latin typeface="Nirmala UI" panose="020B0502040204020203" pitchFamily="34" charset="0"/>
                <a:cs typeface="Nirmala UI" panose="020B0502040204020203" pitchFamily="34" charset="0"/>
              </a:rPr>
              <a:t>Health Quality Innovation Network</a:t>
            </a:r>
            <a:endParaRPr lang="en-US" sz="2133">
              <a:solidFill>
                <a:srgbClr val="0073B6"/>
              </a:solidFill>
              <a:latin typeface="Nirmala UI" panose="020B0502040204020203" pitchFamily="34" charset="0"/>
              <a:cs typeface="Nirmala UI" panose="020B0502040204020203" pitchFamily="34" charset="0"/>
            </a:endParaRPr>
          </a:p>
          <a:p>
            <a:pPr>
              <a:lnSpc>
                <a:spcPct val="100000"/>
              </a:lnSpc>
              <a:spcAft>
                <a:spcPts val="267"/>
              </a:spcAft>
            </a:pPr>
            <a:endParaRPr lang="en-US" sz="2133">
              <a:solidFill>
                <a:srgbClr val="006CB6"/>
              </a:solidFill>
              <a:latin typeface="Nirmala UI" panose="020B0502040204020203" pitchFamily="34" charset="0"/>
              <a:cs typeface="Nirmala UI" panose="020B0502040204020203" pitchFamily="34" charset="0"/>
            </a:endParaRPr>
          </a:p>
        </p:txBody>
      </p:sp>
      <p:grpSp>
        <p:nvGrpSpPr>
          <p:cNvPr id="11" name="Group 10">
            <a:extLst>
              <a:ext uri="{FF2B5EF4-FFF2-40B4-BE49-F238E27FC236}">
                <a16:creationId xmlns:a16="http://schemas.microsoft.com/office/drawing/2014/main" id="{A02A1CA4-C4AD-4F86-A836-57EED64EA440}"/>
              </a:ext>
              <a:ext uri="{C183D7F6-B498-43B3-948B-1728B52AA6E4}">
                <adec:decorative xmlns:adec="http://schemas.microsoft.com/office/drawing/2017/decorative" val="1"/>
              </a:ext>
            </a:extLst>
          </p:cNvPr>
          <p:cNvGrpSpPr/>
          <p:nvPr userDrawn="1"/>
        </p:nvGrpSpPr>
        <p:grpSpPr>
          <a:xfrm>
            <a:off x="10482875" y="6122282"/>
            <a:ext cx="1265832" cy="530831"/>
            <a:chOff x="7092145" y="5347298"/>
            <a:chExt cx="4437790" cy="1753124"/>
          </a:xfrm>
        </p:grpSpPr>
        <p:pic>
          <p:nvPicPr>
            <p:cNvPr id="12" name="Picture 11">
              <a:extLst>
                <a:ext uri="{FF2B5EF4-FFF2-40B4-BE49-F238E27FC236}">
                  <a16:creationId xmlns:a16="http://schemas.microsoft.com/office/drawing/2014/main" id="{C9DF6985-9470-4992-A28A-AAA549BF54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13" name="Picture 12" descr="A close up of a logo&#10;&#10;Description automatically generated">
              <a:extLst>
                <a:ext uri="{FF2B5EF4-FFF2-40B4-BE49-F238E27FC236}">
                  <a16:creationId xmlns:a16="http://schemas.microsoft.com/office/drawing/2014/main" id="{35A456A8-E68C-4093-B77F-3CC890D3B1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14" name="Picture 13">
              <a:extLst>
                <a:ext uri="{FF2B5EF4-FFF2-40B4-BE49-F238E27FC236}">
                  <a16:creationId xmlns:a16="http://schemas.microsoft.com/office/drawing/2014/main" id="{89CCCD4D-C69D-430A-A1ED-EABE7A810E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19" name="Picture 18">
              <a:extLst>
                <a:ext uri="{FF2B5EF4-FFF2-40B4-BE49-F238E27FC236}">
                  <a16:creationId xmlns:a16="http://schemas.microsoft.com/office/drawing/2014/main" id="{C9C0C917-5518-4D83-BAFC-7928C1280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20" name="Picture 19" descr="A close up of a logo&#10;&#10;Description automatically generated">
              <a:extLst>
                <a:ext uri="{FF2B5EF4-FFF2-40B4-BE49-F238E27FC236}">
                  <a16:creationId xmlns:a16="http://schemas.microsoft.com/office/drawing/2014/main" id="{810FE27A-1B33-4703-9704-6E187DA8A1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21" name="Picture 20">
              <a:extLst>
                <a:ext uri="{FF2B5EF4-FFF2-40B4-BE49-F238E27FC236}">
                  <a16:creationId xmlns:a16="http://schemas.microsoft.com/office/drawing/2014/main" id="{22C685BB-B535-43A0-B9F1-4810A69F72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22" name="Picture 21">
              <a:extLst>
                <a:ext uri="{FF2B5EF4-FFF2-40B4-BE49-F238E27FC236}">
                  <a16:creationId xmlns:a16="http://schemas.microsoft.com/office/drawing/2014/main" id="{4510C9B7-3144-4F22-9542-47EAC8496A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23" name="Picture 22">
              <a:extLst>
                <a:ext uri="{FF2B5EF4-FFF2-40B4-BE49-F238E27FC236}">
                  <a16:creationId xmlns:a16="http://schemas.microsoft.com/office/drawing/2014/main" id="{FE9E1CF5-71CC-4E59-B253-7B16C7B9738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24" name="Picture 23">
              <a:extLst>
                <a:ext uri="{FF2B5EF4-FFF2-40B4-BE49-F238E27FC236}">
                  <a16:creationId xmlns:a16="http://schemas.microsoft.com/office/drawing/2014/main" id="{5FAF86FB-3393-4168-91AB-9453D4BA94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25" name="Picture 24">
              <a:extLst>
                <a:ext uri="{FF2B5EF4-FFF2-40B4-BE49-F238E27FC236}">
                  <a16:creationId xmlns:a16="http://schemas.microsoft.com/office/drawing/2014/main" id="{F0F3B485-3632-41F7-9CA3-A2752094A0F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Tree>
    <p:extLst>
      <p:ext uri="{BB962C8B-B14F-4D97-AF65-F5344CB8AC3E}">
        <p14:creationId xmlns:p14="http://schemas.microsoft.com/office/powerpoint/2010/main" val="791767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tandard Text or Lis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2" y="403743"/>
            <a:ext cx="7501493" cy="943832"/>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hasCustomPrompt="1"/>
          </p:nvPr>
        </p:nvSpPr>
        <p:spPr>
          <a:xfrm>
            <a:off x="877824" y="1548383"/>
            <a:ext cx="10431536" cy="4303643"/>
          </a:xfrm>
        </p:spPr>
        <p:txBody>
          <a:bodyPr>
            <a:noAutofit/>
          </a:bodyPr>
          <a:lstStyle>
            <a:lvl1pPr marL="0" indent="0">
              <a:spcBef>
                <a:spcPts val="0"/>
              </a:spcBef>
              <a:buNone/>
              <a:defRPr sz="2667" spc="0" baseline="0">
                <a:solidFill>
                  <a:srgbClr val="0073B6"/>
                </a:solidFill>
                <a:latin typeface="Nirmala UI" panose="020B0502040204020203" pitchFamily="34" charset="0"/>
                <a:cs typeface="Nirmala UI" panose="020B0502040204020203" pitchFamily="34" charset="0"/>
              </a:defRPr>
            </a:lvl1pPr>
          </a:lstStyle>
          <a:p>
            <a:pPr lvl="0"/>
            <a:r>
              <a:rPr lang="en-US"/>
              <a:t>Place text or numbered list here</a:t>
            </a:r>
          </a:p>
        </p:txBody>
      </p:sp>
      <p:grpSp>
        <p:nvGrpSpPr>
          <p:cNvPr id="9" name="Group 8">
            <a:extLst>
              <a:ext uri="{FF2B5EF4-FFF2-40B4-BE49-F238E27FC236}">
                <a16:creationId xmlns:a16="http://schemas.microsoft.com/office/drawing/2014/main" id="{39490D9D-743A-4A3B-A9ED-DFA41BFFB557}"/>
              </a:ext>
            </a:extLst>
          </p:cNvPr>
          <p:cNvGrpSpPr/>
          <p:nvPr userDrawn="1"/>
        </p:nvGrpSpPr>
        <p:grpSpPr>
          <a:xfrm>
            <a:off x="318493" y="369602"/>
            <a:ext cx="9615337" cy="366183"/>
            <a:chOff x="238870" y="277201"/>
            <a:chExt cx="8956648" cy="220401"/>
          </a:xfrm>
        </p:grpSpPr>
        <p:sp>
          <p:nvSpPr>
            <p:cNvPr id="11" name="Rectangle 10">
              <a:extLst>
                <a:ext uri="{FF2B5EF4-FFF2-40B4-BE49-F238E27FC236}">
                  <a16:creationId xmlns:a16="http://schemas.microsoft.com/office/drawing/2014/main" id="{BBAF13DE-44D1-4774-94EF-D0E0AD16518F}"/>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Isosceles Triangle 11">
              <a:extLst>
                <a:ext uri="{FF2B5EF4-FFF2-40B4-BE49-F238E27FC236}">
                  <a16:creationId xmlns:a16="http://schemas.microsoft.com/office/drawing/2014/main" id="{01D5BECE-63FD-4CF2-833E-94E7731FAD29}"/>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67357136"/>
      </p:ext>
    </p:extLst>
  </p:cSld>
  <p:clrMapOvr>
    <a:masterClrMapping/>
  </p:clrMapOvr>
  <p:extLst>
    <p:ext uri="{DCECCB84-F9BA-43D5-87BE-67443E8EF086}">
      <p15:sldGuideLst xmlns:p15="http://schemas.microsoft.com/office/powerpoint/2012/main">
        <p15:guide id="1" orient="horz" pos="1392">
          <p15:clr>
            <a:srgbClr val="FBAE40"/>
          </p15:clr>
        </p15:guide>
        <p15:guide id="2" pos="4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n't use this">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2" y="403743"/>
            <a:ext cx="7501493" cy="1263808"/>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DON’T USE THIS SLIDE</a:t>
            </a:r>
          </a:p>
        </p:txBody>
      </p:sp>
      <p:sp>
        <p:nvSpPr>
          <p:cNvPr id="12" name="Content Placeholder 11">
            <a:extLst>
              <a:ext uri="{FF2B5EF4-FFF2-40B4-BE49-F238E27FC236}">
                <a16:creationId xmlns:a16="http://schemas.microsoft.com/office/drawing/2014/main" id="{4C158FB9-FC52-4BA6-9490-79AFCA57DD13}"/>
              </a:ext>
            </a:extLst>
          </p:cNvPr>
          <p:cNvSpPr>
            <a:spLocks noGrp="1"/>
          </p:cNvSpPr>
          <p:nvPr>
            <p:ph sz="quarter" idx="14" hasCustomPrompt="1"/>
          </p:nvPr>
        </p:nvSpPr>
        <p:spPr>
          <a:xfrm>
            <a:off x="532271" y="1997133"/>
            <a:ext cx="9863013" cy="3776579"/>
          </a:xfrm>
        </p:spPr>
        <p:txBody>
          <a:bodyPr>
            <a:noAutofit/>
          </a:bodyPr>
          <a:lstStyle>
            <a:lvl1pPr marL="0" marR="0" indent="0" algn="l" defTabSz="914377" rtl="0" eaLnBrk="1" fontAlgn="auto" latinLnBrk="0" hangingPunct="1">
              <a:lnSpc>
                <a:spcPct val="100000"/>
              </a:lnSpc>
              <a:spcBef>
                <a:spcPts val="0"/>
              </a:spcBef>
              <a:spcAft>
                <a:spcPts val="0"/>
              </a:spcAft>
              <a:buClr>
                <a:srgbClr val="006CB6"/>
              </a:buClr>
              <a:buSzTx/>
              <a:buFont typeface="+mj-lt"/>
              <a:buNone/>
              <a:tabLst/>
              <a:defRPr sz="2133" b="0" i="0">
                <a:solidFill>
                  <a:srgbClr val="0073B6"/>
                </a:solidFill>
              </a:defRPr>
            </a:lvl1pPr>
          </a:lstStyle>
          <a:p>
            <a:pPr marL="457189" indent="-457189">
              <a:spcBef>
                <a:spcPts val="800"/>
              </a:spcBef>
              <a:buClr>
                <a:srgbClr val="006CB6"/>
              </a:buClr>
              <a:buFont typeface="+mj-lt"/>
              <a:buAutoNum type="arabicPeriod"/>
            </a:pPr>
            <a:r>
              <a:rPr lang="en-US" sz="3733">
                <a:solidFill>
                  <a:srgbClr val="006CB6"/>
                </a:solidFill>
                <a:latin typeface="Nirmala UI" panose="020B0502040204020203" pitchFamily="34" charset="0"/>
                <a:cs typeface="Nirmala UI" panose="020B0502040204020203" pitchFamily="34" charset="0"/>
              </a:rPr>
              <a:t>DO NOT USE</a:t>
            </a:r>
          </a:p>
        </p:txBody>
      </p:sp>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215696" y="6478274"/>
            <a:ext cx="633153" cy="366183"/>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grpSp>
        <p:nvGrpSpPr>
          <p:cNvPr id="9" name="Group 8">
            <a:extLst>
              <a:ext uri="{FF2B5EF4-FFF2-40B4-BE49-F238E27FC236}">
                <a16:creationId xmlns:a16="http://schemas.microsoft.com/office/drawing/2014/main" id="{8CEC527A-71D9-4A6B-B0B6-3941A59B3205}"/>
              </a:ext>
            </a:extLst>
          </p:cNvPr>
          <p:cNvGrpSpPr/>
          <p:nvPr userDrawn="1"/>
        </p:nvGrpSpPr>
        <p:grpSpPr>
          <a:xfrm>
            <a:off x="318493" y="369602"/>
            <a:ext cx="9500209" cy="293868"/>
            <a:chOff x="238870" y="277201"/>
            <a:chExt cx="8956648" cy="220401"/>
          </a:xfrm>
        </p:grpSpPr>
        <p:sp>
          <p:nvSpPr>
            <p:cNvPr id="10" name="Rectangle 9">
              <a:extLst>
                <a:ext uri="{FF2B5EF4-FFF2-40B4-BE49-F238E27FC236}">
                  <a16:creationId xmlns:a16="http://schemas.microsoft.com/office/drawing/2014/main" id="{AD8A9F26-674D-44D7-9AF5-67821ED4C11E}"/>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Isosceles Triangle 10">
              <a:extLst>
                <a:ext uri="{FF2B5EF4-FFF2-40B4-BE49-F238E27FC236}">
                  <a16:creationId xmlns:a16="http://schemas.microsoft.com/office/drawing/2014/main" id="{4E51A850-E0A2-434E-BE02-968A202AA4FF}"/>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008492430"/>
      </p:ext>
    </p:extLst>
  </p:cSld>
  <p:clrMapOvr>
    <a:masterClrMapping/>
  </p:clrMapOvr>
  <p:extLst>
    <p:ext uri="{DCECCB84-F9BA-43D5-87BE-67443E8EF086}">
      <p15:sldGuideLst xmlns:p15="http://schemas.microsoft.com/office/powerpoint/2012/main">
        <p15:guide id="1" orient="horz" pos="1392">
          <p15:clr>
            <a:srgbClr val="FBAE40"/>
          </p15:clr>
        </p15:guide>
        <p15:guide id="2" pos="4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andard Text or Lis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lvl1pPr>
              <a:defRPr>
                <a:solidFill>
                  <a:srgbClr val="0073B6"/>
                </a:solidFill>
              </a:defRPr>
            </a:lvl1pPr>
          </a:lstStyle>
          <a:p>
            <a:fld id="{10DAB2CC-E082-4A90-B521-35AE5120E197}" type="slidenum">
              <a:rPr lang="en-US" smtClean="0"/>
              <a:pPr/>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2" y="403743"/>
            <a:ext cx="7501493" cy="943832"/>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hasCustomPrompt="1"/>
          </p:nvPr>
        </p:nvSpPr>
        <p:spPr>
          <a:xfrm>
            <a:off x="877824" y="1548383"/>
            <a:ext cx="10431536" cy="4303643"/>
          </a:xfrm>
        </p:spPr>
        <p:txBody>
          <a:bodyPr>
            <a:noAutofit/>
          </a:bodyPr>
          <a:lstStyle>
            <a:lvl1pPr marL="0" indent="0">
              <a:spcBef>
                <a:spcPts val="0"/>
              </a:spcBef>
              <a:buNone/>
              <a:defRPr sz="2667" spc="0" baseline="0">
                <a:solidFill>
                  <a:srgbClr val="0073B6"/>
                </a:solidFill>
                <a:latin typeface="Nirmala UI" panose="020B0502040204020203" pitchFamily="34" charset="0"/>
                <a:cs typeface="Nirmala UI" panose="020B0502040204020203" pitchFamily="34" charset="0"/>
              </a:defRPr>
            </a:lvl1pPr>
          </a:lstStyle>
          <a:p>
            <a:pPr lvl="0"/>
            <a:r>
              <a:rPr lang="en-US"/>
              <a:t>Place text or numbered list here</a:t>
            </a:r>
          </a:p>
        </p:txBody>
      </p:sp>
      <p:grpSp>
        <p:nvGrpSpPr>
          <p:cNvPr id="9" name="Group 8">
            <a:extLst>
              <a:ext uri="{FF2B5EF4-FFF2-40B4-BE49-F238E27FC236}">
                <a16:creationId xmlns:a16="http://schemas.microsoft.com/office/drawing/2014/main" id="{39490D9D-743A-4A3B-A9ED-DFA41BFFB557}"/>
              </a:ext>
            </a:extLst>
          </p:cNvPr>
          <p:cNvGrpSpPr/>
          <p:nvPr userDrawn="1"/>
        </p:nvGrpSpPr>
        <p:grpSpPr>
          <a:xfrm>
            <a:off x="318493" y="369602"/>
            <a:ext cx="9500209" cy="293868"/>
            <a:chOff x="238870" y="277201"/>
            <a:chExt cx="8956648" cy="220401"/>
          </a:xfrm>
        </p:grpSpPr>
        <p:sp>
          <p:nvSpPr>
            <p:cNvPr id="11" name="Rectangle 10">
              <a:extLst>
                <a:ext uri="{FF2B5EF4-FFF2-40B4-BE49-F238E27FC236}">
                  <a16:creationId xmlns:a16="http://schemas.microsoft.com/office/drawing/2014/main" id="{BBAF13DE-44D1-4774-94EF-D0E0AD16518F}"/>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Isosceles Triangle 11">
              <a:extLst>
                <a:ext uri="{FF2B5EF4-FFF2-40B4-BE49-F238E27FC236}">
                  <a16:creationId xmlns:a16="http://schemas.microsoft.com/office/drawing/2014/main" id="{01D5BECE-63FD-4CF2-833E-94E7731FAD29}"/>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679182574"/>
      </p:ext>
    </p:extLst>
  </p:cSld>
  <p:clrMapOvr>
    <a:masterClrMapping/>
  </p:clrMapOvr>
  <p:extLst>
    <p:ext uri="{DCECCB84-F9BA-43D5-87BE-67443E8EF086}">
      <p15:sldGuideLst xmlns:p15="http://schemas.microsoft.com/office/powerpoint/2012/main">
        <p15:guide id="1" orient="horz" pos="1392" userDrawn="1">
          <p15:clr>
            <a:srgbClr val="FBAE40"/>
          </p15:clr>
        </p15:guide>
        <p15:guide id="2" pos="4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B9D886-94ED-4671-B502-076535244772}"/>
              </a:ext>
              <a:ext uri="{C183D7F6-B498-43B3-948B-1728B52AA6E4}">
                <adec:decorative xmlns:adec="http://schemas.microsoft.com/office/drawing/2017/decorative" val="1"/>
              </a:ext>
            </a:extLst>
          </p:cNvPr>
          <p:cNvSpPr/>
          <p:nvPr userDrawn="1"/>
        </p:nvSpPr>
        <p:spPr>
          <a:xfrm>
            <a:off x="0" y="0"/>
            <a:ext cx="12192000" cy="68580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9" name="Group 18" descr="H.Q.I.N. Logo.">
            <a:extLst>
              <a:ext uri="{FF2B5EF4-FFF2-40B4-BE49-F238E27FC236}">
                <a16:creationId xmlns:a16="http://schemas.microsoft.com/office/drawing/2014/main" id="{2511B3CF-0BCE-4AFF-83BD-D2D3C9F3007A}"/>
              </a:ext>
            </a:extLst>
          </p:cNvPr>
          <p:cNvGrpSpPr/>
          <p:nvPr userDrawn="1"/>
        </p:nvGrpSpPr>
        <p:grpSpPr>
          <a:xfrm>
            <a:off x="3610396" y="2447074"/>
            <a:ext cx="4971209" cy="1963852"/>
            <a:chOff x="5876802" y="3070673"/>
            <a:chExt cx="2496254" cy="986133"/>
          </a:xfrm>
        </p:grpSpPr>
        <p:pic>
          <p:nvPicPr>
            <p:cNvPr id="5" name="Picture 4">
              <a:extLst>
                <a:ext uri="{FF2B5EF4-FFF2-40B4-BE49-F238E27FC236}">
                  <a16:creationId xmlns:a16="http://schemas.microsoft.com/office/drawing/2014/main" id="{2F630839-A2A7-4952-9334-F8F294D204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6802" y="3898175"/>
              <a:ext cx="2491281" cy="158631"/>
            </a:xfrm>
            <a:prstGeom prst="rect">
              <a:avLst/>
            </a:prstGeom>
          </p:spPr>
        </p:pic>
        <p:pic>
          <p:nvPicPr>
            <p:cNvPr id="6" name="Picture 5" descr="A close up of a logo&#10;&#10;Description automatically generated">
              <a:extLst>
                <a:ext uri="{FF2B5EF4-FFF2-40B4-BE49-F238E27FC236}">
                  <a16:creationId xmlns:a16="http://schemas.microsoft.com/office/drawing/2014/main" id="{BE6EAD3A-55F6-40F6-A564-CE91CBCA82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80478" y="3108627"/>
              <a:ext cx="685355" cy="685355"/>
            </a:xfrm>
            <a:prstGeom prst="rect">
              <a:avLst/>
            </a:prstGeom>
          </p:spPr>
        </p:pic>
        <p:pic>
          <p:nvPicPr>
            <p:cNvPr id="7" name="Picture 6">
              <a:extLst>
                <a:ext uri="{FF2B5EF4-FFF2-40B4-BE49-F238E27FC236}">
                  <a16:creationId xmlns:a16="http://schemas.microsoft.com/office/drawing/2014/main" id="{E5B83B73-C001-4507-BCC5-8CF3BB05FF0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1771" y="3104140"/>
              <a:ext cx="184671" cy="158660"/>
            </a:xfrm>
            <a:prstGeom prst="rect">
              <a:avLst/>
            </a:prstGeom>
          </p:spPr>
        </p:pic>
        <p:pic>
          <p:nvPicPr>
            <p:cNvPr id="8" name="Picture 7">
              <a:extLst>
                <a:ext uri="{FF2B5EF4-FFF2-40B4-BE49-F238E27FC236}">
                  <a16:creationId xmlns:a16="http://schemas.microsoft.com/office/drawing/2014/main" id="{C5D07D1F-AF35-42A7-B6E6-1B2B88094E9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9432" y="3108623"/>
              <a:ext cx="183624" cy="685355"/>
            </a:xfrm>
            <a:prstGeom prst="rect">
              <a:avLst/>
            </a:prstGeom>
          </p:spPr>
        </p:pic>
        <p:pic>
          <p:nvPicPr>
            <p:cNvPr id="9" name="Picture 8" descr="A close up of a logo&#10;&#10;Description automatically generated">
              <a:extLst>
                <a:ext uri="{FF2B5EF4-FFF2-40B4-BE49-F238E27FC236}">
                  <a16:creationId xmlns:a16="http://schemas.microsoft.com/office/drawing/2014/main" id="{05D439D7-CCA7-4730-A56C-B5408AED61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06874" y="3249275"/>
              <a:ext cx="962847" cy="540636"/>
            </a:xfrm>
            <a:prstGeom prst="rect">
              <a:avLst/>
            </a:prstGeom>
          </p:spPr>
        </p:pic>
        <p:pic>
          <p:nvPicPr>
            <p:cNvPr id="10" name="Picture 9">
              <a:extLst>
                <a:ext uri="{FF2B5EF4-FFF2-40B4-BE49-F238E27FC236}">
                  <a16:creationId xmlns:a16="http://schemas.microsoft.com/office/drawing/2014/main" id="{2678719A-07DE-4085-B64A-C12EA1F8297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31122" y="3070673"/>
              <a:ext cx="706711" cy="727573"/>
            </a:xfrm>
            <a:prstGeom prst="rect">
              <a:avLst/>
            </a:prstGeom>
          </p:spPr>
        </p:pic>
        <p:pic>
          <p:nvPicPr>
            <p:cNvPr id="11" name="Picture 10">
              <a:extLst>
                <a:ext uri="{FF2B5EF4-FFF2-40B4-BE49-F238E27FC236}">
                  <a16:creationId xmlns:a16="http://schemas.microsoft.com/office/drawing/2014/main" id="{E4376862-9C95-4A54-BBA5-3E655B6970E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183" y="3249290"/>
              <a:ext cx="1114119" cy="597315"/>
            </a:xfrm>
            <a:prstGeom prst="rect">
              <a:avLst/>
            </a:prstGeom>
          </p:spPr>
        </p:pic>
        <p:pic>
          <p:nvPicPr>
            <p:cNvPr id="12" name="Picture 11">
              <a:extLst>
                <a:ext uri="{FF2B5EF4-FFF2-40B4-BE49-F238E27FC236}">
                  <a16:creationId xmlns:a16="http://schemas.microsoft.com/office/drawing/2014/main" id="{EEA690B4-675C-44E0-B9B1-2960B5FC189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54107" y="3346761"/>
              <a:ext cx="184671" cy="444768"/>
            </a:xfrm>
            <a:prstGeom prst="rect">
              <a:avLst/>
            </a:prstGeom>
          </p:spPr>
        </p:pic>
        <p:pic>
          <p:nvPicPr>
            <p:cNvPr id="13" name="Picture 12">
              <a:extLst>
                <a:ext uri="{FF2B5EF4-FFF2-40B4-BE49-F238E27FC236}">
                  <a16:creationId xmlns:a16="http://schemas.microsoft.com/office/drawing/2014/main" id="{0E4F9D74-257B-4290-9C16-5D09A39C811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54106" y="3108621"/>
              <a:ext cx="184671" cy="158660"/>
            </a:xfrm>
            <a:prstGeom prst="rect">
              <a:avLst/>
            </a:prstGeom>
          </p:spPr>
        </p:pic>
        <p:pic>
          <p:nvPicPr>
            <p:cNvPr id="14" name="Picture 13">
              <a:extLst>
                <a:ext uri="{FF2B5EF4-FFF2-40B4-BE49-F238E27FC236}">
                  <a16:creationId xmlns:a16="http://schemas.microsoft.com/office/drawing/2014/main" id="{1B1AA6AE-05CE-4E9D-8663-46D22B5CFF8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1771" y="3349210"/>
              <a:ext cx="184671" cy="444768"/>
            </a:xfrm>
            <a:prstGeom prst="rect">
              <a:avLst/>
            </a:prstGeom>
          </p:spPr>
        </p:pic>
      </p:grpSp>
      <p:pic>
        <p:nvPicPr>
          <p:cNvPr id="22" name="Picture 21">
            <a:extLst>
              <a:ext uri="{FF2B5EF4-FFF2-40B4-BE49-F238E27FC236}">
                <a16:creationId xmlns:a16="http://schemas.microsoft.com/office/drawing/2014/main" id="{3AAF841D-14A3-481D-BD46-A211ABF20DC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865519" y="6135800"/>
            <a:ext cx="1856852" cy="486113"/>
          </a:xfrm>
          <a:prstGeom prst="rect">
            <a:avLst/>
          </a:prstGeom>
        </p:spPr>
      </p:pic>
    </p:spTree>
    <p:extLst>
      <p:ext uri="{BB962C8B-B14F-4D97-AF65-F5344CB8AC3E}">
        <p14:creationId xmlns:p14="http://schemas.microsoft.com/office/powerpoint/2010/main" val="10218468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QIN Map">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215696" y="6478274"/>
            <a:ext cx="633153" cy="366183"/>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grpSp>
        <p:nvGrpSpPr>
          <p:cNvPr id="5" name="Group 4">
            <a:extLst>
              <a:ext uri="{FF2B5EF4-FFF2-40B4-BE49-F238E27FC236}">
                <a16:creationId xmlns:a16="http://schemas.microsoft.com/office/drawing/2014/main" id="{1FAA395E-31FF-47E8-82CF-B1FF273B9D38}"/>
              </a:ext>
            </a:extLst>
          </p:cNvPr>
          <p:cNvGrpSpPr/>
          <p:nvPr userDrawn="1"/>
        </p:nvGrpSpPr>
        <p:grpSpPr>
          <a:xfrm>
            <a:off x="318493" y="369602"/>
            <a:ext cx="9500209" cy="293868"/>
            <a:chOff x="238870" y="277201"/>
            <a:chExt cx="8956648" cy="220401"/>
          </a:xfrm>
        </p:grpSpPr>
        <p:sp>
          <p:nvSpPr>
            <p:cNvPr id="6" name="Rectangle 5">
              <a:extLst>
                <a:ext uri="{FF2B5EF4-FFF2-40B4-BE49-F238E27FC236}">
                  <a16:creationId xmlns:a16="http://schemas.microsoft.com/office/drawing/2014/main" id="{ECA32EBF-24D0-4C07-BE26-27215B86A8C9}"/>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Isosceles Triangle 6">
              <a:extLst>
                <a:ext uri="{FF2B5EF4-FFF2-40B4-BE49-F238E27FC236}">
                  <a16:creationId xmlns:a16="http://schemas.microsoft.com/office/drawing/2014/main" id="{601B1FEA-BE56-4617-A1BC-31DF24B76AC4}"/>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0" y="403743"/>
            <a:ext cx="8776888" cy="943832"/>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grpSp>
        <p:nvGrpSpPr>
          <p:cNvPr id="11" name="Group 10" descr="Corporate logos of Health Quality Innovators, The Carolinas Center for Medical Excellence, Kansas Foundation for Medical Care, and Kansas Healthcare Collaborative">
            <a:extLst>
              <a:ext uri="{FF2B5EF4-FFF2-40B4-BE49-F238E27FC236}">
                <a16:creationId xmlns:a16="http://schemas.microsoft.com/office/drawing/2014/main" id="{BC44A95F-0DF8-4663-88CD-EFAA15D7E66F}"/>
              </a:ext>
            </a:extLst>
          </p:cNvPr>
          <p:cNvGrpSpPr/>
          <p:nvPr userDrawn="1"/>
        </p:nvGrpSpPr>
        <p:grpSpPr>
          <a:xfrm>
            <a:off x="2321264" y="5077273"/>
            <a:ext cx="7544657" cy="790488"/>
            <a:chOff x="899734" y="3534759"/>
            <a:chExt cx="7799795" cy="817220"/>
          </a:xfrm>
        </p:grpSpPr>
        <p:pic>
          <p:nvPicPr>
            <p:cNvPr id="12" name="Picture 11" descr="Health Quality Innovators, The Carolinas Center for Medical Excellence, Kansas Foundation for Medical Care and Kanas Healthcare Collaborative logos.&#10;">
              <a:extLst>
                <a:ext uri="{FF2B5EF4-FFF2-40B4-BE49-F238E27FC236}">
                  <a16:creationId xmlns:a16="http://schemas.microsoft.com/office/drawing/2014/main" id="{7735F0B3-CD74-4B00-987F-F7F0D4D241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734" y="3534759"/>
              <a:ext cx="1206775" cy="817220"/>
            </a:xfrm>
            <a:prstGeom prst="rect">
              <a:avLst/>
            </a:prstGeom>
          </p:spPr>
        </p:pic>
        <p:pic>
          <p:nvPicPr>
            <p:cNvPr id="13" name="Picture 12" descr="The Carolinas Center for Medical Excellence logo">
              <a:extLst>
                <a:ext uri="{FF2B5EF4-FFF2-40B4-BE49-F238E27FC236}">
                  <a16:creationId xmlns:a16="http://schemas.microsoft.com/office/drawing/2014/main" id="{F3BC6B8A-F801-480D-9143-FFD007357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7819" y="3662354"/>
              <a:ext cx="2336336" cy="562029"/>
            </a:xfrm>
            <a:prstGeom prst="rect">
              <a:avLst/>
            </a:prstGeom>
          </p:spPr>
        </p:pic>
        <p:pic>
          <p:nvPicPr>
            <p:cNvPr id="15" name="Picture 14" descr="Kansas Healthcare Collaborative logo">
              <a:extLst>
                <a:ext uri="{FF2B5EF4-FFF2-40B4-BE49-F238E27FC236}">
                  <a16:creationId xmlns:a16="http://schemas.microsoft.com/office/drawing/2014/main" id="{F2E98D63-52C0-4091-9129-016144826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0238" y="3658983"/>
              <a:ext cx="1499291" cy="627884"/>
            </a:xfrm>
            <a:prstGeom prst="rect">
              <a:avLst/>
            </a:prstGeom>
          </p:spPr>
        </p:pic>
      </p:grpSp>
      <p:grpSp>
        <p:nvGrpSpPr>
          <p:cNvPr id="27" name="Group 26" descr="Map of Health Quality Innovation Network service area. Virginia and Missouri serviced by Health Quality Innovators (HQI); South Carolina serviced by CCME; Kansas serviced by Kansas Healthcare Collaborative (KHC) and Kansas Foundation for Medical Care (KFMC).">
            <a:extLst>
              <a:ext uri="{FF2B5EF4-FFF2-40B4-BE49-F238E27FC236}">
                <a16:creationId xmlns:a16="http://schemas.microsoft.com/office/drawing/2014/main" id="{F6A0DEB8-AD09-4839-A355-118F67577BCD}"/>
              </a:ext>
            </a:extLst>
          </p:cNvPr>
          <p:cNvGrpSpPr/>
          <p:nvPr userDrawn="1"/>
        </p:nvGrpSpPr>
        <p:grpSpPr>
          <a:xfrm>
            <a:off x="2254489" y="1306590"/>
            <a:ext cx="7512843" cy="3690036"/>
            <a:chOff x="2240741" y="1427607"/>
            <a:chExt cx="4658906" cy="2288286"/>
          </a:xfrm>
        </p:grpSpPr>
        <p:pic>
          <p:nvPicPr>
            <p:cNvPr id="2" name="Picture 5" descr="Map of the Health Quality Innovation Network (H.Q.I.N.) with Kansas, Missouri, South Carolina and Virginia highlighted to show the states that are included in the H.Q.I.N. service area.">
              <a:extLst>
                <a:ext uri="{FF2B5EF4-FFF2-40B4-BE49-F238E27FC236}">
                  <a16:creationId xmlns:a16="http://schemas.microsoft.com/office/drawing/2014/main" id="{D07E84CB-C0EB-4CF4-BC39-736E24ECD0B4}"/>
                </a:ext>
              </a:extLst>
            </p:cNvPr>
            <p:cNvPicPr>
              <a:picLocks noChangeAspect="1"/>
            </p:cNvPicPr>
            <p:nvPr userDrawn="1"/>
          </p:nvPicPr>
          <p:blipFill>
            <a:blip r:embed="rId5"/>
            <a:stretch>
              <a:fillRect/>
            </a:stretch>
          </p:blipFill>
          <p:spPr>
            <a:xfrm>
              <a:off x="2240741" y="1427607"/>
              <a:ext cx="4658906" cy="2288286"/>
            </a:xfrm>
            <a:prstGeom prst="rect">
              <a:avLst/>
            </a:prstGeom>
          </p:spPr>
        </p:pic>
        <p:sp>
          <p:nvSpPr>
            <p:cNvPr id="18" name="TextBox 17">
              <a:extLst>
                <a:ext uri="{FF2B5EF4-FFF2-40B4-BE49-F238E27FC236}">
                  <a16:creationId xmlns:a16="http://schemas.microsoft.com/office/drawing/2014/main" id="{5ABD3E5E-94B0-40A8-ACE9-3A2F6C96CAD8}"/>
                </a:ext>
                <a:ext uri="{C183D7F6-B498-43B3-948B-1728B52AA6E4}">
                  <adec:decorative xmlns:adec="http://schemas.microsoft.com/office/drawing/2017/decorative" val="1"/>
                </a:ext>
              </a:extLst>
            </p:cNvPr>
            <p:cNvSpPr txBox="1"/>
            <p:nvPr userDrawn="1"/>
          </p:nvSpPr>
          <p:spPr>
            <a:xfrm>
              <a:off x="5996632" y="2208949"/>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HQI</a:t>
              </a:r>
            </a:p>
          </p:txBody>
        </p:sp>
        <p:sp>
          <p:nvSpPr>
            <p:cNvPr id="20" name="TextBox 19">
              <a:extLst>
                <a:ext uri="{FF2B5EF4-FFF2-40B4-BE49-F238E27FC236}">
                  <a16:creationId xmlns:a16="http://schemas.microsoft.com/office/drawing/2014/main" id="{55699CAB-A399-4CC4-B5CE-F2FBDFF875E7}"/>
                </a:ext>
                <a:ext uri="{C183D7F6-B498-43B3-948B-1728B52AA6E4}">
                  <adec:decorative xmlns:adec="http://schemas.microsoft.com/office/drawing/2017/decorative" val="1"/>
                </a:ext>
              </a:extLst>
            </p:cNvPr>
            <p:cNvSpPr txBox="1"/>
            <p:nvPr userDrawn="1"/>
          </p:nvSpPr>
          <p:spPr>
            <a:xfrm>
              <a:off x="3722982" y="2340756"/>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HQI</a:t>
              </a:r>
            </a:p>
          </p:txBody>
        </p:sp>
        <p:sp>
          <p:nvSpPr>
            <p:cNvPr id="22" name="TextBox 21">
              <a:extLst>
                <a:ext uri="{FF2B5EF4-FFF2-40B4-BE49-F238E27FC236}">
                  <a16:creationId xmlns:a16="http://schemas.microsoft.com/office/drawing/2014/main" id="{81B6E54B-4772-479A-900E-0378F3C4B8FC}"/>
                </a:ext>
                <a:ext uri="{C183D7F6-B498-43B3-948B-1728B52AA6E4}">
                  <adec:decorative xmlns:adec="http://schemas.microsoft.com/office/drawing/2017/decorative" val="1"/>
                </a:ext>
              </a:extLst>
            </p:cNvPr>
            <p:cNvSpPr txBox="1"/>
            <p:nvPr userDrawn="1"/>
          </p:nvSpPr>
          <p:spPr>
            <a:xfrm>
              <a:off x="5733014" y="3106879"/>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CCME</a:t>
              </a:r>
            </a:p>
          </p:txBody>
        </p:sp>
        <p:sp>
          <p:nvSpPr>
            <p:cNvPr id="24" name="TextBox 23">
              <a:extLst>
                <a:ext uri="{FF2B5EF4-FFF2-40B4-BE49-F238E27FC236}">
                  <a16:creationId xmlns:a16="http://schemas.microsoft.com/office/drawing/2014/main" id="{C17294AD-97C2-479D-AEF8-E19B035B8ABC}"/>
                </a:ext>
                <a:ext uri="{C183D7F6-B498-43B3-948B-1728B52AA6E4}">
                  <adec:decorative xmlns:adec="http://schemas.microsoft.com/office/drawing/2017/decorative" val="1"/>
                </a:ext>
              </a:extLst>
            </p:cNvPr>
            <p:cNvSpPr txBox="1"/>
            <p:nvPr userDrawn="1"/>
          </p:nvSpPr>
          <p:spPr>
            <a:xfrm>
              <a:off x="2767398" y="2349003"/>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KHC</a:t>
              </a:r>
            </a:p>
          </p:txBody>
        </p:sp>
        <p:sp>
          <p:nvSpPr>
            <p:cNvPr id="26" name="TextBox 25">
              <a:extLst>
                <a:ext uri="{FF2B5EF4-FFF2-40B4-BE49-F238E27FC236}">
                  <a16:creationId xmlns:a16="http://schemas.microsoft.com/office/drawing/2014/main" id="{AE8C2FA2-5F92-4F35-A668-594274E02AD9}"/>
                </a:ext>
                <a:ext uri="{C183D7F6-B498-43B3-948B-1728B52AA6E4}">
                  <adec:decorative xmlns:adec="http://schemas.microsoft.com/office/drawing/2017/decorative" val="1"/>
                </a:ext>
              </a:extLst>
            </p:cNvPr>
            <p:cNvSpPr txBox="1"/>
            <p:nvPr userDrawn="1"/>
          </p:nvSpPr>
          <p:spPr>
            <a:xfrm>
              <a:off x="2713848" y="2517879"/>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KFMC</a:t>
              </a:r>
            </a:p>
          </p:txBody>
        </p:sp>
      </p:grpSp>
      <p:pic>
        <p:nvPicPr>
          <p:cNvPr id="19" name="Picture 18">
            <a:extLst>
              <a:ext uri="{FF2B5EF4-FFF2-40B4-BE49-F238E27FC236}">
                <a16:creationId xmlns:a16="http://schemas.microsoft.com/office/drawing/2014/main" id="{9ACE3950-135A-4F8D-8F34-9766BCC9DDE3}"/>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6225532" y="4880050"/>
            <a:ext cx="1975517" cy="1184932"/>
          </a:xfrm>
          <a:prstGeom prst="rect">
            <a:avLst/>
          </a:prstGeom>
        </p:spPr>
      </p:pic>
    </p:spTree>
    <p:extLst>
      <p:ext uri="{BB962C8B-B14F-4D97-AF65-F5344CB8AC3E}">
        <p14:creationId xmlns:p14="http://schemas.microsoft.com/office/powerpoint/2010/main" val="1404351715"/>
      </p:ext>
    </p:extLst>
  </p:cSld>
  <p:clrMapOvr>
    <a:masterClrMapping/>
  </p:clrMapOvr>
  <p:extLst>
    <p:ext uri="{DCECCB84-F9BA-43D5-87BE-67443E8EF086}">
      <p15:sldGuideLst xmlns:p15="http://schemas.microsoft.com/office/powerpoint/2012/main">
        <p15:guide id="1" orient="horz" pos="1392">
          <p15:clr>
            <a:srgbClr val="FBAE40"/>
          </p15:clr>
        </p15:guide>
        <p15:guide id="2" pos="41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oom Webina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215696" y="6478274"/>
            <a:ext cx="633153" cy="366183"/>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2" y="403743"/>
            <a:ext cx="7501493" cy="943832"/>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p:nvPr>
        </p:nvSpPr>
        <p:spPr>
          <a:xfrm>
            <a:off x="877824" y="1548383"/>
            <a:ext cx="10431536" cy="4303643"/>
          </a:xfrm>
        </p:spPr>
        <p:txBody>
          <a:bodyPr>
            <a:noAutofit/>
          </a:bodyPr>
          <a:lstStyle>
            <a:lvl1pPr marL="0" indent="0">
              <a:spcBef>
                <a:spcPts val="0"/>
              </a:spcBef>
              <a:buNone/>
              <a:defRPr sz="2667" b="0" spc="0" baseline="0">
                <a:solidFill>
                  <a:srgbClr val="0073B6"/>
                </a:solidFill>
                <a:latin typeface="Nirmala UI" panose="020B0502040204020203" pitchFamily="34" charset="0"/>
                <a:cs typeface="Nirmala UI" panose="020B0502040204020203" pitchFamily="34" charset="0"/>
              </a:defRPr>
            </a:lvl1pPr>
          </a:lstStyle>
          <a:p>
            <a:pPr lvl="0"/>
            <a:r>
              <a:rPr lang="en-US"/>
              <a:t>Click to edit Master text styles</a:t>
            </a:r>
          </a:p>
        </p:txBody>
      </p:sp>
      <p:pic>
        <p:nvPicPr>
          <p:cNvPr id="9" name="Picture 2" descr="Screenshot of the webinar icons. Chat icon for posting questions or sharing ideas; raise hand icon for verbally asking a question; Q&amp;A icon to ask a question.">
            <a:extLst>
              <a:ext uri="{FF2B5EF4-FFF2-40B4-BE49-F238E27FC236}">
                <a16:creationId xmlns:a16="http://schemas.microsoft.com/office/drawing/2014/main" id="{F57C0DB7-2154-4543-951E-A5C5409F0BD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849" y="1208548"/>
            <a:ext cx="10431537" cy="91276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9746A85D-2895-42FD-A082-E1ACA44BD230}"/>
              </a:ext>
            </a:extLst>
          </p:cNvPr>
          <p:cNvGrpSpPr/>
          <p:nvPr userDrawn="1"/>
        </p:nvGrpSpPr>
        <p:grpSpPr>
          <a:xfrm>
            <a:off x="318493" y="369602"/>
            <a:ext cx="9500209" cy="293868"/>
            <a:chOff x="238870" y="277201"/>
            <a:chExt cx="8956648" cy="220401"/>
          </a:xfrm>
        </p:grpSpPr>
        <p:sp>
          <p:nvSpPr>
            <p:cNvPr id="12" name="Rectangle 11">
              <a:extLst>
                <a:ext uri="{FF2B5EF4-FFF2-40B4-BE49-F238E27FC236}">
                  <a16:creationId xmlns:a16="http://schemas.microsoft.com/office/drawing/2014/main" id="{D763D498-D0EE-47B5-8945-FF40FA1F129D}"/>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Isosceles Triangle 12">
              <a:extLst>
                <a:ext uri="{FF2B5EF4-FFF2-40B4-BE49-F238E27FC236}">
                  <a16:creationId xmlns:a16="http://schemas.microsoft.com/office/drawing/2014/main" id="{E22D3D76-B3D5-4C2A-A57E-9E30D9652E11}"/>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542426054"/>
      </p:ext>
    </p:extLst>
  </p:cSld>
  <p:clrMapOvr>
    <a:masterClrMapping/>
  </p:clrMapOvr>
  <p:extLst>
    <p:ext uri="{DCECCB84-F9BA-43D5-87BE-67443E8EF086}">
      <p15:sldGuideLst xmlns:p15="http://schemas.microsoft.com/office/powerpoint/2012/main">
        <p15:guide id="1" orient="horz" pos="1392">
          <p15:clr>
            <a:srgbClr val="FBAE40"/>
          </p15:clr>
        </p15:guide>
        <p15:guide id="2" pos="4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HQIN Map">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215696" y="6478274"/>
            <a:ext cx="633153" cy="366183"/>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grpSp>
        <p:nvGrpSpPr>
          <p:cNvPr id="5" name="Group 4">
            <a:extLst>
              <a:ext uri="{FF2B5EF4-FFF2-40B4-BE49-F238E27FC236}">
                <a16:creationId xmlns:a16="http://schemas.microsoft.com/office/drawing/2014/main" id="{1FAA395E-31FF-47E8-82CF-B1FF273B9D38}"/>
              </a:ext>
            </a:extLst>
          </p:cNvPr>
          <p:cNvGrpSpPr/>
          <p:nvPr userDrawn="1"/>
        </p:nvGrpSpPr>
        <p:grpSpPr>
          <a:xfrm>
            <a:off x="318493" y="369602"/>
            <a:ext cx="9500209" cy="293868"/>
            <a:chOff x="238870" y="277201"/>
            <a:chExt cx="8956648" cy="220401"/>
          </a:xfrm>
        </p:grpSpPr>
        <p:sp>
          <p:nvSpPr>
            <p:cNvPr id="6" name="Rectangle 5">
              <a:extLst>
                <a:ext uri="{FF2B5EF4-FFF2-40B4-BE49-F238E27FC236}">
                  <a16:creationId xmlns:a16="http://schemas.microsoft.com/office/drawing/2014/main" id="{ECA32EBF-24D0-4C07-BE26-27215B86A8C9}"/>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Isosceles Triangle 6">
              <a:extLst>
                <a:ext uri="{FF2B5EF4-FFF2-40B4-BE49-F238E27FC236}">
                  <a16:creationId xmlns:a16="http://schemas.microsoft.com/office/drawing/2014/main" id="{601B1FEA-BE56-4617-A1BC-31DF24B76AC4}"/>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0" y="403743"/>
            <a:ext cx="8776888" cy="943832"/>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grpSp>
        <p:nvGrpSpPr>
          <p:cNvPr id="11" name="Group 10" descr="Corporate logos of Health Quality Innovators, The Carolinas Center for Medical Excellence, Kansas Foundation for Medical Care, and Kansas Healthcare Collaborative">
            <a:extLst>
              <a:ext uri="{FF2B5EF4-FFF2-40B4-BE49-F238E27FC236}">
                <a16:creationId xmlns:a16="http://schemas.microsoft.com/office/drawing/2014/main" id="{BC44A95F-0DF8-4663-88CD-EFAA15D7E66F}"/>
              </a:ext>
            </a:extLst>
          </p:cNvPr>
          <p:cNvGrpSpPr/>
          <p:nvPr userDrawn="1"/>
        </p:nvGrpSpPr>
        <p:grpSpPr>
          <a:xfrm>
            <a:off x="2321264" y="5077273"/>
            <a:ext cx="7544657" cy="790488"/>
            <a:chOff x="899734" y="3534759"/>
            <a:chExt cx="7799795" cy="817220"/>
          </a:xfrm>
        </p:grpSpPr>
        <p:pic>
          <p:nvPicPr>
            <p:cNvPr id="12" name="Picture 11" descr="Health Quality Innovators, The Carolinas Center for Medical Excellence, Kansas Foundation for Medical Care and Kanas Healthcare Collaborative logos.&#10;">
              <a:extLst>
                <a:ext uri="{FF2B5EF4-FFF2-40B4-BE49-F238E27FC236}">
                  <a16:creationId xmlns:a16="http://schemas.microsoft.com/office/drawing/2014/main" id="{7735F0B3-CD74-4B00-987F-F7F0D4D241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734" y="3534759"/>
              <a:ext cx="1206775" cy="817220"/>
            </a:xfrm>
            <a:prstGeom prst="rect">
              <a:avLst/>
            </a:prstGeom>
          </p:spPr>
        </p:pic>
        <p:pic>
          <p:nvPicPr>
            <p:cNvPr id="13" name="Picture 12" descr="The Carolinas Center for Medical Excellence logo">
              <a:extLst>
                <a:ext uri="{FF2B5EF4-FFF2-40B4-BE49-F238E27FC236}">
                  <a16:creationId xmlns:a16="http://schemas.microsoft.com/office/drawing/2014/main" id="{F3BC6B8A-F801-480D-9143-FFD007357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7819" y="3662354"/>
              <a:ext cx="2336336" cy="562029"/>
            </a:xfrm>
            <a:prstGeom prst="rect">
              <a:avLst/>
            </a:prstGeom>
          </p:spPr>
        </p:pic>
        <p:pic>
          <p:nvPicPr>
            <p:cNvPr id="15" name="Picture 14" descr="Kansas Healthcare Collaborative logo">
              <a:extLst>
                <a:ext uri="{FF2B5EF4-FFF2-40B4-BE49-F238E27FC236}">
                  <a16:creationId xmlns:a16="http://schemas.microsoft.com/office/drawing/2014/main" id="{F2E98D63-52C0-4091-9129-0161448269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0238" y="3658983"/>
              <a:ext cx="1499291" cy="627884"/>
            </a:xfrm>
            <a:prstGeom prst="rect">
              <a:avLst/>
            </a:prstGeom>
          </p:spPr>
        </p:pic>
      </p:grpSp>
      <p:grpSp>
        <p:nvGrpSpPr>
          <p:cNvPr id="27" name="Group 26" descr="Map of Health Quality Innovation Network service area. Virginia and Missouri serviced by Health Quality Innovators (HQI); South Carolina serviced by CCME; Kansas serviced by Kansas Healthcare Collaborative (KHC) and Kansas Foundation for Medical Care (KFMC).">
            <a:extLst>
              <a:ext uri="{FF2B5EF4-FFF2-40B4-BE49-F238E27FC236}">
                <a16:creationId xmlns:a16="http://schemas.microsoft.com/office/drawing/2014/main" id="{F6A0DEB8-AD09-4839-A355-118F67577BCD}"/>
              </a:ext>
            </a:extLst>
          </p:cNvPr>
          <p:cNvGrpSpPr/>
          <p:nvPr userDrawn="1"/>
        </p:nvGrpSpPr>
        <p:grpSpPr>
          <a:xfrm>
            <a:off x="2254489" y="1306590"/>
            <a:ext cx="7512843" cy="3690036"/>
            <a:chOff x="2240741" y="1427607"/>
            <a:chExt cx="4658906" cy="2288286"/>
          </a:xfrm>
        </p:grpSpPr>
        <p:pic>
          <p:nvPicPr>
            <p:cNvPr id="2" name="Picture 5" descr="Map of the Health Quality Innovation Network (H.Q.I.N.) with Kansas, Missouri, South Carolina and Virginia highlighted to show the states that are included in the H.Q.I.N. service area.">
              <a:extLst>
                <a:ext uri="{FF2B5EF4-FFF2-40B4-BE49-F238E27FC236}">
                  <a16:creationId xmlns:a16="http://schemas.microsoft.com/office/drawing/2014/main" id="{D07E84CB-C0EB-4CF4-BC39-736E24ECD0B4}"/>
                </a:ext>
              </a:extLst>
            </p:cNvPr>
            <p:cNvPicPr>
              <a:picLocks noChangeAspect="1"/>
            </p:cNvPicPr>
            <p:nvPr userDrawn="1"/>
          </p:nvPicPr>
          <p:blipFill>
            <a:blip r:embed="rId6"/>
            <a:stretch>
              <a:fillRect/>
            </a:stretch>
          </p:blipFill>
          <p:spPr>
            <a:xfrm>
              <a:off x="2240741" y="1427607"/>
              <a:ext cx="4658906" cy="2288286"/>
            </a:xfrm>
            <a:prstGeom prst="rect">
              <a:avLst/>
            </a:prstGeom>
          </p:spPr>
        </p:pic>
        <p:sp>
          <p:nvSpPr>
            <p:cNvPr id="18" name="TextBox 17">
              <a:extLst>
                <a:ext uri="{FF2B5EF4-FFF2-40B4-BE49-F238E27FC236}">
                  <a16:creationId xmlns:a16="http://schemas.microsoft.com/office/drawing/2014/main" id="{5ABD3E5E-94B0-40A8-ACE9-3A2F6C96CAD8}"/>
                </a:ext>
                <a:ext uri="{C183D7F6-B498-43B3-948B-1728B52AA6E4}">
                  <adec:decorative xmlns:adec="http://schemas.microsoft.com/office/drawing/2017/decorative" val="1"/>
                </a:ext>
              </a:extLst>
            </p:cNvPr>
            <p:cNvSpPr txBox="1"/>
            <p:nvPr userDrawn="1"/>
          </p:nvSpPr>
          <p:spPr>
            <a:xfrm>
              <a:off x="5996632" y="2208949"/>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HQI</a:t>
              </a:r>
            </a:p>
          </p:txBody>
        </p:sp>
        <p:sp>
          <p:nvSpPr>
            <p:cNvPr id="20" name="TextBox 19">
              <a:extLst>
                <a:ext uri="{FF2B5EF4-FFF2-40B4-BE49-F238E27FC236}">
                  <a16:creationId xmlns:a16="http://schemas.microsoft.com/office/drawing/2014/main" id="{55699CAB-A399-4CC4-B5CE-F2FBDFF875E7}"/>
                </a:ext>
                <a:ext uri="{C183D7F6-B498-43B3-948B-1728B52AA6E4}">
                  <adec:decorative xmlns:adec="http://schemas.microsoft.com/office/drawing/2017/decorative" val="1"/>
                </a:ext>
              </a:extLst>
            </p:cNvPr>
            <p:cNvSpPr txBox="1"/>
            <p:nvPr userDrawn="1"/>
          </p:nvSpPr>
          <p:spPr>
            <a:xfrm>
              <a:off x="3722982" y="2340756"/>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HQI</a:t>
              </a:r>
            </a:p>
          </p:txBody>
        </p:sp>
        <p:sp>
          <p:nvSpPr>
            <p:cNvPr id="22" name="TextBox 21">
              <a:extLst>
                <a:ext uri="{FF2B5EF4-FFF2-40B4-BE49-F238E27FC236}">
                  <a16:creationId xmlns:a16="http://schemas.microsoft.com/office/drawing/2014/main" id="{81B6E54B-4772-479A-900E-0378F3C4B8FC}"/>
                </a:ext>
                <a:ext uri="{C183D7F6-B498-43B3-948B-1728B52AA6E4}">
                  <adec:decorative xmlns:adec="http://schemas.microsoft.com/office/drawing/2017/decorative" val="1"/>
                </a:ext>
              </a:extLst>
            </p:cNvPr>
            <p:cNvSpPr txBox="1"/>
            <p:nvPr userDrawn="1"/>
          </p:nvSpPr>
          <p:spPr>
            <a:xfrm>
              <a:off x="5733014" y="3106879"/>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CCME</a:t>
              </a:r>
            </a:p>
          </p:txBody>
        </p:sp>
        <p:sp>
          <p:nvSpPr>
            <p:cNvPr id="24" name="TextBox 23">
              <a:extLst>
                <a:ext uri="{FF2B5EF4-FFF2-40B4-BE49-F238E27FC236}">
                  <a16:creationId xmlns:a16="http://schemas.microsoft.com/office/drawing/2014/main" id="{C17294AD-97C2-479D-AEF8-E19B035B8ABC}"/>
                </a:ext>
                <a:ext uri="{C183D7F6-B498-43B3-948B-1728B52AA6E4}">
                  <adec:decorative xmlns:adec="http://schemas.microsoft.com/office/drawing/2017/decorative" val="1"/>
                </a:ext>
              </a:extLst>
            </p:cNvPr>
            <p:cNvSpPr txBox="1"/>
            <p:nvPr userDrawn="1"/>
          </p:nvSpPr>
          <p:spPr>
            <a:xfrm>
              <a:off x="2767398" y="2349003"/>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KHC</a:t>
              </a:r>
            </a:p>
          </p:txBody>
        </p:sp>
        <p:sp>
          <p:nvSpPr>
            <p:cNvPr id="26" name="TextBox 25">
              <a:extLst>
                <a:ext uri="{FF2B5EF4-FFF2-40B4-BE49-F238E27FC236}">
                  <a16:creationId xmlns:a16="http://schemas.microsoft.com/office/drawing/2014/main" id="{AE8C2FA2-5F92-4F35-A668-594274E02AD9}"/>
                </a:ext>
                <a:ext uri="{C183D7F6-B498-43B3-948B-1728B52AA6E4}">
                  <adec:decorative xmlns:adec="http://schemas.microsoft.com/office/drawing/2017/decorative" val="1"/>
                </a:ext>
              </a:extLst>
            </p:cNvPr>
            <p:cNvSpPr txBox="1"/>
            <p:nvPr userDrawn="1"/>
          </p:nvSpPr>
          <p:spPr>
            <a:xfrm>
              <a:off x="2713848" y="2517879"/>
              <a:ext cx="461175" cy="246490"/>
            </a:xfrm>
            <a:prstGeom prst="rect">
              <a:avLst/>
            </a:prstGeom>
          </p:spPr>
          <p:txBody>
            <a:bodyPr wrap="none" rtlCol="0">
              <a:normAutofit/>
            </a:bodyPr>
            <a:lstStyle/>
            <a:p>
              <a:pPr marL="0" indent="0" algn="l">
                <a:spcBef>
                  <a:spcPts val="800"/>
                </a:spcBef>
                <a:spcAft>
                  <a:spcPts val="1600"/>
                </a:spcAft>
                <a:buFont typeface="Arial" pitchFamily="34" charset="0"/>
                <a:buNone/>
              </a:pPr>
              <a:r>
                <a:rPr lang="en-US" sz="1333" b="1">
                  <a:solidFill>
                    <a:schemeClr val="bg1"/>
                  </a:solidFill>
                  <a:latin typeface="Nirmala UI" panose="020B0502040204020203" pitchFamily="34" charset="0"/>
                  <a:cs typeface="Nirmala UI" panose="020B0502040204020203" pitchFamily="34" charset="0"/>
                </a:rPr>
                <a:t>KFMC</a:t>
              </a:r>
            </a:p>
          </p:txBody>
        </p:sp>
      </p:grpSp>
      <p:pic>
        <p:nvPicPr>
          <p:cNvPr id="19" name="Picture 18" descr="KFMC logo">
            <a:extLst>
              <a:ext uri="{FF2B5EF4-FFF2-40B4-BE49-F238E27FC236}">
                <a16:creationId xmlns:a16="http://schemas.microsoft.com/office/drawing/2014/main" id="{9ACE3950-135A-4F8D-8F34-9766BCC9DDE3}"/>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6225532" y="4880050"/>
            <a:ext cx="1975517" cy="1184932"/>
          </a:xfrm>
          <a:prstGeom prst="rect">
            <a:avLst/>
          </a:prstGeom>
        </p:spPr>
      </p:pic>
    </p:spTree>
    <p:custDataLst>
      <p:tags r:id="rId1"/>
    </p:custDataLst>
    <p:extLst>
      <p:ext uri="{BB962C8B-B14F-4D97-AF65-F5344CB8AC3E}">
        <p14:creationId xmlns:p14="http://schemas.microsoft.com/office/powerpoint/2010/main" val="2591144916"/>
      </p:ext>
    </p:extLst>
  </p:cSld>
  <p:clrMapOvr>
    <a:masterClrMapping/>
  </p:clrMapOvr>
  <p:extLst>
    <p:ext uri="{DCECCB84-F9BA-43D5-87BE-67443E8EF086}">
      <p15:sldGuideLst xmlns:p15="http://schemas.microsoft.com/office/powerpoint/2012/main">
        <p15:guide id="1" orient="horz" pos="1392">
          <p15:clr>
            <a:srgbClr val="FBAE40"/>
          </p15:clr>
        </p15:guide>
        <p15:guide id="2" pos="4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Zoom Webina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215696" y="6478274"/>
            <a:ext cx="633153" cy="366183"/>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2" y="403743"/>
            <a:ext cx="7501493" cy="943832"/>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p:nvPr>
        </p:nvSpPr>
        <p:spPr>
          <a:xfrm>
            <a:off x="877824" y="1548383"/>
            <a:ext cx="10431536" cy="4303643"/>
          </a:xfrm>
        </p:spPr>
        <p:txBody>
          <a:bodyPr>
            <a:noAutofit/>
          </a:bodyPr>
          <a:lstStyle>
            <a:lvl1pPr marL="0" indent="0">
              <a:spcBef>
                <a:spcPts val="0"/>
              </a:spcBef>
              <a:buNone/>
              <a:defRPr sz="2667" b="0" spc="0" baseline="0">
                <a:solidFill>
                  <a:srgbClr val="0073B6"/>
                </a:solidFill>
                <a:latin typeface="Nirmala UI" panose="020B0502040204020203" pitchFamily="34" charset="0"/>
                <a:cs typeface="Nirmala UI" panose="020B0502040204020203" pitchFamily="34" charset="0"/>
              </a:defRPr>
            </a:lvl1pPr>
          </a:lstStyle>
          <a:p>
            <a:pPr lvl="0"/>
            <a:r>
              <a:rPr lang="en-US"/>
              <a:t>Click to edit Master text styles</a:t>
            </a:r>
          </a:p>
        </p:txBody>
      </p:sp>
      <p:grpSp>
        <p:nvGrpSpPr>
          <p:cNvPr id="11" name="Group 10">
            <a:extLst>
              <a:ext uri="{FF2B5EF4-FFF2-40B4-BE49-F238E27FC236}">
                <a16:creationId xmlns:a16="http://schemas.microsoft.com/office/drawing/2014/main" id="{9746A85D-2895-42FD-A082-E1ACA44BD230}"/>
              </a:ext>
            </a:extLst>
          </p:cNvPr>
          <p:cNvGrpSpPr/>
          <p:nvPr userDrawn="1"/>
        </p:nvGrpSpPr>
        <p:grpSpPr>
          <a:xfrm>
            <a:off x="318493" y="369602"/>
            <a:ext cx="9500209" cy="293868"/>
            <a:chOff x="238870" y="277201"/>
            <a:chExt cx="8956648" cy="220401"/>
          </a:xfrm>
        </p:grpSpPr>
        <p:sp>
          <p:nvSpPr>
            <p:cNvPr id="12" name="Rectangle 11">
              <a:extLst>
                <a:ext uri="{FF2B5EF4-FFF2-40B4-BE49-F238E27FC236}">
                  <a16:creationId xmlns:a16="http://schemas.microsoft.com/office/drawing/2014/main" id="{D763D498-D0EE-47B5-8945-FF40FA1F129D}"/>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Isosceles Triangle 12">
              <a:extLst>
                <a:ext uri="{FF2B5EF4-FFF2-40B4-BE49-F238E27FC236}">
                  <a16:creationId xmlns:a16="http://schemas.microsoft.com/office/drawing/2014/main" id="{E22D3D76-B3D5-4C2A-A57E-9E30D9652E11}"/>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custDataLst>
      <p:tags r:id="rId1"/>
    </p:custDataLst>
    <p:extLst>
      <p:ext uri="{BB962C8B-B14F-4D97-AF65-F5344CB8AC3E}">
        <p14:creationId xmlns:p14="http://schemas.microsoft.com/office/powerpoint/2010/main" val="147821229"/>
      </p:ext>
    </p:extLst>
  </p:cSld>
  <p:clrMapOvr>
    <a:masterClrMapping/>
  </p:clrMapOvr>
  <p:extLst>
    <p:ext uri="{DCECCB84-F9BA-43D5-87BE-67443E8EF086}">
      <p15:sldGuideLst xmlns:p15="http://schemas.microsoft.com/office/powerpoint/2012/main">
        <p15:guide id="1" orient="horz" pos="1392">
          <p15:clr>
            <a:srgbClr val="FBAE40"/>
          </p15:clr>
        </p15:guide>
        <p15:guide id="2" pos="41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Logistic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215696" y="6478274"/>
            <a:ext cx="633153" cy="366183"/>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537362" y="403743"/>
            <a:ext cx="7501493" cy="943832"/>
          </a:xfrm>
        </p:spPr>
        <p:txBody>
          <a:bodyPr>
            <a:noAutofit/>
          </a:bodyPr>
          <a:lstStyle>
            <a:lvl1pPr marL="0" indent="0">
              <a:spcBef>
                <a:spcPts val="0"/>
              </a:spcBef>
              <a:buNone/>
              <a:defRPr sz="4267"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p:nvPr>
        </p:nvSpPr>
        <p:spPr>
          <a:xfrm>
            <a:off x="877824" y="1548383"/>
            <a:ext cx="10431536" cy="4303643"/>
          </a:xfrm>
        </p:spPr>
        <p:txBody>
          <a:bodyPr>
            <a:noAutofit/>
          </a:bodyPr>
          <a:lstStyle>
            <a:lvl1pPr marL="0" indent="0">
              <a:spcBef>
                <a:spcPts val="0"/>
              </a:spcBef>
              <a:buNone/>
              <a:defRPr sz="2667" b="0" spc="0" baseline="0">
                <a:solidFill>
                  <a:srgbClr val="0073B6"/>
                </a:solidFill>
                <a:latin typeface="Nirmala UI" panose="020B0502040204020203" pitchFamily="34" charset="0"/>
                <a:cs typeface="Nirmala UI" panose="020B0502040204020203" pitchFamily="34" charset="0"/>
              </a:defRPr>
            </a:lvl1pPr>
          </a:lstStyle>
          <a:p>
            <a:pPr lvl="0"/>
            <a:r>
              <a:rPr lang="en-US"/>
              <a:t>Click to edit Master text styles</a:t>
            </a:r>
          </a:p>
        </p:txBody>
      </p:sp>
      <p:grpSp>
        <p:nvGrpSpPr>
          <p:cNvPr id="11" name="Group 10">
            <a:extLst>
              <a:ext uri="{FF2B5EF4-FFF2-40B4-BE49-F238E27FC236}">
                <a16:creationId xmlns:a16="http://schemas.microsoft.com/office/drawing/2014/main" id="{9746A85D-2895-42FD-A082-E1ACA44BD230}"/>
              </a:ext>
            </a:extLst>
          </p:cNvPr>
          <p:cNvGrpSpPr/>
          <p:nvPr userDrawn="1"/>
        </p:nvGrpSpPr>
        <p:grpSpPr>
          <a:xfrm>
            <a:off x="318493" y="369602"/>
            <a:ext cx="9500209" cy="293868"/>
            <a:chOff x="238870" y="277201"/>
            <a:chExt cx="8956648" cy="220401"/>
          </a:xfrm>
        </p:grpSpPr>
        <p:sp>
          <p:nvSpPr>
            <p:cNvPr id="12" name="Rectangle 11">
              <a:extLst>
                <a:ext uri="{FF2B5EF4-FFF2-40B4-BE49-F238E27FC236}">
                  <a16:creationId xmlns:a16="http://schemas.microsoft.com/office/drawing/2014/main" id="{D763D498-D0EE-47B5-8945-FF40FA1F129D}"/>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Isosceles Triangle 12">
              <a:extLst>
                <a:ext uri="{FF2B5EF4-FFF2-40B4-BE49-F238E27FC236}">
                  <a16:creationId xmlns:a16="http://schemas.microsoft.com/office/drawing/2014/main" id="{E22D3D76-B3D5-4C2A-A57E-9E30D9652E11}"/>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2" name="Picture 1" descr="Screen shot of Zoom meeting controls; mute, start video, participants, chat, share screen, record, leave.">
            <a:extLst>
              <a:ext uri="{FF2B5EF4-FFF2-40B4-BE49-F238E27FC236}">
                <a16:creationId xmlns:a16="http://schemas.microsoft.com/office/drawing/2014/main" id="{855A33DA-5115-4920-8C18-649CCA606F2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7824" y="1480557"/>
            <a:ext cx="10431536" cy="69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5946197"/>
      </p:ext>
    </p:extLst>
  </p:cSld>
  <p:clrMapOvr>
    <a:masterClrMapping/>
  </p:clrMapOvr>
  <p:extLst>
    <p:ext uri="{DCECCB84-F9BA-43D5-87BE-67443E8EF086}">
      <p15:sldGuideLst xmlns:p15="http://schemas.microsoft.com/office/powerpoint/2012/main">
        <p15:guide id="1" orient="horz" pos="1392">
          <p15:clr>
            <a:srgbClr val="FBAE40"/>
          </p15:clr>
        </p15:guide>
        <p15:guide id="2" pos="41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Footer-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215696" y="6478274"/>
            <a:ext cx="633153" cy="366183"/>
          </a:xfrm>
          <a:prstGeom prst="rect">
            <a:avLst/>
          </a:prstGeom>
        </p:spPr>
        <p:txBody>
          <a:bodyPr/>
          <a:lstStyle/>
          <a:p>
            <a:fld id="{10DAB2CC-E082-4A90-B521-35AE5120E197}" type="slidenum">
              <a:rPr lang="en-US" smtClean="0"/>
              <a:t>‹#›</a:t>
            </a:fld>
            <a:endParaRPr lang="en-US"/>
          </a:p>
        </p:txBody>
      </p:sp>
    </p:spTree>
    <p:extLst>
      <p:ext uri="{BB962C8B-B14F-4D97-AF65-F5344CB8AC3E}">
        <p14:creationId xmlns:p14="http://schemas.microsoft.com/office/powerpoint/2010/main" val="585215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4.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10BE3C-C047-418D-A8E2-5229C2054BC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6C85A-764E-4ADF-AE3E-D0181A6585E2}"/>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ectangle 19">
            <a:extLst>
              <a:ext uri="{FF2B5EF4-FFF2-40B4-BE49-F238E27FC236}">
                <a16:creationId xmlns:a16="http://schemas.microsoft.com/office/drawing/2014/main" id="{9B57EAC6-28A5-481A-870D-F1037677BEAB}"/>
              </a:ext>
              <a:ext uri="{C183D7F6-B498-43B3-948B-1728B52AA6E4}">
                <adec:decorative xmlns:adec="http://schemas.microsoft.com/office/drawing/2017/decorative" val="1"/>
              </a:ext>
            </a:extLst>
          </p:cNvPr>
          <p:cNvSpPr/>
          <p:nvPr userDrawn="1"/>
        </p:nvSpPr>
        <p:spPr>
          <a:xfrm rot="5400000">
            <a:off x="4135779" y="2896820"/>
            <a:ext cx="12192" cy="7071360"/>
          </a:xfrm>
          <a:prstGeom prst="rect">
            <a:avLst/>
          </a:prstGeom>
          <a:solidFill>
            <a:srgbClr val="007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QIO Program and HQIN logos">
            <a:extLst>
              <a:ext uri="{FF2B5EF4-FFF2-40B4-BE49-F238E27FC236}">
                <a16:creationId xmlns:a16="http://schemas.microsoft.com/office/drawing/2014/main" id="{5085AE46-522C-4280-B7CB-60786A56A8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26476" y="6111721"/>
            <a:ext cx="3683819" cy="530628"/>
          </a:xfrm>
          <a:prstGeom prst="rect">
            <a:avLst/>
          </a:prstGeom>
        </p:spPr>
      </p:pic>
    </p:spTree>
    <p:extLst>
      <p:ext uri="{BB962C8B-B14F-4D97-AF65-F5344CB8AC3E}">
        <p14:creationId xmlns:p14="http://schemas.microsoft.com/office/powerpoint/2010/main" val="1281774084"/>
      </p:ext>
    </p:extLst>
  </p:cSld>
  <p:clrMap bg1="lt1" tx1="dk1" bg2="lt2" tx2="dk2" accent1="accent1" accent2="accent2" accent3="accent3" accent4="accent4" accent5="accent5" accent6="accent6" hlink="hlink" folHlink="folHlink"/>
  <p:sldLayoutIdLst>
    <p:sldLayoutId id="2147483693"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10BE3C-C047-418D-A8E2-5229C2054BC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6C85A-764E-4ADF-AE3E-D0181A6585E2}"/>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23D31B3-4BE9-4B4A-8474-A879FDB6FA55}"/>
              </a:ext>
            </a:extLst>
          </p:cNvPr>
          <p:cNvSpPr>
            <a:spLocks noGrp="1"/>
          </p:cNvSpPr>
          <p:nvPr>
            <p:ph type="sldNum" sz="quarter" idx="4"/>
          </p:nvPr>
        </p:nvSpPr>
        <p:spPr>
          <a:xfrm>
            <a:off x="215696" y="6478274"/>
            <a:ext cx="633153" cy="366183"/>
          </a:xfrm>
          <a:prstGeom prst="rect">
            <a:avLst/>
          </a:prstGeom>
        </p:spPr>
        <p:txBody>
          <a:bodyPr vert="horz" lIns="91440" tIns="45720" rIns="91440" bIns="45720" rtlCol="0" anchor="ctr"/>
          <a:lstStyle>
            <a:lvl1pPr algn="r">
              <a:defRPr sz="1200">
                <a:solidFill>
                  <a:srgbClr val="0073B6"/>
                </a:solidFill>
                <a:latin typeface="Nirmala UI" panose="020B0502040204020203" pitchFamily="34" charset="0"/>
                <a:cs typeface="Nirmala UI" panose="020B0502040204020203" pitchFamily="34" charset="0"/>
              </a:defRPr>
            </a:lvl1pPr>
          </a:lstStyle>
          <a:p>
            <a:fld id="{10DAB2CC-E082-4A90-B521-35AE5120E197}" type="slidenum">
              <a:rPr lang="en-US" smtClean="0"/>
              <a:pPr/>
              <a:t>‹#›</a:t>
            </a:fld>
            <a:endParaRPr lang="en-US"/>
          </a:p>
        </p:txBody>
      </p:sp>
      <p:grpSp>
        <p:nvGrpSpPr>
          <p:cNvPr id="11" name="Group 10">
            <a:extLst>
              <a:ext uri="{FF2B5EF4-FFF2-40B4-BE49-F238E27FC236}">
                <a16:creationId xmlns:a16="http://schemas.microsoft.com/office/drawing/2014/main" id="{E67E7A69-FFA8-4CEE-B31B-46C9B6555CFD}"/>
              </a:ext>
              <a:ext uri="{C183D7F6-B498-43B3-948B-1728B52AA6E4}">
                <adec:decorative xmlns:adec="http://schemas.microsoft.com/office/drawing/2017/decorative" val="1"/>
              </a:ext>
            </a:extLst>
          </p:cNvPr>
          <p:cNvGrpSpPr/>
          <p:nvPr userDrawn="1"/>
        </p:nvGrpSpPr>
        <p:grpSpPr>
          <a:xfrm>
            <a:off x="10482875" y="6122282"/>
            <a:ext cx="1265832" cy="530831"/>
            <a:chOff x="7092145" y="5347298"/>
            <a:chExt cx="4437790" cy="1753124"/>
          </a:xfrm>
        </p:grpSpPr>
        <p:pic>
          <p:nvPicPr>
            <p:cNvPr id="12" name="Picture 11">
              <a:extLst>
                <a:ext uri="{FF2B5EF4-FFF2-40B4-BE49-F238E27FC236}">
                  <a16:creationId xmlns:a16="http://schemas.microsoft.com/office/drawing/2014/main" id="{D9968DE5-715D-47E7-A0C1-9671724ED9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13" name="Picture 12" descr="A close up of a logo&#10;&#10;Description automatically generated">
              <a:extLst>
                <a:ext uri="{FF2B5EF4-FFF2-40B4-BE49-F238E27FC236}">
                  <a16:creationId xmlns:a16="http://schemas.microsoft.com/office/drawing/2014/main" id="{0DF29D22-E75D-4930-BC9C-2903575385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14" name="Picture 13">
              <a:extLst>
                <a:ext uri="{FF2B5EF4-FFF2-40B4-BE49-F238E27FC236}">
                  <a16:creationId xmlns:a16="http://schemas.microsoft.com/office/drawing/2014/main" id="{9C684A8D-311B-4440-A11C-91DA8BCAD0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15" name="Picture 14">
              <a:extLst>
                <a:ext uri="{FF2B5EF4-FFF2-40B4-BE49-F238E27FC236}">
                  <a16:creationId xmlns:a16="http://schemas.microsoft.com/office/drawing/2014/main" id="{1D030AB2-CA03-4A42-9075-F9B255BAB6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16" name="Picture 15" descr="A close up of a logo&#10;&#10;Description automatically generated">
              <a:extLst>
                <a:ext uri="{FF2B5EF4-FFF2-40B4-BE49-F238E27FC236}">
                  <a16:creationId xmlns:a16="http://schemas.microsoft.com/office/drawing/2014/main" id="{C8203FF4-EA39-4438-A767-FDEB0AD3AC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17" name="Picture 16">
              <a:extLst>
                <a:ext uri="{FF2B5EF4-FFF2-40B4-BE49-F238E27FC236}">
                  <a16:creationId xmlns:a16="http://schemas.microsoft.com/office/drawing/2014/main" id="{C3F745CB-B038-4834-8CA8-CEE3C0FA19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18" name="Picture 17">
              <a:extLst>
                <a:ext uri="{FF2B5EF4-FFF2-40B4-BE49-F238E27FC236}">
                  <a16:creationId xmlns:a16="http://schemas.microsoft.com/office/drawing/2014/main" id="{7DD36DEE-51E8-4B22-8F85-429206CE34A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19" name="Picture 18">
              <a:extLst>
                <a:ext uri="{FF2B5EF4-FFF2-40B4-BE49-F238E27FC236}">
                  <a16:creationId xmlns:a16="http://schemas.microsoft.com/office/drawing/2014/main" id="{C586D4DA-91B7-4AEE-B9D6-E188E80786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25" name="Picture 24">
              <a:extLst>
                <a:ext uri="{FF2B5EF4-FFF2-40B4-BE49-F238E27FC236}">
                  <a16:creationId xmlns:a16="http://schemas.microsoft.com/office/drawing/2014/main" id="{23D6280E-CE2A-447C-93A7-EA156D1AF21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26" name="Picture 25">
              <a:extLst>
                <a:ext uri="{FF2B5EF4-FFF2-40B4-BE49-F238E27FC236}">
                  <a16:creationId xmlns:a16="http://schemas.microsoft.com/office/drawing/2014/main" id="{B3775E47-98CA-4295-AF34-FF38D12C4C1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
        <p:nvSpPr>
          <p:cNvPr id="27" name="Rectangle 26">
            <a:extLst>
              <a:ext uri="{FF2B5EF4-FFF2-40B4-BE49-F238E27FC236}">
                <a16:creationId xmlns:a16="http://schemas.microsoft.com/office/drawing/2014/main" id="{6BB07953-7B8E-4AC2-B343-53969696629F}"/>
              </a:ext>
              <a:ext uri="{C183D7F6-B498-43B3-948B-1728B52AA6E4}">
                <adec:decorative xmlns:adec="http://schemas.microsoft.com/office/drawing/2017/decorative" val="1"/>
              </a:ext>
            </a:extLst>
          </p:cNvPr>
          <p:cNvSpPr/>
          <p:nvPr userDrawn="1"/>
        </p:nvSpPr>
        <p:spPr>
          <a:xfrm rot="5400000">
            <a:off x="5283235" y="1534237"/>
            <a:ext cx="12192" cy="9941673"/>
          </a:xfrm>
          <a:prstGeom prst="rect">
            <a:avLst/>
          </a:prstGeom>
          <a:solidFill>
            <a:srgbClr val="007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81774084"/>
      </p:ext>
    </p:extLst>
  </p:cSld>
  <p:clrMap bg1="lt1" tx1="dk1" bg2="lt2" tx2="dk2" accent1="accent1" accent2="accent2" accent3="accent3" accent4="accent4" accent5="accent5" accent6="accent6" hlink="hlink" folHlink="folHlink"/>
  <p:sldLayoutIdLst>
    <p:sldLayoutId id="2147483696" r:id="rId1"/>
  </p:sldLayoutIdLst>
  <p:hf hd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10BE3C-C047-418D-A8E2-5229C2054BC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6C85A-764E-4ADF-AE3E-D0181A6585E2}"/>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ectangle 19">
            <a:extLst>
              <a:ext uri="{FF2B5EF4-FFF2-40B4-BE49-F238E27FC236}">
                <a16:creationId xmlns:a16="http://schemas.microsoft.com/office/drawing/2014/main" id="{9B57EAC6-28A5-481A-870D-F1037677BEAB}"/>
              </a:ext>
              <a:ext uri="{C183D7F6-B498-43B3-948B-1728B52AA6E4}">
                <adec:decorative xmlns:adec="http://schemas.microsoft.com/office/drawing/2017/decorative" val="1"/>
              </a:ext>
            </a:extLst>
          </p:cNvPr>
          <p:cNvSpPr/>
          <p:nvPr userDrawn="1"/>
        </p:nvSpPr>
        <p:spPr>
          <a:xfrm rot="5400000">
            <a:off x="4135779" y="2896820"/>
            <a:ext cx="12192" cy="7071360"/>
          </a:xfrm>
          <a:prstGeom prst="rect">
            <a:avLst/>
          </a:prstGeom>
          <a:solidFill>
            <a:srgbClr val="007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QIO Program and HQIN logos">
            <a:extLst>
              <a:ext uri="{FF2B5EF4-FFF2-40B4-BE49-F238E27FC236}">
                <a16:creationId xmlns:a16="http://schemas.microsoft.com/office/drawing/2014/main" id="{5085AE46-522C-4280-B7CB-60786A56A8E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826476" y="6111721"/>
            <a:ext cx="3683819" cy="530628"/>
          </a:xfrm>
          <a:prstGeom prst="rect">
            <a:avLst/>
          </a:prstGeom>
        </p:spPr>
      </p:pic>
    </p:spTree>
    <p:extLst>
      <p:ext uri="{BB962C8B-B14F-4D97-AF65-F5344CB8AC3E}">
        <p14:creationId xmlns:p14="http://schemas.microsoft.com/office/powerpoint/2010/main" val="194337962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hd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hyperlink" Target="https://journals.lww.com/nursingmanagement/fulltext/2019/08000/psychological_safety_on_the_healthcare_team.7.aspx"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rapidbi.com/stopstartcontinuechangemodel/" TargetMode="Externa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E0D783-9963-4B8B-9F86-F759CE8656C6}"/>
              </a:ext>
            </a:extLst>
          </p:cNvPr>
          <p:cNvSpPr txBox="1">
            <a:spLocks noGrp="1"/>
          </p:cNvSpPr>
          <p:nvPr>
            <p:ph type="title" idx="4294967295"/>
          </p:nvPr>
        </p:nvSpPr>
        <p:spPr>
          <a:xfrm>
            <a:off x="4452729" y="594845"/>
            <a:ext cx="7266528" cy="3980577"/>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Nirmala UI"/>
                <a:ea typeface="+mn-ea"/>
                <a:cs typeface="Nirmala UI"/>
              </a:rPr>
              <a:t>The following information is intended to support your facility’s vaccination education efforts. </a:t>
            </a:r>
          </a:p>
          <a:p>
            <a:pPr marL="0" marR="0" lvl="0" indent="0" algn="l" defTabSz="914400" rtl="0" eaLnBrk="1" fontAlgn="base"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Nirmala UI"/>
              <a:ea typeface="+mn-ea"/>
              <a:cs typeface="Nirmala UI"/>
            </a:endParaRPr>
          </a:p>
          <a:p>
            <a:pPr marL="0" marR="0" lvl="0" indent="0" algn="l" defTabSz="914400" rtl="0" eaLnBrk="1" fontAlgn="base"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Nirmala UI"/>
                <a:ea typeface="+mn-ea"/>
                <a:cs typeface="Nirmala UI"/>
              </a:rPr>
              <a:t>Print and display the pages as is or customize them with additional information or your facility’s logo (space allotted in the top right corner of each slide).</a:t>
            </a:r>
          </a:p>
          <a:p>
            <a:pPr marL="0" marR="0" lvl="0" indent="0" algn="l" defTabSz="914400" rtl="0" eaLnBrk="1" fontAlgn="base"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Nirmala UI"/>
              <a:ea typeface="+mn-ea"/>
              <a:cs typeface="Nirmala UI"/>
            </a:endParaRPr>
          </a:p>
          <a:p>
            <a:pPr marL="0" marR="0" lvl="0" indent="0" algn="l" defTabSz="914400" rtl="0" eaLnBrk="1" fontAlgn="base"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Nirmala UI"/>
                <a:ea typeface="+mn-ea"/>
                <a:cs typeface="Nirmala UI"/>
              </a:rPr>
              <a:t>The content can be used on bulletin boards, in staff common areas, visitor reception areas, at staff or family council meetings and in mailings.</a:t>
            </a:r>
          </a:p>
        </p:txBody>
      </p:sp>
      <p:sp>
        <p:nvSpPr>
          <p:cNvPr id="2" name="TextBox 1">
            <a:extLst>
              <a:ext uri="{FF2B5EF4-FFF2-40B4-BE49-F238E27FC236}">
                <a16:creationId xmlns:a16="http://schemas.microsoft.com/office/drawing/2014/main" id="{CA59F9C0-6A14-B436-2ADB-6528E0AC7174}"/>
              </a:ext>
            </a:extLst>
          </p:cNvPr>
          <p:cNvSpPr txBox="1"/>
          <p:nvPr/>
        </p:nvSpPr>
        <p:spPr>
          <a:xfrm>
            <a:off x="323681" y="457846"/>
            <a:ext cx="3617140" cy="2831544"/>
          </a:xfrm>
          <a:prstGeom prst="rect">
            <a:avLst/>
          </a:prstGeom>
          <a:noFill/>
        </p:spPr>
        <p:txBody>
          <a:bodyPr wrap="square" lIns="91440" tIns="45720" rIns="91440" bIns="45720" anchor="t">
            <a:spAutoFit/>
          </a:bodyPr>
          <a:lstStyle/>
          <a:p>
            <a:r>
              <a:rPr lang="en-US" sz="2800" dirty="0">
                <a:solidFill>
                  <a:srgbClr val="0073B6"/>
                </a:solidFill>
                <a:latin typeface="Nirmala UI"/>
                <a:cs typeface="Nirmala UI"/>
              </a:rPr>
              <a:t>Bulletin Board Bundle:</a:t>
            </a:r>
          </a:p>
          <a:p>
            <a:endParaRPr lang="en-US" sz="1000" dirty="0">
              <a:solidFill>
                <a:srgbClr val="0073B6"/>
              </a:solidFill>
              <a:latin typeface="Nirmala UI"/>
              <a:cs typeface="Nirmala UI"/>
            </a:endParaRPr>
          </a:p>
          <a:p>
            <a:r>
              <a:rPr lang="en-US" sz="2800" dirty="0">
                <a:solidFill>
                  <a:srgbClr val="0B4A72"/>
                </a:solidFill>
                <a:latin typeface="Nirmala UI"/>
                <a:cs typeface="Nirmala UI"/>
              </a:rPr>
              <a:t>Teambuilding Tools: Psychological Safety, Resilience &amp; Communication </a:t>
            </a:r>
            <a:endParaRPr lang="en-US" sz="2800" dirty="0">
              <a:solidFill>
                <a:srgbClr val="0B4A72"/>
              </a:solidFill>
            </a:endParaRPr>
          </a:p>
        </p:txBody>
      </p:sp>
      <p:sp>
        <p:nvSpPr>
          <p:cNvPr id="5" name="TextBox 4">
            <a:extLst>
              <a:ext uri="{FF2B5EF4-FFF2-40B4-BE49-F238E27FC236}">
                <a16:creationId xmlns:a16="http://schemas.microsoft.com/office/drawing/2014/main" id="{7AE1E059-53BE-4339-BD75-2DAE8152D25F}"/>
              </a:ext>
            </a:extLst>
          </p:cNvPr>
          <p:cNvSpPr txBox="1"/>
          <p:nvPr/>
        </p:nvSpPr>
        <p:spPr>
          <a:xfrm>
            <a:off x="4452729" y="4965029"/>
            <a:ext cx="7516635" cy="574516"/>
          </a:xfrm>
          <a:prstGeom prst="rect">
            <a:avLst/>
          </a:prstGeom>
          <a:noFill/>
        </p:spPr>
        <p:txBody>
          <a:bodyPr wrap="square" lIns="121920" tIns="60960" rIns="121920" bIns="6096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1467" i="1" dirty="0">
                <a:effectLst/>
                <a:latin typeface="Helvetica"/>
                <a:ea typeface="Calibri" panose="020F0502020204030204" pitchFamily="34" charset="0"/>
                <a:cs typeface="Calibri"/>
              </a:rPr>
              <a:t>The information provided in this resource is based on vaccine information and guidance as of the package release date.</a:t>
            </a:r>
          </a:p>
        </p:txBody>
      </p:sp>
      <p:sp>
        <p:nvSpPr>
          <p:cNvPr id="4" name="Text Box 2">
            <a:extLst>
              <a:ext uri="{FF2B5EF4-FFF2-40B4-BE49-F238E27FC236}">
                <a16:creationId xmlns:a16="http://schemas.microsoft.com/office/drawing/2014/main" id="{C040AFAB-F811-493C-86FE-7C2D90BAE777}"/>
              </a:ext>
              <a:ext uri="{C183D7F6-B498-43B3-948B-1728B52AA6E4}">
                <adec:decorative xmlns:adec="http://schemas.microsoft.com/office/drawing/2017/decorative" val="1"/>
              </a:ext>
            </a:extLst>
          </p:cNvPr>
          <p:cNvSpPr txBox="1">
            <a:spLocks noChangeArrowheads="1"/>
          </p:cNvSpPr>
          <p:nvPr/>
        </p:nvSpPr>
        <p:spPr bwMode="auto">
          <a:xfrm>
            <a:off x="4452729" y="5708270"/>
            <a:ext cx="5375083" cy="1038661"/>
          </a:xfrm>
          <a:prstGeom prst="rect">
            <a:avLst/>
          </a:prstGeom>
          <a:noFill/>
          <a:ln w="9525">
            <a:noFill/>
            <a:miter lim="800000"/>
            <a:headEnd/>
            <a:tailEnd/>
          </a:ln>
        </p:spPr>
        <p:txBody>
          <a:bodyPr rot="0" vert="horz" wrap="square" lIns="121920" tIns="60960" rIns="121920" bIns="60960" anchor="t" anchorCtr="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0"/>
              </a:spcAft>
            </a:pPr>
            <a:r>
              <a:rPr lang="en-US" sz="933" dirty="0">
                <a:effectLst/>
                <a:latin typeface="Calibri" panose="020F0502020204030204" pitchFamily="34" charset="0"/>
                <a:ea typeface="Times New Roman" panose="02020603050405020304" pitchFamily="18" charset="0"/>
                <a:cs typeface="Calibri" panose="020F0502020204030204" pitchFamily="34" charset="0"/>
              </a:rPr>
              <a:t>This material was prepared by Health Quality Innovators (HQI), a Quality Innovation Network-Quality Improvement Organization (QIN-QIO) under contract with the Centers for Medicare &amp; Medicaid Services (CMS), an agency of the U.S. Department of Health and Human Services (HHS). Views expressed in this material do not necessarily reflect the official views or policy of CMS or HHS, and any reference to a specific product or entity herein does not constitute endorsement of that product or entity by CMS or HHS. 12SOW/HQI/QIN-QIO-0611-09/06/23</a:t>
            </a:r>
            <a:endParaRPr lang="en-US" sz="933"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33965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575E6C-6A72-41E9-8C57-28CC008569E4}"/>
              </a:ext>
            </a:extLst>
          </p:cNvPr>
          <p:cNvSpPr>
            <a:spLocks noGrp="1"/>
          </p:cNvSpPr>
          <p:nvPr>
            <p:ph type="title" idx="4294967295"/>
          </p:nvPr>
        </p:nvSpPr>
        <p:spPr>
          <a:xfrm>
            <a:off x="536575" y="404813"/>
            <a:ext cx="10318750" cy="11699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rPr>
              <a:t>Psychological Safety Means You Feel Safe Asking Questions, Sharing Ideas &amp; Learning from Mistakes</a:t>
            </a:r>
          </a:p>
        </p:txBody>
      </p:sp>
      <p:sp>
        <p:nvSpPr>
          <p:cNvPr id="4" name="Content Placeholder 3">
            <a:extLst>
              <a:ext uri="{FF2B5EF4-FFF2-40B4-BE49-F238E27FC236}">
                <a16:creationId xmlns:a16="http://schemas.microsoft.com/office/drawing/2014/main" id="{6B826C6E-42D7-46A1-85A0-EB95A188E1CB}"/>
              </a:ext>
            </a:extLst>
          </p:cNvPr>
          <p:cNvSpPr>
            <a:spLocks noGrp="1"/>
          </p:cNvSpPr>
          <p:nvPr>
            <p:ph sz="quarter" idx="15"/>
          </p:nvPr>
        </p:nvSpPr>
        <p:spPr>
          <a:xfrm>
            <a:off x="622078" y="1508692"/>
            <a:ext cx="7324299" cy="2523079"/>
          </a:xfrm>
        </p:spPr>
        <p:txBody>
          <a:bodyPr vert="horz" lIns="91440" tIns="45720" rIns="91440" bIns="45720" rtlCol="0" anchor="t">
            <a:noAutofit/>
          </a:bodyPr>
          <a:lstStyle/>
          <a:p>
            <a:pPr>
              <a:lnSpc>
                <a:spcPct val="100000"/>
              </a:lnSpc>
              <a:spcAft>
                <a:spcPts val="800"/>
              </a:spcAft>
            </a:pPr>
            <a:r>
              <a:rPr lang="en-US" sz="2600" dirty="0">
                <a:latin typeface="Nirmala UI"/>
                <a:cs typeface="Nirmala UI"/>
              </a:rPr>
              <a:t>It is okay to:</a:t>
            </a:r>
          </a:p>
          <a:p>
            <a:pPr marL="287338" indent="-287338">
              <a:lnSpc>
                <a:spcPct val="100000"/>
              </a:lnSpc>
              <a:buChar char="•"/>
            </a:pPr>
            <a:r>
              <a:rPr lang="en-US" sz="2400" dirty="0">
                <a:latin typeface="Nirmala UI"/>
                <a:cs typeface="Nirmala UI"/>
              </a:rPr>
              <a:t>Voice unfinished thoughts</a:t>
            </a:r>
          </a:p>
          <a:p>
            <a:pPr marL="287338" indent="-287338">
              <a:lnSpc>
                <a:spcPct val="100000"/>
              </a:lnSpc>
              <a:buFont typeface="Arial" panose="020B0604020202020204" pitchFamily="34" charset="0"/>
              <a:buChar char="•"/>
            </a:pPr>
            <a:r>
              <a:rPr lang="en-US" sz="2400" dirty="0">
                <a:latin typeface="Nirmala UI"/>
                <a:cs typeface="Nirmala UI"/>
              </a:rPr>
              <a:t>Acknowledge a learning environment</a:t>
            </a:r>
          </a:p>
          <a:p>
            <a:pPr marL="287338" indent="-287338">
              <a:lnSpc>
                <a:spcPct val="100000"/>
              </a:lnSpc>
              <a:buChar char="•"/>
            </a:pPr>
            <a:r>
              <a:rPr lang="en-US" sz="2400" dirty="0">
                <a:latin typeface="Nirmala UI"/>
                <a:cs typeface="Nirmala UI"/>
              </a:rPr>
              <a:t>Brainstorm out loud</a:t>
            </a:r>
          </a:p>
          <a:p>
            <a:pPr marL="287338" indent="-287338">
              <a:lnSpc>
                <a:spcPct val="100000"/>
              </a:lnSpc>
              <a:buFont typeface="Arial" panose="020B0604020202020204" pitchFamily="34" charset="0"/>
              <a:buChar char="•"/>
            </a:pPr>
            <a:r>
              <a:rPr lang="en-US" sz="2400" dirty="0">
                <a:latin typeface="Nirmala UI"/>
                <a:cs typeface="Nirmala UI"/>
              </a:rPr>
              <a:t>Ask naïve questions  </a:t>
            </a:r>
            <a:endParaRPr lang="en-US" sz="2400" dirty="0"/>
          </a:p>
          <a:p>
            <a:pPr marL="287338" indent="-287338">
              <a:lnSpc>
                <a:spcPct val="100000"/>
              </a:lnSpc>
              <a:buFont typeface="Arial" panose="020B0604020202020204" pitchFamily="34" charset="0"/>
              <a:buChar char="•"/>
            </a:pPr>
            <a:r>
              <a:rPr lang="en-US" sz="2400" dirty="0">
                <a:latin typeface="Nirmala UI"/>
                <a:cs typeface="Nirmala UI"/>
              </a:rPr>
              <a:t>Disagree</a:t>
            </a:r>
            <a:endParaRPr lang="en-US" sz="2400" dirty="0"/>
          </a:p>
          <a:p>
            <a:pPr marL="287338" indent="-287338">
              <a:lnSpc>
                <a:spcPct val="100000"/>
              </a:lnSpc>
              <a:buChar char="•"/>
            </a:pPr>
            <a:endParaRPr lang="en-US" sz="2800" dirty="0"/>
          </a:p>
        </p:txBody>
      </p:sp>
      <p:sp>
        <p:nvSpPr>
          <p:cNvPr id="10" name="TextBox 9">
            <a:extLst>
              <a:ext uri="{FF2B5EF4-FFF2-40B4-BE49-F238E27FC236}">
                <a16:creationId xmlns:a16="http://schemas.microsoft.com/office/drawing/2014/main" id="{2B2F87C2-3E43-4BE0-BAD8-FA7ED271A857}"/>
              </a:ext>
            </a:extLst>
          </p:cNvPr>
          <p:cNvSpPr txBox="1"/>
          <p:nvPr/>
        </p:nvSpPr>
        <p:spPr>
          <a:xfrm>
            <a:off x="6769041" y="1790234"/>
            <a:ext cx="3911749" cy="1335639"/>
          </a:xfrm>
          <a:prstGeom prst="rect">
            <a:avLst/>
          </a:prstGeom>
          <a:solidFill>
            <a:srgbClr val="974778"/>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700" dirty="0">
                <a:solidFill>
                  <a:schemeClr val="bg1"/>
                </a:solidFill>
              </a:rPr>
              <a:t>If you have ever shared a problem that could become a disaster and found a supportive team around you, that is the experience of psychological safety.  </a:t>
            </a:r>
          </a:p>
        </p:txBody>
      </p:sp>
      <p:pic>
        <p:nvPicPr>
          <p:cNvPr id="12" name="Picture 11">
            <a:extLst>
              <a:ext uri="{FF2B5EF4-FFF2-40B4-BE49-F238E27FC236}">
                <a16:creationId xmlns:a16="http://schemas.microsoft.com/office/drawing/2014/main" id="{D08EF76B-EA27-6E73-E37D-8F31B2EC5A1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3616"/>
          <a:stretch/>
        </p:blipFill>
        <p:spPr>
          <a:xfrm>
            <a:off x="427115" y="3587544"/>
            <a:ext cx="5284462" cy="2975732"/>
          </a:xfrm>
          <a:prstGeom prst="rect">
            <a:avLst/>
          </a:prstGeom>
        </p:spPr>
      </p:pic>
      <p:sp>
        <p:nvSpPr>
          <p:cNvPr id="14" name="TextBox 13">
            <a:extLst>
              <a:ext uri="{FF2B5EF4-FFF2-40B4-BE49-F238E27FC236}">
                <a16:creationId xmlns:a16="http://schemas.microsoft.com/office/drawing/2014/main" id="{C9F64C49-5F79-3E4F-7E02-B73D760FEC7D}"/>
              </a:ext>
            </a:extLst>
          </p:cNvPr>
          <p:cNvSpPr txBox="1"/>
          <p:nvPr/>
        </p:nvSpPr>
        <p:spPr>
          <a:xfrm>
            <a:off x="724062" y="4805874"/>
            <a:ext cx="1927273" cy="646331"/>
          </a:xfrm>
          <a:prstGeom prst="rect">
            <a:avLst/>
          </a:prstGeom>
          <a:noFill/>
        </p:spPr>
        <p:txBody>
          <a:bodyPr wrap="square">
            <a:spAutoFit/>
          </a:bodyPr>
          <a:lstStyle/>
          <a:p>
            <a:pPr algn="ctr"/>
            <a:r>
              <a:rPr lang="en-US" b="1" dirty="0">
                <a:solidFill>
                  <a:schemeClr val="bg1"/>
                </a:solidFill>
              </a:rPr>
              <a:t>The new patient isn’t eating</a:t>
            </a:r>
          </a:p>
        </p:txBody>
      </p:sp>
      <p:sp>
        <p:nvSpPr>
          <p:cNvPr id="16" name="TextBox 15">
            <a:extLst>
              <a:ext uri="{FF2B5EF4-FFF2-40B4-BE49-F238E27FC236}">
                <a16:creationId xmlns:a16="http://schemas.microsoft.com/office/drawing/2014/main" id="{8320D0E6-3AB6-C012-2205-73FD6EF896B2}"/>
              </a:ext>
            </a:extLst>
          </p:cNvPr>
          <p:cNvSpPr txBox="1"/>
          <p:nvPr/>
        </p:nvSpPr>
        <p:spPr>
          <a:xfrm>
            <a:off x="3123440" y="4187289"/>
            <a:ext cx="2381517" cy="923330"/>
          </a:xfrm>
          <a:prstGeom prst="rect">
            <a:avLst/>
          </a:prstGeom>
          <a:noFill/>
        </p:spPr>
        <p:txBody>
          <a:bodyPr wrap="square">
            <a:spAutoFit/>
          </a:bodyPr>
          <a:lstStyle/>
          <a:p>
            <a:pPr algn="ctr"/>
            <a:r>
              <a:rPr lang="en-US" b="1" dirty="0">
                <a:solidFill>
                  <a:schemeClr val="bg1"/>
                </a:solidFill>
              </a:rPr>
              <a:t>I noticed that too. </a:t>
            </a:r>
          </a:p>
          <a:p>
            <a:pPr algn="ctr"/>
            <a:r>
              <a:rPr lang="en-US" b="1" dirty="0">
                <a:solidFill>
                  <a:schemeClr val="bg1"/>
                </a:solidFill>
              </a:rPr>
              <a:t>I think she is missing her bridge.</a:t>
            </a:r>
          </a:p>
        </p:txBody>
      </p:sp>
      <p:pic>
        <p:nvPicPr>
          <p:cNvPr id="17" name="Picture 16">
            <a:extLst>
              <a:ext uri="{FF2B5EF4-FFF2-40B4-BE49-F238E27FC236}">
                <a16:creationId xmlns:a16="http://schemas.microsoft.com/office/drawing/2014/main" id="{0673B8F9-0C54-1E94-C895-F86EF80159F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3616"/>
          <a:stretch/>
        </p:blipFill>
        <p:spPr>
          <a:xfrm>
            <a:off x="6028591" y="3301871"/>
            <a:ext cx="5284462" cy="2975732"/>
          </a:xfrm>
          <a:prstGeom prst="rect">
            <a:avLst/>
          </a:prstGeom>
        </p:spPr>
      </p:pic>
      <p:sp>
        <p:nvSpPr>
          <p:cNvPr id="18" name="TextBox 17">
            <a:extLst>
              <a:ext uri="{FF2B5EF4-FFF2-40B4-BE49-F238E27FC236}">
                <a16:creationId xmlns:a16="http://schemas.microsoft.com/office/drawing/2014/main" id="{DD170BF6-94C8-DCFB-D573-08993D4822A5}"/>
              </a:ext>
            </a:extLst>
          </p:cNvPr>
          <p:cNvSpPr txBox="1"/>
          <p:nvPr/>
        </p:nvSpPr>
        <p:spPr>
          <a:xfrm>
            <a:off x="6363274" y="4363281"/>
            <a:ext cx="1823143" cy="923330"/>
          </a:xfrm>
          <a:prstGeom prst="rect">
            <a:avLst/>
          </a:prstGeom>
          <a:noFill/>
        </p:spPr>
        <p:txBody>
          <a:bodyPr wrap="square">
            <a:spAutoFit/>
          </a:bodyPr>
          <a:lstStyle/>
          <a:p>
            <a:pPr algn="ctr"/>
            <a:r>
              <a:rPr lang="en-US" b="1" dirty="0">
                <a:solidFill>
                  <a:schemeClr val="bg1"/>
                </a:solidFill>
              </a:rPr>
              <a:t>I thought I heard she was a vegetarian?</a:t>
            </a:r>
          </a:p>
        </p:txBody>
      </p:sp>
      <p:sp>
        <p:nvSpPr>
          <p:cNvPr id="19" name="TextBox 18">
            <a:extLst>
              <a:ext uri="{FF2B5EF4-FFF2-40B4-BE49-F238E27FC236}">
                <a16:creationId xmlns:a16="http://schemas.microsoft.com/office/drawing/2014/main" id="{952C72F7-4608-8546-0F0E-1DEFC42C6F23}"/>
              </a:ext>
            </a:extLst>
          </p:cNvPr>
          <p:cNvSpPr txBox="1"/>
          <p:nvPr/>
        </p:nvSpPr>
        <p:spPr>
          <a:xfrm>
            <a:off x="8724916" y="3901616"/>
            <a:ext cx="2381517" cy="923330"/>
          </a:xfrm>
          <a:prstGeom prst="rect">
            <a:avLst/>
          </a:prstGeom>
          <a:noFill/>
        </p:spPr>
        <p:txBody>
          <a:bodyPr wrap="square">
            <a:spAutoFit/>
          </a:bodyPr>
          <a:lstStyle/>
          <a:p>
            <a:pPr algn="ctr"/>
            <a:r>
              <a:rPr lang="en-US" b="1" dirty="0">
                <a:solidFill>
                  <a:schemeClr val="bg1"/>
                </a:solidFill>
              </a:rPr>
              <a:t>I am so glad you brought this up so we can help her!</a:t>
            </a:r>
          </a:p>
        </p:txBody>
      </p:sp>
      <p:sp>
        <p:nvSpPr>
          <p:cNvPr id="7" name="TextBox 6">
            <a:extLst>
              <a:ext uri="{FF2B5EF4-FFF2-40B4-BE49-F238E27FC236}">
                <a16:creationId xmlns:a16="http://schemas.microsoft.com/office/drawing/2014/main" id="{25644DF6-7F7F-4D38-9B10-C17584855B24}"/>
              </a:ext>
            </a:extLst>
          </p:cNvPr>
          <p:cNvSpPr txBox="1"/>
          <p:nvPr/>
        </p:nvSpPr>
        <p:spPr>
          <a:xfrm rot="10800000" flipV="1">
            <a:off x="2025148" y="6252633"/>
            <a:ext cx="831295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Bef>
                <a:spcPts val="600"/>
              </a:spcBef>
              <a:spcAft>
                <a:spcPts val="1200"/>
              </a:spcAft>
            </a:pPr>
            <a:r>
              <a:rPr lang="en-US" sz="1200" dirty="0">
                <a:hlinkClick r:id="rId4"/>
              </a:rPr>
              <a:t>Psychological safety on the healthcare team: Nursing Management</a:t>
            </a:r>
            <a:endParaRPr lang="en-US" sz="1200" dirty="0"/>
          </a:p>
        </p:txBody>
      </p:sp>
    </p:spTree>
    <p:custDataLst>
      <p:tags r:id="rId1"/>
    </p:custDataLst>
    <p:extLst>
      <p:ext uri="{BB962C8B-B14F-4D97-AF65-F5344CB8AC3E}">
        <p14:creationId xmlns:p14="http://schemas.microsoft.com/office/powerpoint/2010/main" val="2252007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9594149-AC5C-401D-8CEE-B88DFA32555E}"/>
              </a:ext>
            </a:extLst>
          </p:cNvPr>
          <p:cNvSpPr txBox="1">
            <a:spLocks noGrp="1"/>
          </p:cNvSpPr>
          <p:nvPr>
            <p:ph type="title" idx="4294967295"/>
          </p:nvPr>
        </p:nvSpPr>
        <p:spPr>
          <a:xfrm rot="-10800000" flipV="1">
            <a:off x="523307" y="407148"/>
            <a:ext cx="919716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srgbClr val="006CB6"/>
                </a:solidFill>
                <a:effectLst/>
                <a:uLnTx/>
                <a:uFillTx/>
                <a:latin typeface="Nirmala UI"/>
                <a:ea typeface="+mn-ea"/>
                <a:cs typeface="Nirmala UI"/>
              </a:rPr>
              <a:t>Hearing From the Team: A Useful Model</a:t>
            </a:r>
            <a:endParaRPr kumimoji="0" lang="en-US" sz="3200" b="0" i="0" u="none" strike="noStrike" kern="1200" cap="none" spc="0" normalizeH="0" baseline="0" noProof="0" dirty="0">
              <a:ln>
                <a:noFill/>
              </a:ln>
              <a:solidFill>
                <a:srgbClr val="006CB6"/>
              </a:solidFill>
              <a:effectLst/>
              <a:uLnTx/>
              <a:uFillTx/>
              <a:latin typeface="Nirmala UI" panose="020B0502040204020203" pitchFamily="34" charset="0"/>
              <a:ea typeface="+mn-ea"/>
              <a:cs typeface="Nirmala UI" panose="020B0502040204020203" pitchFamily="34" charset="0"/>
            </a:endParaRPr>
          </a:p>
        </p:txBody>
      </p:sp>
      <p:sp>
        <p:nvSpPr>
          <p:cNvPr id="10" name="TextBox 9">
            <a:extLst>
              <a:ext uri="{FF2B5EF4-FFF2-40B4-BE49-F238E27FC236}">
                <a16:creationId xmlns:a16="http://schemas.microsoft.com/office/drawing/2014/main" id="{7FE13267-797A-45BC-908A-7F0226C5C589}"/>
              </a:ext>
            </a:extLst>
          </p:cNvPr>
          <p:cNvSpPr txBox="1"/>
          <p:nvPr/>
        </p:nvSpPr>
        <p:spPr>
          <a:xfrm>
            <a:off x="1621594" y="1505100"/>
            <a:ext cx="8943213" cy="510745"/>
          </a:xfrm>
          <a:prstGeom prst="rect">
            <a:avLst/>
          </a:prstGeom>
        </p:spPr>
        <p:txBody>
          <a:bodyPr wrap="none" rtlCol="0">
            <a:noAutofit/>
          </a:bodyPr>
          <a:lstStyle/>
          <a:p>
            <a:pPr marL="0" indent="0" algn="ctr">
              <a:spcBef>
                <a:spcPts val="600"/>
              </a:spcBef>
              <a:spcAft>
                <a:spcPts val="1200"/>
              </a:spcAft>
              <a:buFont typeface="Arial" pitchFamily="34" charset="0"/>
              <a:buNone/>
            </a:pPr>
            <a:r>
              <a:rPr lang="en-US" sz="2200" b="1" dirty="0">
                <a:solidFill>
                  <a:srgbClr val="0B4A72"/>
                </a:solidFill>
                <a:latin typeface="Nirmala UI" panose="020B0502040204020203" pitchFamily="34" charset="0"/>
                <a:cs typeface="Nirmala UI" panose="020B0502040204020203" pitchFamily="34" charset="0"/>
              </a:rPr>
              <a:t>Stop, Start, Continue and Change Template</a:t>
            </a:r>
          </a:p>
        </p:txBody>
      </p:sp>
      <p:graphicFrame>
        <p:nvGraphicFramePr>
          <p:cNvPr id="11" name="Table 11">
            <a:extLst>
              <a:ext uri="{FF2B5EF4-FFF2-40B4-BE49-F238E27FC236}">
                <a16:creationId xmlns:a16="http://schemas.microsoft.com/office/drawing/2014/main" id="{7ECD8CC5-78D2-4403-8329-018A3FEE4EA9}"/>
              </a:ext>
            </a:extLst>
          </p:cNvPr>
          <p:cNvGraphicFramePr>
            <a:graphicFrameLocks noGrp="1"/>
          </p:cNvGraphicFramePr>
          <p:nvPr>
            <p:extLst>
              <p:ext uri="{D42A27DB-BD31-4B8C-83A1-F6EECF244321}">
                <p14:modId xmlns:p14="http://schemas.microsoft.com/office/powerpoint/2010/main" val="712463268"/>
              </p:ext>
            </p:extLst>
          </p:nvPr>
        </p:nvGraphicFramePr>
        <p:xfrm>
          <a:off x="1621594" y="2206046"/>
          <a:ext cx="8943214" cy="2804160"/>
        </p:xfrm>
        <a:graphic>
          <a:graphicData uri="http://schemas.openxmlformats.org/drawingml/2006/table">
            <a:tbl>
              <a:tblPr firstRow="1" bandRow="1">
                <a:tableStyleId>{5C22544A-7EE6-4342-B048-85BDC9FD1C3A}</a:tableStyleId>
              </a:tblPr>
              <a:tblGrid>
                <a:gridCol w="1947737">
                  <a:extLst>
                    <a:ext uri="{9D8B030D-6E8A-4147-A177-3AD203B41FA5}">
                      <a16:colId xmlns:a16="http://schemas.microsoft.com/office/drawing/2014/main" val="2500562719"/>
                    </a:ext>
                  </a:extLst>
                </a:gridCol>
                <a:gridCol w="6995477">
                  <a:extLst>
                    <a:ext uri="{9D8B030D-6E8A-4147-A177-3AD203B41FA5}">
                      <a16:colId xmlns:a16="http://schemas.microsoft.com/office/drawing/2014/main" val="1399434080"/>
                    </a:ext>
                  </a:extLst>
                </a:gridCol>
              </a:tblGrid>
              <a:tr h="370840">
                <a:tc>
                  <a:txBody>
                    <a:bodyPr/>
                    <a:lstStyle/>
                    <a:p>
                      <a:pPr algn="ctr"/>
                      <a:r>
                        <a:rPr lang="en-US" sz="2000" b="1" dirty="0">
                          <a:solidFill>
                            <a:schemeClr val="bg1"/>
                          </a:solidFill>
                          <a:latin typeface="+mn-lt"/>
                        </a:rPr>
                        <a:t>STOP</a:t>
                      </a:r>
                    </a:p>
                  </a:txBody>
                  <a:tcPr anchor="ctr">
                    <a:lnL w="12700" cap="flat" cmpd="sng" algn="ctr">
                      <a:solidFill>
                        <a:srgbClr val="0B4A7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B4A72"/>
                      </a:solidFill>
                      <a:prstDash val="solid"/>
                      <a:round/>
                      <a:headEnd type="none" w="med" len="med"/>
                      <a:tailEnd type="none" w="med" len="med"/>
                    </a:lnT>
                    <a:lnB w="12700" cap="flat" cmpd="sng" algn="ctr">
                      <a:solidFill>
                        <a:srgbClr val="0B4A72"/>
                      </a:solidFill>
                      <a:prstDash val="solid"/>
                      <a:round/>
                      <a:headEnd type="none" w="med" len="med"/>
                      <a:tailEnd type="none" w="med" len="med"/>
                    </a:lnB>
                    <a:lnTlToBr w="12700" cmpd="sng">
                      <a:noFill/>
                      <a:prstDash val="solid"/>
                    </a:lnTlToBr>
                    <a:lnBlToTr w="12700" cmpd="sng">
                      <a:noFill/>
                      <a:prstDash val="solid"/>
                    </a:lnBlToTr>
                    <a:solidFill>
                      <a:srgbClr val="0B4A72"/>
                    </a:solidFill>
                  </a:tcPr>
                </a:tc>
                <a:tc>
                  <a:txBody>
                    <a:bodyPr/>
                    <a:lstStyle/>
                    <a:p>
                      <a:r>
                        <a:rPr lang="en-US" sz="2000" b="0" dirty="0">
                          <a:solidFill>
                            <a:schemeClr val="bg1"/>
                          </a:solidFill>
                          <a:latin typeface="+mn-lt"/>
                        </a:rPr>
                        <a:t>What are we doing in our organization that is not working? (Something we should STOP)</a:t>
                      </a:r>
                    </a:p>
                  </a:txBody>
                  <a:tcPr>
                    <a:lnL w="12700" cap="flat" cmpd="sng" algn="ctr">
                      <a:solidFill>
                        <a:schemeClr val="bg1"/>
                      </a:solidFill>
                      <a:prstDash val="solid"/>
                      <a:round/>
                      <a:headEnd type="none" w="med" len="med"/>
                      <a:tailEnd type="none" w="med" len="med"/>
                    </a:lnL>
                    <a:lnR w="12700" cap="flat" cmpd="sng" algn="ctr">
                      <a:solidFill>
                        <a:srgbClr val="0B4A72"/>
                      </a:solidFill>
                      <a:prstDash val="solid"/>
                      <a:round/>
                      <a:headEnd type="none" w="med" len="med"/>
                      <a:tailEnd type="none" w="med" len="med"/>
                    </a:lnR>
                    <a:lnT w="12700" cap="flat" cmpd="sng" algn="ctr">
                      <a:solidFill>
                        <a:srgbClr val="0B4A72"/>
                      </a:solidFill>
                      <a:prstDash val="solid"/>
                      <a:round/>
                      <a:headEnd type="none" w="med" len="med"/>
                      <a:tailEnd type="none" w="med" len="med"/>
                    </a:lnT>
                    <a:lnB w="12700" cap="flat" cmpd="sng" algn="ctr">
                      <a:solidFill>
                        <a:srgbClr val="0B4A72"/>
                      </a:solidFill>
                      <a:prstDash val="solid"/>
                      <a:round/>
                      <a:headEnd type="none" w="med" len="med"/>
                      <a:tailEnd type="none" w="med" len="med"/>
                    </a:lnB>
                    <a:lnTlToBr w="12700" cmpd="sng">
                      <a:noFill/>
                      <a:prstDash val="solid"/>
                    </a:lnTlToBr>
                    <a:lnBlToTr w="12700" cmpd="sng">
                      <a:noFill/>
                      <a:prstDash val="solid"/>
                    </a:lnBlToTr>
                    <a:solidFill>
                      <a:srgbClr val="0B4A72"/>
                    </a:solidFill>
                  </a:tcPr>
                </a:tc>
                <a:extLst>
                  <a:ext uri="{0D108BD9-81ED-4DB2-BD59-A6C34878D82A}">
                    <a16:rowId xmlns:a16="http://schemas.microsoft.com/office/drawing/2014/main" val="1148078199"/>
                  </a:ext>
                </a:extLst>
              </a:tr>
              <a:tr h="370840">
                <a:tc>
                  <a:txBody>
                    <a:bodyPr/>
                    <a:lstStyle/>
                    <a:p>
                      <a:pPr algn="ctr"/>
                      <a:r>
                        <a:rPr lang="en-US" sz="2000" b="1">
                          <a:solidFill>
                            <a:schemeClr val="tx1"/>
                          </a:solidFill>
                          <a:latin typeface="+mn-lt"/>
                        </a:rPr>
                        <a:t>START</a:t>
                      </a:r>
                    </a:p>
                  </a:txBody>
                  <a:tcPr anchor="ctr">
                    <a:lnL w="12700" cap="flat" cmpd="sng" algn="ctr">
                      <a:solidFill>
                        <a:srgbClr val="0B4A72"/>
                      </a:solidFill>
                      <a:prstDash val="solid"/>
                      <a:round/>
                      <a:headEnd type="none" w="med" len="med"/>
                      <a:tailEnd type="none" w="med" len="med"/>
                    </a:lnL>
                    <a:lnR w="12700" cap="flat" cmpd="sng" algn="ctr">
                      <a:solidFill>
                        <a:srgbClr val="0B4A72"/>
                      </a:solidFill>
                      <a:prstDash val="solid"/>
                      <a:round/>
                      <a:headEnd type="none" w="med" len="med"/>
                      <a:tailEnd type="none" w="med" len="med"/>
                    </a:lnR>
                    <a:lnT w="12700" cap="flat" cmpd="sng" algn="ctr">
                      <a:solidFill>
                        <a:srgbClr val="0B4A72"/>
                      </a:solidFill>
                      <a:prstDash val="solid"/>
                      <a:round/>
                      <a:headEnd type="none" w="med" len="med"/>
                      <a:tailEnd type="none" w="med" len="med"/>
                    </a:lnT>
                    <a:lnB w="12700" cap="flat" cmpd="sng" algn="ctr">
                      <a:solidFill>
                        <a:srgbClr val="0B4A7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dirty="0">
                          <a:solidFill>
                            <a:schemeClr val="tx1"/>
                          </a:solidFill>
                          <a:latin typeface="+mn-lt"/>
                        </a:rPr>
                        <a:t>What should we put in place to improve our organization? (Something we should START)</a:t>
                      </a:r>
                    </a:p>
                  </a:txBody>
                  <a:tcPr>
                    <a:lnL w="12700" cap="flat" cmpd="sng" algn="ctr">
                      <a:solidFill>
                        <a:srgbClr val="0B4A72"/>
                      </a:solidFill>
                      <a:prstDash val="solid"/>
                      <a:round/>
                      <a:headEnd type="none" w="med" len="med"/>
                      <a:tailEnd type="none" w="med" len="med"/>
                    </a:lnL>
                    <a:lnR w="12700" cap="flat" cmpd="sng" algn="ctr">
                      <a:solidFill>
                        <a:srgbClr val="0B4A72"/>
                      </a:solidFill>
                      <a:prstDash val="solid"/>
                      <a:round/>
                      <a:headEnd type="none" w="med" len="med"/>
                      <a:tailEnd type="none" w="med" len="med"/>
                    </a:lnR>
                    <a:lnT w="12700" cap="flat" cmpd="sng" algn="ctr">
                      <a:solidFill>
                        <a:srgbClr val="0B4A72"/>
                      </a:solidFill>
                      <a:prstDash val="solid"/>
                      <a:round/>
                      <a:headEnd type="none" w="med" len="med"/>
                      <a:tailEnd type="none" w="med" len="med"/>
                    </a:lnT>
                    <a:lnB w="12700" cap="flat" cmpd="sng" algn="ctr">
                      <a:solidFill>
                        <a:srgbClr val="0B4A7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677340"/>
                  </a:ext>
                </a:extLst>
              </a:tr>
              <a:tr h="370840">
                <a:tc>
                  <a:txBody>
                    <a:bodyPr/>
                    <a:lstStyle/>
                    <a:p>
                      <a:pPr algn="ctr"/>
                      <a:r>
                        <a:rPr lang="en-US" sz="2000" b="1" dirty="0">
                          <a:solidFill>
                            <a:schemeClr val="bg1"/>
                          </a:solidFill>
                          <a:latin typeface="+mn-lt"/>
                        </a:rPr>
                        <a:t>CONTINUE</a:t>
                      </a:r>
                    </a:p>
                  </a:txBody>
                  <a:tcPr anchor="ctr">
                    <a:lnL w="12700" cap="flat" cmpd="sng" algn="ctr">
                      <a:solidFill>
                        <a:srgbClr val="0B4A7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B4A72"/>
                      </a:solidFill>
                      <a:prstDash val="solid"/>
                      <a:round/>
                      <a:headEnd type="none" w="med" len="med"/>
                      <a:tailEnd type="none" w="med" len="med"/>
                    </a:lnT>
                    <a:lnB w="12700" cap="flat" cmpd="sng" algn="ctr">
                      <a:solidFill>
                        <a:srgbClr val="0B4A72"/>
                      </a:solidFill>
                      <a:prstDash val="solid"/>
                      <a:round/>
                      <a:headEnd type="none" w="med" len="med"/>
                      <a:tailEnd type="none" w="med" len="med"/>
                    </a:lnB>
                    <a:lnTlToBr w="12700" cmpd="sng">
                      <a:noFill/>
                      <a:prstDash val="solid"/>
                    </a:lnTlToBr>
                    <a:lnBlToTr w="12700" cmpd="sng">
                      <a:noFill/>
                      <a:prstDash val="solid"/>
                    </a:lnBlToTr>
                    <a:solidFill>
                      <a:srgbClr val="0B4A72"/>
                    </a:solidFill>
                  </a:tcPr>
                </a:tc>
                <a:tc>
                  <a:txBody>
                    <a:bodyPr/>
                    <a:lstStyle/>
                    <a:p>
                      <a:r>
                        <a:rPr lang="en-US" sz="2000" b="0" dirty="0">
                          <a:solidFill>
                            <a:schemeClr val="bg1"/>
                          </a:solidFill>
                          <a:latin typeface="+mn-lt"/>
                        </a:rPr>
                        <a:t>What is working well in our organization and should be continued? (Something we should CONTINUE)</a:t>
                      </a:r>
                    </a:p>
                  </a:txBody>
                  <a:tcPr>
                    <a:lnL w="12700" cap="flat" cmpd="sng" algn="ctr">
                      <a:solidFill>
                        <a:schemeClr val="bg1"/>
                      </a:solidFill>
                      <a:prstDash val="solid"/>
                      <a:round/>
                      <a:headEnd type="none" w="med" len="med"/>
                      <a:tailEnd type="none" w="med" len="med"/>
                    </a:lnL>
                    <a:lnR w="12700" cap="flat" cmpd="sng" algn="ctr">
                      <a:solidFill>
                        <a:srgbClr val="0B4A72"/>
                      </a:solidFill>
                      <a:prstDash val="solid"/>
                      <a:round/>
                      <a:headEnd type="none" w="med" len="med"/>
                      <a:tailEnd type="none" w="med" len="med"/>
                    </a:lnR>
                    <a:lnT w="12700" cap="flat" cmpd="sng" algn="ctr">
                      <a:solidFill>
                        <a:srgbClr val="0B4A72"/>
                      </a:solidFill>
                      <a:prstDash val="solid"/>
                      <a:round/>
                      <a:headEnd type="none" w="med" len="med"/>
                      <a:tailEnd type="none" w="med" len="med"/>
                    </a:lnT>
                    <a:lnB w="12700" cap="flat" cmpd="sng" algn="ctr">
                      <a:solidFill>
                        <a:srgbClr val="0B4A72"/>
                      </a:solidFill>
                      <a:prstDash val="solid"/>
                      <a:round/>
                      <a:headEnd type="none" w="med" len="med"/>
                      <a:tailEnd type="none" w="med" len="med"/>
                    </a:lnB>
                    <a:lnTlToBr w="12700" cmpd="sng">
                      <a:noFill/>
                      <a:prstDash val="solid"/>
                    </a:lnTlToBr>
                    <a:lnBlToTr w="12700" cmpd="sng">
                      <a:noFill/>
                      <a:prstDash val="solid"/>
                    </a:lnBlToTr>
                    <a:solidFill>
                      <a:srgbClr val="0B4A72"/>
                    </a:solidFill>
                  </a:tcPr>
                </a:tc>
                <a:extLst>
                  <a:ext uri="{0D108BD9-81ED-4DB2-BD59-A6C34878D82A}">
                    <a16:rowId xmlns:a16="http://schemas.microsoft.com/office/drawing/2014/main" val="2787381113"/>
                  </a:ext>
                </a:extLst>
              </a:tr>
              <a:tr h="370840">
                <a:tc>
                  <a:txBody>
                    <a:bodyPr/>
                    <a:lstStyle/>
                    <a:p>
                      <a:pPr algn="ctr"/>
                      <a:r>
                        <a:rPr lang="en-US" sz="2000" b="1">
                          <a:solidFill>
                            <a:schemeClr val="tx1"/>
                          </a:solidFill>
                          <a:latin typeface="+mn-lt"/>
                        </a:rPr>
                        <a:t>CHANGE</a:t>
                      </a:r>
                    </a:p>
                  </a:txBody>
                  <a:tcPr anchor="ctr">
                    <a:lnL w="12700" cap="flat" cmpd="sng" algn="ctr">
                      <a:solidFill>
                        <a:srgbClr val="0B4A72"/>
                      </a:solidFill>
                      <a:prstDash val="solid"/>
                      <a:round/>
                      <a:headEnd type="none" w="med" len="med"/>
                      <a:tailEnd type="none" w="med" len="med"/>
                    </a:lnL>
                    <a:lnR w="12700" cap="flat" cmpd="sng" algn="ctr">
                      <a:solidFill>
                        <a:srgbClr val="0B4A72"/>
                      </a:solidFill>
                      <a:prstDash val="solid"/>
                      <a:round/>
                      <a:headEnd type="none" w="med" len="med"/>
                      <a:tailEnd type="none" w="med" len="med"/>
                    </a:lnR>
                    <a:lnT w="12700" cap="flat" cmpd="sng" algn="ctr">
                      <a:solidFill>
                        <a:srgbClr val="0B4A72"/>
                      </a:solidFill>
                      <a:prstDash val="solid"/>
                      <a:round/>
                      <a:headEnd type="none" w="med" len="med"/>
                      <a:tailEnd type="none" w="med" len="med"/>
                    </a:lnT>
                    <a:lnB w="12700" cap="flat" cmpd="sng" algn="ctr">
                      <a:solidFill>
                        <a:srgbClr val="0B4A7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dirty="0">
                          <a:solidFill>
                            <a:schemeClr val="tx1"/>
                          </a:solidFill>
                          <a:latin typeface="+mn-lt"/>
                        </a:rPr>
                        <a:t>What is working to some extent and would benefit from minor changes? (Something we should CHANGE)</a:t>
                      </a:r>
                    </a:p>
                  </a:txBody>
                  <a:tcPr>
                    <a:lnL w="12700" cap="flat" cmpd="sng" algn="ctr">
                      <a:solidFill>
                        <a:srgbClr val="0B4A72"/>
                      </a:solidFill>
                      <a:prstDash val="solid"/>
                      <a:round/>
                      <a:headEnd type="none" w="med" len="med"/>
                      <a:tailEnd type="none" w="med" len="med"/>
                    </a:lnL>
                    <a:lnR w="12700" cap="flat" cmpd="sng" algn="ctr">
                      <a:solidFill>
                        <a:srgbClr val="0B4A72"/>
                      </a:solidFill>
                      <a:prstDash val="solid"/>
                      <a:round/>
                      <a:headEnd type="none" w="med" len="med"/>
                      <a:tailEnd type="none" w="med" len="med"/>
                    </a:lnR>
                    <a:lnT w="12700" cap="flat" cmpd="sng" algn="ctr">
                      <a:solidFill>
                        <a:srgbClr val="0B4A72"/>
                      </a:solidFill>
                      <a:prstDash val="solid"/>
                      <a:round/>
                      <a:headEnd type="none" w="med" len="med"/>
                      <a:tailEnd type="none" w="med" len="med"/>
                    </a:lnT>
                    <a:lnB w="12700" cap="flat" cmpd="sng" algn="ctr">
                      <a:solidFill>
                        <a:srgbClr val="0B4A7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5979812"/>
                  </a:ext>
                </a:extLst>
              </a:tr>
            </a:tbl>
          </a:graphicData>
        </a:graphic>
      </p:graphicFrame>
      <p:sp>
        <p:nvSpPr>
          <p:cNvPr id="2" name="TextBox 1">
            <a:extLst>
              <a:ext uri="{FF2B5EF4-FFF2-40B4-BE49-F238E27FC236}">
                <a16:creationId xmlns:a16="http://schemas.microsoft.com/office/drawing/2014/main" id="{00751984-FA71-43C7-972C-702F6FE960A8}"/>
              </a:ext>
            </a:extLst>
          </p:cNvPr>
          <p:cNvSpPr txBox="1"/>
          <p:nvPr/>
        </p:nvSpPr>
        <p:spPr>
          <a:xfrm>
            <a:off x="1621594" y="5352900"/>
            <a:ext cx="8943213" cy="384353"/>
          </a:xfrm>
          <a:prstGeom prst="rect">
            <a:avLst/>
          </a:prstGeom>
        </p:spPr>
        <p:txBody>
          <a:bodyPr wrap="square" lIns="91440" tIns="45720" rIns="91440" bIns="45720" rtlCol="0" anchor="t">
            <a:normAutofit/>
          </a:bodyPr>
          <a:lstStyle/>
          <a:p>
            <a:pPr marL="0" indent="0" algn="ctr">
              <a:spcBef>
                <a:spcPts val="600"/>
              </a:spcBef>
              <a:spcAft>
                <a:spcPts val="1200"/>
              </a:spcAft>
              <a:buFont typeface="Arial" pitchFamily="34" charset="0"/>
              <a:buNone/>
            </a:pPr>
            <a:r>
              <a:rPr lang="en-US" b="1" dirty="0">
                <a:solidFill>
                  <a:srgbClr val="006CB6"/>
                </a:solidFill>
                <a:latin typeface="Nirmala UI"/>
                <a:cs typeface="Nirmala UI"/>
              </a:rPr>
              <a:t>Tip: Print this template and use it to guide huddles and meeting discussion.</a:t>
            </a:r>
          </a:p>
        </p:txBody>
      </p:sp>
      <p:sp>
        <p:nvSpPr>
          <p:cNvPr id="8" name="TextBox 7">
            <a:extLst>
              <a:ext uri="{FF2B5EF4-FFF2-40B4-BE49-F238E27FC236}">
                <a16:creationId xmlns:a16="http://schemas.microsoft.com/office/drawing/2014/main" id="{A2465A6D-BF76-43FC-87B1-63E713D4A604}"/>
              </a:ext>
            </a:extLst>
          </p:cNvPr>
          <p:cNvSpPr txBox="1"/>
          <p:nvPr/>
        </p:nvSpPr>
        <p:spPr>
          <a:xfrm>
            <a:off x="1621594" y="6238725"/>
            <a:ext cx="86888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Bef>
                <a:spcPts val="600"/>
              </a:spcBef>
              <a:spcAft>
                <a:spcPts val="1200"/>
              </a:spcAft>
            </a:pPr>
            <a:r>
              <a:rPr lang="en-US" sz="1200" dirty="0">
                <a:solidFill>
                  <a:srgbClr val="000000"/>
                </a:solidFill>
                <a:cs typeface="Nirmala UI"/>
                <a:hlinkClick r:id="rId3"/>
              </a:rPr>
              <a:t>Stop</a:t>
            </a:r>
            <a:r>
              <a:rPr lang="en-US" sz="1200" dirty="0">
                <a:ea typeface="+mn-lt"/>
                <a:cs typeface="+mn-lt"/>
                <a:hlinkClick r:id="rId3"/>
              </a:rPr>
              <a:t> Start Continue Change Management Model: </a:t>
            </a:r>
            <a:r>
              <a:rPr lang="en-US" sz="1200" dirty="0" err="1">
                <a:ea typeface="+mn-lt"/>
                <a:cs typeface="+mn-lt"/>
                <a:hlinkClick r:id="rId3"/>
              </a:rPr>
              <a:t>RapidBI</a:t>
            </a:r>
            <a:endParaRPr lang="en-US" sz="1200" b="1" dirty="0">
              <a:solidFill>
                <a:srgbClr val="006CB6"/>
              </a:solidFill>
              <a:cs typeface="Nirmala UI"/>
            </a:endParaRPr>
          </a:p>
        </p:txBody>
      </p:sp>
    </p:spTree>
    <p:custDataLst>
      <p:tags r:id="rId1"/>
    </p:custDataLst>
    <p:extLst>
      <p:ext uri="{BB962C8B-B14F-4D97-AF65-F5344CB8AC3E}">
        <p14:creationId xmlns:p14="http://schemas.microsoft.com/office/powerpoint/2010/main" val="2193920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472D6-60AB-4B24-9262-2CCF749B1A23}"/>
              </a:ext>
            </a:extLst>
          </p:cNvPr>
          <p:cNvSpPr>
            <a:spLocks noGrp="1"/>
          </p:cNvSpPr>
          <p:nvPr>
            <p:ph type="title" idx="4294967295"/>
          </p:nvPr>
        </p:nvSpPr>
        <p:spPr>
          <a:xfrm>
            <a:off x="536575" y="412750"/>
            <a:ext cx="5559425" cy="5857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73B6"/>
                </a:solidFill>
                <a:effectLst/>
                <a:uLnTx/>
                <a:uFillTx/>
                <a:latin typeface="Nirmala UI"/>
                <a:ea typeface="+mn-ea"/>
                <a:cs typeface="Nirmala UI"/>
              </a:rPr>
              <a:t>Resilience &amp; Wellness</a:t>
            </a:r>
            <a:endParaRPr kumimoji="0" lang="en-US" sz="3200"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endParaRPr>
          </a:p>
        </p:txBody>
      </p:sp>
      <p:sp>
        <p:nvSpPr>
          <p:cNvPr id="5" name="Content Placeholder 4">
            <a:extLst>
              <a:ext uri="{FF2B5EF4-FFF2-40B4-BE49-F238E27FC236}">
                <a16:creationId xmlns:a16="http://schemas.microsoft.com/office/drawing/2014/main" id="{C6B85744-0BA6-427A-96D4-25FDAFCF2092}"/>
              </a:ext>
            </a:extLst>
          </p:cNvPr>
          <p:cNvSpPr>
            <a:spLocks noGrp="1"/>
          </p:cNvSpPr>
          <p:nvPr>
            <p:ph sz="quarter" idx="15"/>
          </p:nvPr>
        </p:nvSpPr>
        <p:spPr>
          <a:xfrm>
            <a:off x="456732" y="1181533"/>
            <a:ext cx="5490242" cy="3844238"/>
          </a:xfrm>
        </p:spPr>
        <p:txBody>
          <a:bodyPr vert="horz" lIns="91440" tIns="45720" rIns="91440" bIns="45720" rtlCol="0" anchor="t">
            <a:noAutofit/>
          </a:bodyPr>
          <a:lstStyle/>
          <a:p>
            <a:pPr algn="ctr">
              <a:lnSpc>
                <a:spcPct val="100000"/>
              </a:lnSpc>
              <a:spcAft>
                <a:spcPts val="400"/>
              </a:spcAft>
            </a:pPr>
            <a:r>
              <a:rPr lang="en-US" sz="2800" b="1" dirty="0">
                <a:solidFill>
                  <a:srgbClr val="0B4A72"/>
                </a:solidFill>
                <a:latin typeface="Nirmala UI"/>
                <a:cs typeface="Nirmala UI"/>
              </a:rPr>
              <a:t>You are resilient!</a:t>
            </a:r>
            <a:br>
              <a:rPr lang="en-US" sz="2800" b="1" dirty="0">
                <a:latin typeface="Nirmala UI"/>
                <a:cs typeface="Nirmala UI"/>
              </a:rPr>
            </a:br>
            <a:endParaRPr lang="en-US" sz="1600" dirty="0"/>
          </a:p>
          <a:p>
            <a:pPr>
              <a:lnSpc>
                <a:spcPct val="100000"/>
              </a:lnSpc>
              <a:spcAft>
                <a:spcPts val="400"/>
              </a:spcAft>
            </a:pPr>
            <a:r>
              <a:rPr lang="en-US" sz="2400" b="1" dirty="0">
                <a:latin typeface="Nirmala UI"/>
                <a:cs typeface="Nirmala UI"/>
              </a:rPr>
              <a:t>Resilience</a:t>
            </a:r>
            <a:r>
              <a:rPr lang="en-US" sz="2400" dirty="0">
                <a:latin typeface="Nirmala UI"/>
                <a:cs typeface="Nirmala UI"/>
              </a:rPr>
              <a:t> is “the process of adapting well in the face of adversity, trauma, tragedy, threats, or significant sources of stress—such as family and relationship problems, serious health problems, or workplace and financial stressors.”</a:t>
            </a:r>
            <a:endParaRPr lang="en-US" dirty="0"/>
          </a:p>
          <a:p>
            <a:pPr algn="r">
              <a:lnSpc>
                <a:spcPct val="100000"/>
              </a:lnSpc>
              <a:spcAft>
                <a:spcPts val="400"/>
              </a:spcAft>
            </a:pPr>
            <a:r>
              <a:rPr lang="en-US" sz="1600" dirty="0">
                <a:latin typeface="Nirmala UI"/>
                <a:cs typeface="Nirmala UI"/>
              </a:rPr>
              <a:t> – American Psychological Association (2012) </a:t>
            </a:r>
            <a:endParaRPr lang="en-US" sz="1600" dirty="0"/>
          </a:p>
        </p:txBody>
      </p:sp>
      <p:sp>
        <p:nvSpPr>
          <p:cNvPr id="6" name="TextBox 1">
            <a:extLst>
              <a:ext uri="{FF2B5EF4-FFF2-40B4-BE49-F238E27FC236}">
                <a16:creationId xmlns:a16="http://schemas.microsoft.com/office/drawing/2014/main" id="{05C7597A-6438-4ED5-B5D1-EB628E0EE108}"/>
              </a:ext>
            </a:extLst>
          </p:cNvPr>
          <p:cNvSpPr txBox="1"/>
          <p:nvPr/>
        </p:nvSpPr>
        <p:spPr>
          <a:xfrm>
            <a:off x="6096000" y="660431"/>
            <a:ext cx="582503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spcAft>
                <a:spcPts val="1200"/>
              </a:spcAft>
            </a:pPr>
            <a:r>
              <a:rPr lang="en-US" dirty="0">
                <a:solidFill>
                  <a:srgbClr val="0B4A72"/>
                </a:solidFill>
                <a:latin typeface="Nirmala UI"/>
                <a:cs typeface="Nirmala UI"/>
              </a:rPr>
              <a:t>Dimensions of wellness are interconnected </a:t>
            </a:r>
            <a:br>
              <a:rPr lang="en-US" dirty="0">
                <a:solidFill>
                  <a:srgbClr val="0B4A72"/>
                </a:solidFill>
                <a:latin typeface="Nirmala UI"/>
                <a:cs typeface="Nirmala UI"/>
              </a:rPr>
            </a:br>
            <a:r>
              <a:rPr lang="en-US" dirty="0">
                <a:solidFill>
                  <a:srgbClr val="0B4A72"/>
                </a:solidFill>
                <a:latin typeface="Nirmala UI"/>
                <a:cs typeface="Nirmala UI"/>
              </a:rPr>
              <a:t>but don’t have to be equally balanced</a:t>
            </a:r>
            <a:endParaRPr lang="en-US" dirty="0">
              <a:solidFill>
                <a:srgbClr val="0B4A72"/>
              </a:solidFill>
              <a:latin typeface="Nirmala UI" panose="020B0502040204020203" pitchFamily="34" charset="0"/>
              <a:cs typeface="Nirmala UI" panose="020B0502040204020203" pitchFamily="34" charset="0"/>
            </a:endParaRPr>
          </a:p>
        </p:txBody>
      </p:sp>
      <p:sp>
        <p:nvSpPr>
          <p:cNvPr id="20" name="TextBox 19">
            <a:extLst>
              <a:ext uri="{FF2B5EF4-FFF2-40B4-BE49-F238E27FC236}">
                <a16:creationId xmlns:a16="http://schemas.microsoft.com/office/drawing/2014/main" id="{76E92523-F9A4-4C6B-A817-A62BA1B80B9D}"/>
              </a:ext>
            </a:extLst>
          </p:cNvPr>
          <p:cNvSpPr txBox="1"/>
          <p:nvPr/>
        </p:nvSpPr>
        <p:spPr>
          <a:xfrm>
            <a:off x="8328754" y="1522479"/>
            <a:ext cx="1052623" cy="329609"/>
          </a:xfrm>
          <a:prstGeom prst="rect">
            <a:avLst/>
          </a:prstGeom>
        </p:spPr>
        <p:txBody>
          <a:bodyPr wrap="none" rtlCol="0">
            <a:normAutofit lnSpcReduction="10000"/>
          </a:bodyPr>
          <a:lstStyle/>
          <a:p>
            <a:pPr marL="0" indent="0" algn="ctr">
              <a:spcBef>
                <a:spcPts val="600"/>
              </a:spcBef>
              <a:spcAft>
                <a:spcPts val="1200"/>
              </a:spcAft>
              <a:buFont typeface="Arial" pitchFamily="34" charset="0"/>
              <a:buNone/>
            </a:pPr>
            <a:r>
              <a:rPr lang="en-US" sz="1600" dirty="0">
                <a:latin typeface="Nirmala UI" panose="020B0502040204020203" pitchFamily="34" charset="0"/>
                <a:cs typeface="Nirmala UI" panose="020B0502040204020203" pitchFamily="34" charset="0"/>
              </a:rPr>
              <a:t>Physical</a:t>
            </a:r>
          </a:p>
        </p:txBody>
      </p:sp>
      <p:sp>
        <p:nvSpPr>
          <p:cNvPr id="27" name="TextBox 26">
            <a:extLst>
              <a:ext uri="{FF2B5EF4-FFF2-40B4-BE49-F238E27FC236}">
                <a16:creationId xmlns:a16="http://schemas.microsoft.com/office/drawing/2014/main" id="{C6AF9EC3-5A8D-4D6B-BD40-8342776442B4}"/>
              </a:ext>
            </a:extLst>
          </p:cNvPr>
          <p:cNvSpPr txBox="1"/>
          <p:nvPr/>
        </p:nvSpPr>
        <p:spPr>
          <a:xfrm>
            <a:off x="10193988" y="2380759"/>
            <a:ext cx="1727046" cy="329609"/>
          </a:xfrm>
          <a:prstGeom prst="rect">
            <a:avLst/>
          </a:prstGeom>
        </p:spPr>
        <p:txBody>
          <a:bodyPr wrap="none" rtlCol="0">
            <a:normAutofit lnSpcReduction="10000"/>
          </a:bodyPr>
          <a:lstStyle/>
          <a:p>
            <a:pPr marL="0" indent="0" algn="l">
              <a:spcBef>
                <a:spcPts val="600"/>
              </a:spcBef>
              <a:spcAft>
                <a:spcPts val="1200"/>
              </a:spcAft>
              <a:buFont typeface="Arial" pitchFamily="34" charset="0"/>
              <a:buNone/>
            </a:pPr>
            <a:r>
              <a:rPr lang="en-US" sz="1600">
                <a:latin typeface="Nirmala UI" panose="020B0502040204020203" pitchFamily="34" charset="0"/>
                <a:cs typeface="Nirmala UI" panose="020B0502040204020203" pitchFamily="34" charset="0"/>
              </a:rPr>
              <a:t>Emotional Health</a:t>
            </a:r>
          </a:p>
        </p:txBody>
      </p:sp>
      <p:sp>
        <p:nvSpPr>
          <p:cNvPr id="21" name="TextBox 20">
            <a:extLst>
              <a:ext uri="{FF2B5EF4-FFF2-40B4-BE49-F238E27FC236}">
                <a16:creationId xmlns:a16="http://schemas.microsoft.com/office/drawing/2014/main" id="{32BEA675-240B-4B90-AAF0-8DEF502A2E49}"/>
              </a:ext>
            </a:extLst>
          </p:cNvPr>
          <p:cNvSpPr txBox="1"/>
          <p:nvPr/>
        </p:nvSpPr>
        <p:spPr>
          <a:xfrm>
            <a:off x="10513014" y="3367673"/>
            <a:ext cx="1408020" cy="329609"/>
          </a:xfrm>
          <a:prstGeom prst="rect">
            <a:avLst/>
          </a:prstGeom>
        </p:spPr>
        <p:txBody>
          <a:bodyPr wrap="none" rtlCol="0">
            <a:normAutofit lnSpcReduction="10000"/>
          </a:bodyPr>
          <a:lstStyle/>
          <a:p>
            <a:pPr marL="0" indent="0" algn="l">
              <a:spcBef>
                <a:spcPts val="600"/>
              </a:spcBef>
              <a:spcAft>
                <a:spcPts val="1200"/>
              </a:spcAft>
              <a:buFont typeface="Arial" pitchFamily="34" charset="0"/>
              <a:buNone/>
            </a:pPr>
            <a:r>
              <a:rPr lang="en-US" sz="1600">
                <a:latin typeface="Nirmala UI" panose="020B0502040204020203" pitchFamily="34" charset="0"/>
                <a:cs typeface="Nirmala UI" panose="020B0502040204020203" pitchFamily="34" charset="0"/>
              </a:rPr>
              <a:t>Environmental</a:t>
            </a:r>
          </a:p>
        </p:txBody>
      </p:sp>
      <p:sp>
        <p:nvSpPr>
          <p:cNvPr id="23" name="TextBox 22">
            <a:extLst>
              <a:ext uri="{FF2B5EF4-FFF2-40B4-BE49-F238E27FC236}">
                <a16:creationId xmlns:a16="http://schemas.microsoft.com/office/drawing/2014/main" id="{3949FA27-4A3B-499E-BBCB-3556569A39B9}"/>
              </a:ext>
            </a:extLst>
          </p:cNvPr>
          <p:cNvSpPr txBox="1"/>
          <p:nvPr/>
        </p:nvSpPr>
        <p:spPr>
          <a:xfrm>
            <a:off x="10152606" y="4555682"/>
            <a:ext cx="1052623" cy="329609"/>
          </a:xfrm>
          <a:prstGeom prst="rect">
            <a:avLst/>
          </a:prstGeom>
        </p:spPr>
        <p:txBody>
          <a:bodyPr wrap="none" rtlCol="0">
            <a:normAutofit lnSpcReduction="10000"/>
          </a:bodyPr>
          <a:lstStyle/>
          <a:p>
            <a:pPr marL="0" indent="0" algn="l">
              <a:spcBef>
                <a:spcPts val="600"/>
              </a:spcBef>
              <a:spcAft>
                <a:spcPts val="1200"/>
              </a:spcAft>
              <a:buFont typeface="Arial" pitchFamily="34" charset="0"/>
              <a:buNone/>
            </a:pPr>
            <a:r>
              <a:rPr lang="en-US" sz="1600">
                <a:latin typeface="Nirmala UI" panose="020B0502040204020203" pitchFamily="34" charset="0"/>
                <a:cs typeface="Nirmala UI" panose="020B0502040204020203" pitchFamily="34" charset="0"/>
              </a:rPr>
              <a:t>Financial</a:t>
            </a:r>
          </a:p>
        </p:txBody>
      </p:sp>
      <p:sp>
        <p:nvSpPr>
          <p:cNvPr id="24" name="TextBox 23">
            <a:extLst>
              <a:ext uri="{FF2B5EF4-FFF2-40B4-BE49-F238E27FC236}">
                <a16:creationId xmlns:a16="http://schemas.microsoft.com/office/drawing/2014/main" id="{0C797F07-5CFF-41E8-997F-B3FEFB41745E}"/>
              </a:ext>
            </a:extLst>
          </p:cNvPr>
          <p:cNvSpPr txBox="1"/>
          <p:nvPr/>
        </p:nvSpPr>
        <p:spPr>
          <a:xfrm>
            <a:off x="8186125" y="5333267"/>
            <a:ext cx="1408021" cy="329609"/>
          </a:xfrm>
          <a:prstGeom prst="rect">
            <a:avLst/>
          </a:prstGeom>
        </p:spPr>
        <p:txBody>
          <a:bodyPr wrap="none" rtlCol="0">
            <a:normAutofit lnSpcReduction="10000"/>
          </a:bodyPr>
          <a:lstStyle/>
          <a:p>
            <a:pPr marL="0" indent="0" algn="ctr">
              <a:spcBef>
                <a:spcPts val="600"/>
              </a:spcBef>
              <a:spcAft>
                <a:spcPts val="1200"/>
              </a:spcAft>
              <a:buFont typeface="Arial" pitchFamily="34" charset="0"/>
              <a:buNone/>
            </a:pPr>
            <a:r>
              <a:rPr lang="en-US" sz="1600" dirty="0">
                <a:latin typeface="Nirmala UI" panose="020B0502040204020203" pitchFamily="34" charset="0"/>
                <a:cs typeface="Nirmala UI" panose="020B0502040204020203" pitchFamily="34" charset="0"/>
              </a:rPr>
              <a:t>Occupational</a:t>
            </a:r>
          </a:p>
        </p:txBody>
      </p:sp>
      <p:sp>
        <p:nvSpPr>
          <p:cNvPr id="22" name="TextBox 21">
            <a:extLst>
              <a:ext uri="{FF2B5EF4-FFF2-40B4-BE49-F238E27FC236}">
                <a16:creationId xmlns:a16="http://schemas.microsoft.com/office/drawing/2014/main" id="{C1675CF2-7EE6-47D4-A851-13BC4AAF5B17}"/>
              </a:ext>
            </a:extLst>
          </p:cNvPr>
          <p:cNvSpPr txBox="1"/>
          <p:nvPr/>
        </p:nvSpPr>
        <p:spPr>
          <a:xfrm>
            <a:off x="6880254" y="4638538"/>
            <a:ext cx="1052623" cy="329609"/>
          </a:xfrm>
          <a:prstGeom prst="rect">
            <a:avLst/>
          </a:prstGeom>
        </p:spPr>
        <p:txBody>
          <a:bodyPr wrap="none" rtlCol="0">
            <a:normAutofit lnSpcReduction="10000"/>
          </a:bodyPr>
          <a:lstStyle/>
          <a:p>
            <a:pPr marL="0" indent="0" algn="l">
              <a:spcBef>
                <a:spcPts val="600"/>
              </a:spcBef>
              <a:spcAft>
                <a:spcPts val="1200"/>
              </a:spcAft>
              <a:buFont typeface="Arial" pitchFamily="34" charset="0"/>
              <a:buNone/>
            </a:pPr>
            <a:r>
              <a:rPr lang="en-US" sz="1600">
                <a:latin typeface="Nirmala UI" panose="020B0502040204020203" pitchFamily="34" charset="0"/>
                <a:cs typeface="Nirmala UI" panose="020B0502040204020203" pitchFamily="34" charset="0"/>
              </a:rPr>
              <a:t>Social</a:t>
            </a:r>
          </a:p>
        </p:txBody>
      </p:sp>
      <p:sp>
        <p:nvSpPr>
          <p:cNvPr id="25" name="TextBox 24">
            <a:extLst>
              <a:ext uri="{FF2B5EF4-FFF2-40B4-BE49-F238E27FC236}">
                <a16:creationId xmlns:a16="http://schemas.microsoft.com/office/drawing/2014/main" id="{7BBA001E-D670-4B76-A448-68DA89AF303D}"/>
              </a:ext>
            </a:extLst>
          </p:cNvPr>
          <p:cNvSpPr txBox="1"/>
          <p:nvPr/>
        </p:nvSpPr>
        <p:spPr>
          <a:xfrm>
            <a:off x="6023342" y="3395234"/>
            <a:ext cx="1156138" cy="329609"/>
          </a:xfrm>
          <a:prstGeom prst="rect">
            <a:avLst/>
          </a:prstGeom>
        </p:spPr>
        <p:txBody>
          <a:bodyPr wrap="none" rtlCol="0">
            <a:normAutofit lnSpcReduction="10000"/>
          </a:bodyPr>
          <a:lstStyle/>
          <a:p>
            <a:pPr marL="0" indent="0" algn="l">
              <a:spcBef>
                <a:spcPts val="600"/>
              </a:spcBef>
              <a:spcAft>
                <a:spcPts val="1200"/>
              </a:spcAft>
              <a:buFont typeface="Arial" pitchFamily="34" charset="0"/>
              <a:buNone/>
            </a:pPr>
            <a:r>
              <a:rPr lang="en-US" sz="1600">
                <a:latin typeface="Nirmala UI" panose="020B0502040204020203" pitchFamily="34" charset="0"/>
                <a:cs typeface="Nirmala UI" panose="020B0502040204020203" pitchFamily="34" charset="0"/>
              </a:rPr>
              <a:t>Intellectual</a:t>
            </a:r>
          </a:p>
        </p:txBody>
      </p:sp>
      <p:sp>
        <p:nvSpPr>
          <p:cNvPr id="26" name="TextBox 25">
            <a:extLst>
              <a:ext uri="{FF2B5EF4-FFF2-40B4-BE49-F238E27FC236}">
                <a16:creationId xmlns:a16="http://schemas.microsoft.com/office/drawing/2014/main" id="{68408318-BDB9-4779-82CA-39645312D1DF}"/>
              </a:ext>
            </a:extLst>
          </p:cNvPr>
          <p:cNvSpPr txBox="1"/>
          <p:nvPr/>
        </p:nvSpPr>
        <p:spPr>
          <a:xfrm>
            <a:off x="6579819" y="2366974"/>
            <a:ext cx="1052623" cy="329609"/>
          </a:xfrm>
          <a:prstGeom prst="rect">
            <a:avLst/>
          </a:prstGeom>
        </p:spPr>
        <p:txBody>
          <a:bodyPr wrap="none" rtlCol="0">
            <a:normAutofit lnSpcReduction="10000"/>
          </a:bodyPr>
          <a:lstStyle/>
          <a:p>
            <a:pPr marL="0" indent="0" algn="l">
              <a:spcBef>
                <a:spcPts val="600"/>
              </a:spcBef>
              <a:spcAft>
                <a:spcPts val="1200"/>
              </a:spcAft>
              <a:buFont typeface="Arial" pitchFamily="34" charset="0"/>
              <a:buNone/>
            </a:pPr>
            <a:r>
              <a:rPr lang="en-US" sz="1600">
                <a:latin typeface="Nirmala UI" panose="020B0502040204020203" pitchFamily="34" charset="0"/>
                <a:cs typeface="Nirmala UI" panose="020B0502040204020203" pitchFamily="34" charset="0"/>
              </a:rPr>
              <a:t>Spiritual</a:t>
            </a:r>
          </a:p>
        </p:txBody>
      </p:sp>
      <p:sp>
        <p:nvSpPr>
          <p:cNvPr id="2" name="TextBox 1">
            <a:extLst>
              <a:ext uri="{FF2B5EF4-FFF2-40B4-BE49-F238E27FC236}">
                <a16:creationId xmlns:a16="http://schemas.microsoft.com/office/drawing/2014/main" id="{F8664A19-C6F7-33B2-F57C-70CC63AF34C9}"/>
              </a:ext>
            </a:extLst>
          </p:cNvPr>
          <p:cNvSpPr txBox="1"/>
          <p:nvPr/>
        </p:nvSpPr>
        <p:spPr>
          <a:xfrm>
            <a:off x="456731" y="5333267"/>
            <a:ext cx="6722749" cy="894012"/>
          </a:xfrm>
          <a:prstGeom prst="rect">
            <a:avLst/>
          </a:prstGeom>
          <a:solidFill>
            <a:srgbClr val="0073B6"/>
          </a:solidFill>
        </p:spPr>
        <p:txBody>
          <a:bodyPr wrap="square" rtlCol="0">
            <a:noAutofit/>
          </a:bodyPr>
          <a:lstStyle/>
          <a:p>
            <a:pPr marL="0" indent="0" algn="ctr">
              <a:spcBef>
                <a:spcPts val="600"/>
              </a:spcBef>
              <a:spcAft>
                <a:spcPts val="1200"/>
              </a:spcAft>
              <a:buFont typeface="Arial" pitchFamily="34" charset="0"/>
              <a:buNone/>
            </a:pPr>
            <a:r>
              <a:rPr lang="en-US" sz="1600" dirty="0">
                <a:solidFill>
                  <a:schemeClr val="bg1"/>
                </a:solidFill>
                <a:latin typeface="Nirmala UI" panose="020B0502040204020203" pitchFamily="34" charset="0"/>
                <a:cs typeface="Nirmala UI" panose="020B0502040204020203" pitchFamily="34" charset="0"/>
              </a:rPr>
              <a:t>Reach out: If you aren’t feeling resilient, reach out to a workplace buddy, your personal support system (family, friends, religious advisor, therapist), your employment assistance program or call 988 for support.</a:t>
            </a:r>
          </a:p>
        </p:txBody>
      </p:sp>
      <p:sp>
        <p:nvSpPr>
          <p:cNvPr id="12" name="Teardrop 11">
            <a:extLst>
              <a:ext uri="{FF2B5EF4-FFF2-40B4-BE49-F238E27FC236}">
                <a16:creationId xmlns:a16="http://schemas.microsoft.com/office/drawing/2014/main" id="{2F2F27BA-1A0C-40A3-B5FD-6C7E8DDD8BD5}"/>
              </a:ext>
              <a:ext uri="{C183D7F6-B498-43B3-948B-1728B52AA6E4}">
                <adec:decorative xmlns:adec="http://schemas.microsoft.com/office/drawing/2017/decorative" val="1"/>
              </a:ext>
            </a:extLst>
          </p:cNvPr>
          <p:cNvSpPr/>
          <p:nvPr/>
        </p:nvSpPr>
        <p:spPr>
          <a:xfrm rot="10800000">
            <a:off x="8855066" y="2133936"/>
            <a:ext cx="1408020" cy="1408193"/>
          </a:xfrm>
          <a:prstGeom prst="teardrop">
            <a:avLst/>
          </a:prstGeom>
          <a:solidFill>
            <a:srgbClr val="9966FF">
              <a:alpha val="49804"/>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8" name="Teardrop 7">
            <a:extLst>
              <a:ext uri="{FF2B5EF4-FFF2-40B4-BE49-F238E27FC236}">
                <a16:creationId xmlns:a16="http://schemas.microsoft.com/office/drawing/2014/main" id="{BDDCC679-B9A7-4186-AB8A-9C802F5E6643}"/>
              </a:ext>
              <a:ext uri="{C183D7F6-B498-43B3-948B-1728B52AA6E4}">
                <adec:decorative xmlns:adec="http://schemas.microsoft.com/office/drawing/2017/decorative" val="1"/>
              </a:ext>
            </a:extLst>
          </p:cNvPr>
          <p:cNvSpPr/>
          <p:nvPr/>
        </p:nvSpPr>
        <p:spPr>
          <a:xfrm rot="8155009">
            <a:off x="8168482" y="2065310"/>
            <a:ext cx="1408020" cy="1408193"/>
          </a:xfrm>
          <a:prstGeom prst="teardrop">
            <a:avLst/>
          </a:prstGeom>
          <a:solidFill>
            <a:schemeClr val="accent1">
              <a:lumMod val="60000"/>
              <a:lumOff val="40000"/>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11" name="Teardrop 10">
            <a:extLst>
              <a:ext uri="{FF2B5EF4-FFF2-40B4-BE49-F238E27FC236}">
                <a16:creationId xmlns:a16="http://schemas.microsoft.com/office/drawing/2014/main" id="{3E50EDF1-FBD3-4D71-A9A9-760E2A7DD47C}"/>
              </a:ext>
              <a:ext uri="{C183D7F6-B498-43B3-948B-1728B52AA6E4}">
                <adec:decorative xmlns:adec="http://schemas.microsoft.com/office/drawing/2017/decorative" val="1"/>
              </a:ext>
            </a:extLst>
          </p:cNvPr>
          <p:cNvSpPr/>
          <p:nvPr/>
        </p:nvSpPr>
        <p:spPr>
          <a:xfrm rot="5400000">
            <a:off x="7435165" y="2124371"/>
            <a:ext cx="1408020" cy="1408193"/>
          </a:xfrm>
          <a:prstGeom prst="teardrop">
            <a:avLst/>
          </a:prstGeom>
          <a:solidFill>
            <a:srgbClr val="33CCCC">
              <a:alpha val="49804"/>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13" name="Teardrop 12">
            <a:extLst>
              <a:ext uri="{FF2B5EF4-FFF2-40B4-BE49-F238E27FC236}">
                <a16:creationId xmlns:a16="http://schemas.microsoft.com/office/drawing/2014/main" id="{08D021CE-466C-40BB-BE71-121DD469720F}"/>
              </a:ext>
              <a:ext uri="{C183D7F6-B498-43B3-948B-1728B52AA6E4}">
                <adec:decorative xmlns:adec="http://schemas.microsoft.com/office/drawing/2017/decorative" val="1"/>
              </a:ext>
            </a:extLst>
          </p:cNvPr>
          <p:cNvSpPr/>
          <p:nvPr/>
        </p:nvSpPr>
        <p:spPr>
          <a:xfrm rot="2804798">
            <a:off x="7190906" y="2828382"/>
            <a:ext cx="1408019" cy="1408192"/>
          </a:xfrm>
          <a:prstGeom prst="teardrop">
            <a:avLst/>
          </a:prstGeom>
          <a:solidFill>
            <a:schemeClr val="accent4">
              <a:lumMod val="60000"/>
              <a:lumOff val="40000"/>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17" name="Teardrop 16">
            <a:extLst>
              <a:ext uri="{FF2B5EF4-FFF2-40B4-BE49-F238E27FC236}">
                <a16:creationId xmlns:a16="http://schemas.microsoft.com/office/drawing/2014/main" id="{9CE6910D-A760-464D-8CBA-D0EB36CAC460}"/>
              </a:ext>
              <a:ext uri="{C183D7F6-B498-43B3-948B-1728B52AA6E4}">
                <adec:decorative xmlns:adec="http://schemas.microsoft.com/office/drawing/2017/decorative" val="1"/>
              </a:ext>
            </a:extLst>
          </p:cNvPr>
          <p:cNvSpPr/>
          <p:nvPr/>
        </p:nvSpPr>
        <p:spPr>
          <a:xfrm rot="13444991" flipV="1">
            <a:off x="8151056" y="3851586"/>
            <a:ext cx="1408020" cy="1408193"/>
          </a:xfrm>
          <a:prstGeom prst="teardrop">
            <a:avLst/>
          </a:prstGeom>
          <a:solidFill>
            <a:schemeClr val="accent1">
              <a:lumMod val="50000"/>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18" name="Teardrop 17">
            <a:extLst>
              <a:ext uri="{FF2B5EF4-FFF2-40B4-BE49-F238E27FC236}">
                <a16:creationId xmlns:a16="http://schemas.microsoft.com/office/drawing/2014/main" id="{66EB342C-AAFF-4F71-BE38-1CA2D3FEE744}"/>
              </a:ext>
              <a:ext uri="{C183D7F6-B498-43B3-948B-1728B52AA6E4}">
                <adec:decorative xmlns:adec="http://schemas.microsoft.com/office/drawing/2017/decorative" val="1"/>
              </a:ext>
            </a:extLst>
          </p:cNvPr>
          <p:cNvSpPr/>
          <p:nvPr/>
        </p:nvSpPr>
        <p:spPr>
          <a:xfrm rot="5400000" flipH="1" flipV="1">
            <a:off x="8837844" y="3560040"/>
            <a:ext cx="1408020" cy="1408193"/>
          </a:xfrm>
          <a:prstGeom prst="teardrop">
            <a:avLst/>
          </a:prstGeom>
          <a:solidFill>
            <a:srgbClr val="92D050">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16" name="Teardrop 15">
            <a:extLst>
              <a:ext uri="{FF2B5EF4-FFF2-40B4-BE49-F238E27FC236}">
                <a16:creationId xmlns:a16="http://schemas.microsoft.com/office/drawing/2014/main" id="{F56E1A65-EE36-4D5D-AC18-8B4A9F1840FE}"/>
              </a:ext>
              <a:ext uri="{C183D7F6-B498-43B3-948B-1728B52AA6E4}">
                <adec:decorative xmlns:adec="http://schemas.microsoft.com/office/drawing/2017/decorative" val="1"/>
              </a:ext>
            </a:extLst>
          </p:cNvPr>
          <p:cNvSpPr/>
          <p:nvPr/>
        </p:nvSpPr>
        <p:spPr>
          <a:xfrm rot="18795202" flipH="1">
            <a:off x="9122660" y="2856369"/>
            <a:ext cx="1408020" cy="1408193"/>
          </a:xfrm>
          <a:prstGeom prst="teardrop">
            <a:avLst/>
          </a:prstGeom>
          <a:solidFill>
            <a:srgbClr val="00B050">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19" name="Teardrop 18">
            <a:extLst>
              <a:ext uri="{FF2B5EF4-FFF2-40B4-BE49-F238E27FC236}">
                <a16:creationId xmlns:a16="http://schemas.microsoft.com/office/drawing/2014/main" id="{34C481B7-D148-436E-9C86-98B60EFF0F0D}"/>
              </a:ext>
              <a:ext uri="{C183D7F6-B498-43B3-948B-1728B52AA6E4}">
                <adec:decorative xmlns:adec="http://schemas.microsoft.com/office/drawing/2017/decorative" val="1"/>
              </a:ext>
            </a:extLst>
          </p:cNvPr>
          <p:cNvSpPr/>
          <p:nvPr/>
        </p:nvSpPr>
        <p:spPr>
          <a:xfrm rot="10800000" flipH="1" flipV="1">
            <a:off x="7420275" y="3560039"/>
            <a:ext cx="1408020" cy="1408193"/>
          </a:xfrm>
          <a:prstGeom prst="teardrop">
            <a:avLst/>
          </a:prstGeom>
          <a:solidFill>
            <a:schemeClr val="accent2">
              <a:lumMod val="75000"/>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Tree>
    <p:custDataLst>
      <p:tags r:id="rId1"/>
    </p:custDataLst>
    <p:extLst>
      <p:ext uri="{BB962C8B-B14F-4D97-AF65-F5344CB8AC3E}">
        <p14:creationId xmlns:p14="http://schemas.microsoft.com/office/powerpoint/2010/main" val="508226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9594149-AC5C-401D-8CEE-B88DFA32555E}"/>
              </a:ext>
            </a:extLst>
          </p:cNvPr>
          <p:cNvSpPr txBox="1">
            <a:spLocks noGrp="1"/>
          </p:cNvSpPr>
          <p:nvPr>
            <p:ph type="title" idx="4294967295"/>
          </p:nvPr>
        </p:nvSpPr>
        <p:spPr>
          <a:xfrm rot="-10800000" flipV="1">
            <a:off x="523307" y="407148"/>
            <a:ext cx="919716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srgbClr val="006CB6"/>
                </a:solidFill>
                <a:effectLst/>
                <a:uLnTx/>
                <a:uFillTx/>
                <a:latin typeface="Nirmala UI"/>
                <a:ea typeface="+mn-ea"/>
                <a:cs typeface="Nirmala UI"/>
              </a:rPr>
              <a:t>Supportive Video Modules and Staff Resources</a:t>
            </a:r>
            <a:endParaRPr kumimoji="0" lang="en-US" sz="3200" b="0" i="0" u="none" strike="noStrike" kern="1200" cap="none" spc="0" normalizeH="0" baseline="0" noProof="0" dirty="0">
              <a:ln>
                <a:noFill/>
              </a:ln>
              <a:solidFill>
                <a:srgbClr val="006CB6"/>
              </a:solidFill>
              <a:effectLst/>
              <a:uLnTx/>
              <a:uFillTx/>
              <a:latin typeface="Nirmala UI" panose="020B0502040204020203" pitchFamily="34" charset="0"/>
              <a:ea typeface="+mn-ea"/>
              <a:cs typeface="Nirmala UI" panose="020B0502040204020203" pitchFamily="34" charset="0"/>
            </a:endParaRPr>
          </a:p>
        </p:txBody>
      </p:sp>
      <p:pic>
        <p:nvPicPr>
          <p:cNvPr id="11" name="Picture 2" descr="QR code linking to https://www.ahrq.gov/nursing-home/learning-modules/index.html">
            <a:extLst>
              <a:ext uri="{FF2B5EF4-FFF2-40B4-BE49-F238E27FC236}">
                <a16:creationId xmlns:a16="http://schemas.microsoft.com/office/drawing/2014/main" id="{3BCFE31D-1A76-19FA-556E-E308B4BE27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334" y="1676800"/>
            <a:ext cx="1022453" cy="1022453"/>
          </a:xfrm>
          <a:prstGeom prst="rect">
            <a:avLst/>
          </a:prstGeom>
          <a:noFill/>
          <a:ln w="28575">
            <a:solidFill>
              <a:srgbClr val="0B4A72"/>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D1FBE92-8714-CDD9-984D-A3F6FDA0202F}"/>
              </a:ext>
            </a:extLst>
          </p:cNvPr>
          <p:cNvSpPr txBox="1"/>
          <p:nvPr/>
        </p:nvSpPr>
        <p:spPr>
          <a:xfrm>
            <a:off x="1683704" y="1698952"/>
            <a:ext cx="2448942" cy="1015663"/>
          </a:xfrm>
          <a:prstGeom prst="rect">
            <a:avLst/>
          </a:prstGeom>
          <a:noFill/>
        </p:spPr>
        <p:txBody>
          <a:bodyPr wrap="square">
            <a:spAutoFit/>
          </a:bodyPr>
          <a:lstStyle/>
          <a:p>
            <a:pPr rtl="0" fontAlgn="base">
              <a:spcBef>
                <a:spcPts val="200"/>
              </a:spcBef>
              <a:spcAft>
                <a:spcPts val="200"/>
              </a:spcAft>
            </a:pPr>
            <a:r>
              <a:rPr lang="en-US" sz="2000" b="0" i="0" strike="noStrike" dirty="0">
                <a:solidFill>
                  <a:srgbClr val="0073B6"/>
                </a:solidFill>
                <a:effectLst/>
              </a:rPr>
              <a:t>5-Minute Learning Modules for Frontline Staff</a:t>
            </a:r>
            <a:endParaRPr lang="en-US" sz="2000" b="0" i="0" dirty="0">
              <a:solidFill>
                <a:srgbClr val="0073B6"/>
              </a:solidFill>
              <a:effectLst/>
            </a:endParaRPr>
          </a:p>
        </p:txBody>
      </p:sp>
      <p:pic>
        <p:nvPicPr>
          <p:cNvPr id="14" name="Picture 13">
            <a:extLst>
              <a:ext uri="{FF2B5EF4-FFF2-40B4-BE49-F238E27FC236}">
                <a16:creationId xmlns:a16="http://schemas.microsoft.com/office/drawing/2014/main" id="{8FAF06F6-CA5F-F7D2-D20D-19AF009AB16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6064" y="1451368"/>
            <a:ext cx="2305006" cy="1630194"/>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C8E5B597-EFC5-0952-B5D4-78B3FC53464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0353" y="1451368"/>
            <a:ext cx="2305006" cy="1630194"/>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0684D142-D75A-20C3-CEC8-E13452348E3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4642" y="1453930"/>
            <a:ext cx="2320966" cy="1627632"/>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2" name="Picture 11" descr="QR code linking to https://www.cdc.gov/workplacehealthpromotion/tools-resources/workplace-health/mental-health/index.html">
            <a:extLst>
              <a:ext uri="{FF2B5EF4-FFF2-40B4-BE49-F238E27FC236}">
                <a16:creationId xmlns:a16="http://schemas.microsoft.com/office/drawing/2014/main" id="{3F278D01-007D-8203-2ACF-87E6A3ABC5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334" y="4364616"/>
            <a:ext cx="1024128" cy="1024128"/>
          </a:xfrm>
          <a:prstGeom prst="rect">
            <a:avLst/>
          </a:prstGeom>
          <a:ln w="28575">
            <a:solidFill>
              <a:srgbClr val="0B4A72"/>
            </a:solidFill>
          </a:ln>
        </p:spPr>
      </p:pic>
      <p:sp>
        <p:nvSpPr>
          <p:cNvPr id="5" name="TextBox 4">
            <a:extLst>
              <a:ext uri="{FF2B5EF4-FFF2-40B4-BE49-F238E27FC236}">
                <a16:creationId xmlns:a16="http://schemas.microsoft.com/office/drawing/2014/main" id="{239AA517-5852-4300-4AF3-491AEB488DDE}"/>
              </a:ext>
            </a:extLst>
          </p:cNvPr>
          <p:cNvSpPr txBox="1"/>
          <p:nvPr/>
        </p:nvSpPr>
        <p:spPr>
          <a:xfrm>
            <a:off x="1670316" y="4522737"/>
            <a:ext cx="2162171" cy="707886"/>
          </a:xfrm>
          <a:prstGeom prst="rect">
            <a:avLst/>
          </a:prstGeom>
          <a:noFill/>
        </p:spPr>
        <p:txBody>
          <a:bodyPr wrap="square">
            <a:spAutoFit/>
          </a:bodyPr>
          <a:lstStyle/>
          <a:p>
            <a:pPr marL="0" indent="0" fontAlgn="base">
              <a:buNone/>
            </a:pPr>
            <a:r>
              <a:rPr lang="en-US" sz="2000" dirty="0">
                <a:solidFill>
                  <a:srgbClr val="0073B6"/>
                </a:solidFill>
              </a:rPr>
              <a:t>Mental Health </a:t>
            </a:r>
          </a:p>
          <a:p>
            <a:pPr marL="0" indent="0" fontAlgn="base">
              <a:buNone/>
            </a:pPr>
            <a:r>
              <a:rPr lang="en-US" sz="2000" dirty="0">
                <a:solidFill>
                  <a:srgbClr val="0073B6"/>
                </a:solidFill>
              </a:rPr>
              <a:t>in the Workplace</a:t>
            </a:r>
          </a:p>
        </p:txBody>
      </p:sp>
      <p:pic>
        <p:nvPicPr>
          <p:cNvPr id="22" name="Picture 21">
            <a:extLst>
              <a:ext uri="{FF2B5EF4-FFF2-40B4-BE49-F238E27FC236}">
                <a16:creationId xmlns:a16="http://schemas.microsoft.com/office/drawing/2014/main" id="{B422CDD9-8AF9-EE66-8B87-C15E768F6358}"/>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3846341" y="3987493"/>
            <a:ext cx="1694717" cy="1523914"/>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8" name="Picture 7" descr="QR code linking to https://my.clevelandclinic.org/-/scassets/files/org/locations/hillcrest-hospital/spiritual-services/code-lavender.ashx?la=en&#10;">
            <a:extLst>
              <a:ext uri="{FF2B5EF4-FFF2-40B4-BE49-F238E27FC236}">
                <a16:creationId xmlns:a16="http://schemas.microsoft.com/office/drawing/2014/main" id="{221CF775-8E72-612C-A3F9-19E6DEA0A9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07715" y="4301533"/>
            <a:ext cx="1024128" cy="1024128"/>
          </a:xfrm>
          <a:prstGeom prst="rect">
            <a:avLst/>
          </a:prstGeom>
          <a:ln w="28575">
            <a:solidFill>
              <a:srgbClr val="0B4A72"/>
            </a:solidFill>
          </a:ln>
        </p:spPr>
      </p:pic>
      <p:sp>
        <p:nvSpPr>
          <p:cNvPr id="7" name="TextBox 6">
            <a:extLst>
              <a:ext uri="{FF2B5EF4-FFF2-40B4-BE49-F238E27FC236}">
                <a16:creationId xmlns:a16="http://schemas.microsoft.com/office/drawing/2014/main" id="{41655B60-2C2E-1988-3F4B-8631F3F7590D}"/>
              </a:ext>
            </a:extLst>
          </p:cNvPr>
          <p:cNvSpPr txBox="1"/>
          <p:nvPr/>
        </p:nvSpPr>
        <p:spPr>
          <a:xfrm>
            <a:off x="8250630" y="4459654"/>
            <a:ext cx="1594756" cy="707886"/>
          </a:xfrm>
          <a:prstGeom prst="rect">
            <a:avLst/>
          </a:prstGeom>
          <a:noFill/>
        </p:spPr>
        <p:txBody>
          <a:bodyPr wrap="square">
            <a:spAutoFit/>
          </a:bodyPr>
          <a:lstStyle/>
          <a:p>
            <a:r>
              <a:rPr lang="en-US" sz="2000" dirty="0">
                <a:solidFill>
                  <a:srgbClr val="0073B6"/>
                </a:solidFill>
              </a:rPr>
              <a:t>Code Lavender</a:t>
            </a:r>
          </a:p>
        </p:txBody>
      </p:sp>
      <p:pic>
        <p:nvPicPr>
          <p:cNvPr id="18" name="Picture 17">
            <a:extLst>
              <a:ext uri="{FF2B5EF4-FFF2-40B4-BE49-F238E27FC236}">
                <a16:creationId xmlns:a16="http://schemas.microsoft.com/office/drawing/2014/main" id="{0B1EDC0D-3D50-D9E7-6B8E-CD9FDFF6CE6B}"/>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9613345" y="3633993"/>
            <a:ext cx="1471204" cy="1964213"/>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7458695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porate font">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rmAutofit/>
      </a:bodyPr>
      <a:lstStyle>
        <a:defPPr marL="0" indent="0" algn="l">
          <a:spcBef>
            <a:spcPts val="600"/>
          </a:spcBef>
          <a:spcAft>
            <a:spcPts val="1200"/>
          </a:spcAft>
          <a:buFont typeface="Arial" pitchFamily="34" charset="0"/>
          <a:buNone/>
          <a:defRPr sz="1600" b="1" dirty="0" smtClean="0">
            <a:solidFill>
              <a:srgbClr val="006CB6"/>
            </a:solidFill>
            <a:latin typeface="Nirmala UI" panose="020B0502040204020203" pitchFamily="34" charset="0"/>
            <a:cs typeface="Nirmala UI" panose="020B0502040204020203" pitchFamily="34" charset="0"/>
          </a:defRPr>
        </a:defPPr>
      </a:lstStyle>
    </a:txDef>
  </a:objectDefaults>
  <a:extraClrSchemeLst/>
  <a:extLst>
    <a:ext uri="{05A4C25C-085E-4340-85A3-A5531E510DB2}">
      <thm15:themeFamily xmlns:thm15="http://schemas.microsoft.com/office/thememl/2012/main" name="Presentation6" id="{F6C2E763-D7A8-47F2-97DB-8EE2DE18B0CC}" vid="{0A75CD27-E5B2-4CA5-BDCF-503ED20B469F}"/>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porate font">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rmAutofit/>
      </a:bodyPr>
      <a:lstStyle>
        <a:defPPr marL="0" indent="0" algn="l">
          <a:spcBef>
            <a:spcPts val="600"/>
          </a:spcBef>
          <a:spcAft>
            <a:spcPts val="1200"/>
          </a:spcAft>
          <a:buFont typeface="Arial" pitchFamily="34" charset="0"/>
          <a:buNone/>
          <a:defRPr sz="1600" b="1" dirty="0" smtClean="0">
            <a:solidFill>
              <a:srgbClr val="006CB6"/>
            </a:solidFill>
            <a:latin typeface="Nirmala UI" panose="020B0502040204020203" pitchFamily="34" charset="0"/>
            <a:cs typeface="Nirmala UI" panose="020B0502040204020203" pitchFamily="34" charset="0"/>
          </a:defRPr>
        </a:defPPr>
      </a:lstStyle>
    </a:txDef>
  </a:objectDefaults>
  <a:extraClrSchemeLst/>
  <a:extLst>
    <a:ext uri="{05A4C25C-085E-4340-85A3-A5531E510DB2}">
      <thm15:themeFamily xmlns:thm15="http://schemas.microsoft.com/office/thememl/2012/main" name="Presentation6" id="{F6C2E763-D7A8-47F2-97DB-8EE2DE18B0CC}" vid="{0A75CD27-E5B2-4CA5-BDCF-503ED20B469F}"/>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porate font">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rmAutofit/>
      </a:bodyPr>
      <a:lstStyle>
        <a:defPPr marL="0" indent="0" algn="l">
          <a:spcBef>
            <a:spcPts val="600"/>
          </a:spcBef>
          <a:spcAft>
            <a:spcPts val="1200"/>
          </a:spcAft>
          <a:buFont typeface="Arial" pitchFamily="34" charset="0"/>
          <a:buNone/>
          <a:defRPr sz="1600" b="1" dirty="0" smtClean="0">
            <a:solidFill>
              <a:srgbClr val="006CB6"/>
            </a:solidFill>
            <a:latin typeface="Nirmala UI" panose="020B0502040204020203" pitchFamily="34" charset="0"/>
            <a:cs typeface="Nirmala UI" panose="020B0502040204020203" pitchFamily="34" charset="0"/>
          </a:defRPr>
        </a:defPPr>
      </a:lstStyle>
    </a:txDef>
  </a:objectDefaults>
  <a:extraClrSchemeLst/>
  <a:extLst>
    <a:ext uri="{05A4C25C-085E-4340-85A3-A5531E510DB2}">
      <thm15:themeFamily xmlns:thm15="http://schemas.microsoft.com/office/thememl/2012/main" name="Presentation6" id="{F6C2E763-D7A8-47F2-97DB-8EE2DE18B0CC}" vid="{0A75CD27-E5B2-4CA5-BDCF-503ED20B469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11B6B9F23254468F6D1ED128359F2E" ma:contentTypeVersion="19" ma:contentTypeDescription="Create a new document." ma:contentTypeScope="" ma:versionID="3af811f45196e3f65cef51a51a760094">
  <xsd:schema xmlns:xsd="http://www.w3.org/2001/XMLSchema" xmlns:xs="http://www.w3.org/2001/XMLSchema" xmlns:p="http://schemas.microsoft.com/office/2006/metadata/properties" xmlns:ns2="f5e617e0-9ae6-48ae-8c0a-f049dce7ee5d" xmlns:ns3="b6698f20-16d8-4387-8fa1-6bd4bb26deb7" targetNamespace="http://schemas.microsoft.com/office/2006/metadata/properties" ma:root="true" ma:fieldsID="0d8e7264d6823357c6163388db2d9612" ns2:_="" ns3:_="">
    <xsd:import namespace="f5e617e0-9ae6-48ae-8c0a-f049dce7ee5d"/>
    <xsd:import namespace="b6698f20-16d8-4387-8fa1-6bd4bb26deb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e617e0-9ae6-48ae-8c0a-f049dce7ee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a94b52-c727-4669-9169-33f01e01f537"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698f20-16d8-4387-8fa1-6bd4bb26deb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d60fa02-844e-4010-beb4-7603f52e3dcf}" ma:internalName="TaxCatchAll" ma:showField="CatchAllData" ma:web="b6698f20-16d8-4387-8fa1-6bd4bb26de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6698f20-16d8-4387-8fa1-6bd4bb26deb7" xsi:nil="true"/>
    <lcf76f155ced4ddcb4097134ff3c332f xmlns="f5e617e0-9ae6-48ae-8c0a-f049dce7ee5d">
      <Terms xmlns="http://schemas.microsoft.com/office/infopath/2007/PartnerControls"/>
    </lcf76f155ced4ddcb4097134ff3c332f>
    <SharedWithUsers xmlns="b6698f20-16d8-4387-8fa1-6bd4bb26deb7">
      <UserInfo>
        <DisplayName>SharingLinks.62a138c7-4373-4eb3-897b-5173caa14319.Flexible.18e9f89d-6260-40e9-95bb-c1c5bd115262</DisplayName>
        <AccountId>106</AccountId>
        <AccountType/>
      </UserInfo>
      <UserInfo>
        <DisplayName>~Karen Walsh</DisplayName>
        <AccountId>25</AccountId>
        <AccountType/>
      </UserInfo>
      <UserInfo>
        <DisplayName>Carla K. Thomas</DisplayName>
        <AccountId>31</AccountId>
        <AccountType/>
      </UserInfo>
      <UserInfo>
        <DisplayName>SharingLinks.a76f635f-221a-4803-8979-692e6b8d49ac.OrganizationEdit.b3e6a1df-5d74-48a4-a7c4-9da2b2592982</DisplayName>
        <AccountId>111</AccountId>
        <AccountType/>
      </UserInfo>
      <UserInfo>
        <DisplayName>SharingLinks.0cb3ad18-a912-4fa1-92e6-90a4f3a7272d.OrganizationEdit.b6777919-3a4f-455e-9f87-91f9c5de8c10</DisplayName>
        <AccountId>168</AccountId>
        <AccountType/>
      </UserInfo>
      <UserInfo>
        <DisplayName>April Faulkner</DisplayName>
        <AccountId>67</AccountId>
        <AccountType/>
      </UserInfo>
    </SharedWithUsers>
  </documentManagement>
</p:properties>
</file>

<file path=customXml/itemProps1.xml><?xml version="1.0" encoding="utf-8"?>
<ds:datastoreItem xmlns:ds="http://schemas.openxmlformats.org/officeDocument/2006/customXml" ds:itemID="{0A4F709C-C1DC-4B39-A333-1688F8DF8D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e617e0-9ae6-48ae-8c0a-f049dce7ee5d"/>
    <ds:schemaRef ds:uri="b6698f20-16d8-4387-8fa1-6bd4bb26de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DB38DF-C577-44A9-9AB6-9A543EFEF3A0}">
  <ds:schemaRefs>
    <ds:schemaRef ds:uri="http://schemas.microsoft.com/sharepoint/v3/contenttype/forms"/>
  </ds:schemaRefs>
</ds:datastoreItem>
</file>

<file path=customXml/itemProps3.xml><?xml version="1.0" encoding="utf-8"?>
<ds:datastoreItem xmlns:ds="http://schemas.openxmlformats.org/officeDocument/2006/customXml" ds:itemID="{70898FE8-4948-44D1-95CA-609B7990B848}">
  <ds:schemaRefs>
    <ds:schemaRef ds:uri="http://schemas.microsoft.com/office/2006/documentManagement/types"/>
    <ds:schemaRef ds:uri="http://www.w3.org/XML/1998/namespace"/>
    <ds:schemaRef ds:uri="http://purl.org/dc/terms/"/>
    <ds:schemaRef ds:uri="f5e617e0-9ae6-48ae-8c0a-f049dce7ee5d"/>
    <ds:schemaRef ds:uri="http://schemas.microsoft.com/office/2006/metadata/properties"/>
    <ds:schemaRef ds:uri="b6698f20-16d8-4387-8fa1-6bd4bb26deb7"/>
    <ds:schemaRef ds:uri="http://purl.org/dc/elements/1.1/"/>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8484</TotalTime>
  <Words>569</Words>
  <Application>Microsoft Office PowerPoint</Application>
  <PresentationFormat>Widescreen</PresentationFormat>
  <Paragraphs>56</Paragraphs>
  <Slides>5</Slides>
  <Notes>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vt:i4>
      </vt:variant>
    </vt:vector>
  </HeadingPairs>
  <TitlesOfParts>
    <vt:vector size="12" baseType="lpstr">
      <vt:lpstr>Arial</vt:lpstr>
      <vt:lpstr>Calibri</vt:lpstr>
      <vt:lpstr>Helvetica</vt:lpstr>
      <vt:lpstr>Nirmala UI</vt:lpstr>
      <vt:lpstr>1_Custom Design</vt:lpstr>
      <vt:lpstr>1_Custom Design</vt:lpstr>
      <vt:lpstr>2_Custom Design</vt:lpstr>
      <vt:lpstr>The following information is intended to support your facility’s vaccination education efforts.   Print and display the pages as is or customize them with additional information or your facility’s logo (space allotted in the top right corner of each slide).  The content can be used on bulletin boards, in staff common areas, visitor reception areas, at staff or family council meetings and in mailings.</vt:lpstr>
      <vt:lpstr>Psychological Safety Means You Feel Safe Asking Questions, Sharing Ideas &amp; Learning from Mistakes</vt:lpstr>
      <vt:lpstr>Hearing From the Team: A Useful Model</vt:lpstr>
      <vt:lpstr>Resilience &amp; Wellness</vt:lpstr>
      <vt:lpstr>Supportive Video Modules and Staff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Finch</dc:creator>
  <cp:lastModifiedBy>April Faulkner</cp:lastModifiedBy>
  <cp:revision>27</cp:revision>
  <dcterms:created xsi:type="dcterms:W3CDTF">2022-04-22T17:56:23Z</dcterms:created>
  <dcterms:modified xsi:type="dcterms:W3CDTF">2023-09-11T16:18:20Z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0x0101005D11B6B9F23254468F6D1ED128359F2E</vt:lpwstr>
  </property>
  <property fmtid="{D5CDD505-2E9C-101B-9397-08002B2CF9AE}" pid="3" name="MediaServiceImageTags">
    <vt:lpwstr/>
  </property>
</Properties>
</file>