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61" r:id="rId5"/>
    <p:sldId id="263" r:id="rId6"/>
    <p:sldId id="319" r:id="rId7"/>
    <p:sldId id="321" r:id="rId8"/>
    <p:sldId id="322" r:id="rId9"/>
    <p:sldId id="32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4A091F-AE23-DD88-E772-C06D6234C4E2}" name="Sheila McLean" initials="SM" userId="S::smclean@hqi.solutions::412a6abc-e123-4bde-a621-56cfc27629c2" providerId="AD"/>
  <p188:author id="{B135C95D-40F2-82E7-27CE-F6E0F0D3B0C0}" name="Mary Locklin" initials="ML" userId="S::mlocklin@hqi.solutions::b7584531-bce8-4955-b104-0c06e6d73194" providerId="AD"/>
  <p188:author id="{8CEC5568-5692-634B-AEB5-997AAC193943}" name="April Faulkner" initials="AF" userId="S::afaulkner@hqi.solutions::0b78918d-9d22-4f38-97c6-6a164437ea8a" providerId="AD"/>
  <p188:author id="{DB020DAD-2328-DF23-707C-CD043AE1AF8B}" name="Cindy Warriner" initials="CW" userId="S::cwarriner@hqi.solutions::3af92431-ff00-4d24-be6f-60e4c8568adc" providerId="AD"/>
  <p188:author id="{E5D0ABEA-3262-E566-9D66-8AF65A50DF1D}" name="Laura Finch" initials="LF" userId="S::lfinch@hqi.solutions::fb39cc06-ab26-4ebd-bfe4-08e0020ef85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A72"/>
    <a:srgbClr val="006DB7"/>
    <a:srgbClr val="2A2E31"/>
    <a:srgbClr val="4E95D9"/>
    <a:srgbClr val="5C9382"/>
    <a:srgbClr val="D663A6"/>
    <a:srgbClr val="D895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0989C1-F2A3-F28B-4A4B-5A3D7D0AFA3E}" v="1" dt="2024-07-31T12:18:09.492"/>
    <p1510:client id="{4C9BACBE-8EE4-878C-253B-A2DFBDD57872}" v="24" dt="2024-07-30T18:19:45.985"/>
    <p1510:client id="{4E66E0AD-617C-4D92-5703-0C8400831A6F}" v="17" dt="2024-07-30T18:10:42.235"/>
    <p1510:client id="{9E1DA8D0-43A9-AF32-0F08-209088A157AC}" v="3" dt="2024-07-30T19:05:47.623"/>
    <p1510:client id="{B8211062-3A89-F89E-0A21-084F967F1EEF}" v="23" dt="2024-07-30T18:07:16.555"/>
    <p1510:client id="{CAD03993-215F-4416-816D-0F78185BED6C}" v="242" dt="2024-07-31T14:13:07.414"/>
    <p1510:client id="{DAE57D41-BA58-3E78-F0A9-E2E0DB6D77C3}" v="1" dt="2024-07-31T12:58:53.6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81" autoAdjust="0"/>
    <p:restoredTop sz="94660"/>
  </p:normalViewPr>
  <p:slideViewPr>
    <p:cSldViewPr snapToGrid="0">
      <p:cViewPr>
        <p:scale>
          <a:sx n="130" d="100"/>
          <a:sy n="130" d="100"/>
        </p:scale>
        <p:origin x="1548" y="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pril Faulkner" userId="0b78918d-9d22-4f38-97c6-6a164437ea8a" providerId="ADAL" clId="{CAD03993-215F-4416-816D-0F78185BED6C}"/>
    <pc:docChg chg="undo custSel modSld">
      <pc:chgData name="April Faulkner" userId="0b78918d-9d22-4f38-97c6-6a164437ea8a" providerId="ADAL" clId="{CAD03993-215F-4416-816D-0F78185BED6C}" dt="2024-07-31T14:21:16.566" v="950" actId="20577"/>
      <pc:docMkLst>
        <pc:docMk/>
      </pc:docMkLst>
      <pc:sldChg chg="modSp mod">
        <pc:chgData name="April Faulkner" userId="0b78918d-9d22-4f38-97c6-6a164437ea8a" providerId="ADAL" clId="{CAD03993-215F-4416-816D-0F78185BED6C}" dt="2024-07-25T19:55:25.207" v="496" actId="13244"/>
        <pc:sldMkLst>
          <pc:docMk/>
          <pc:sldMk cId="2437435311" sldId="261"/>
        </pc:sldMkLst>
        <pc:spChg chg="mod">
          <ac:chgData name="April Faulkner" userId="0b78918d-9d22-4f38-97c6-6a164437ea8a" providerId="ADAL" clId="{CAD03993-215F-4416-816D-0F78185BED6C}" dt="2024-07-25T13:42:40.849" v="1" actId="2711"/>
          <ac:spMkLst>
            <pc:docMk/>
            <pc:sldMk cId="2437435311" sldId="261"/>
            <ac:spMk id="2" creationId="{72BF8901-8F8E-45E8-B62A-C61483BCBECA}"/>
          </ac:spMkLst>
        </pc:spChg>
        <pc:spChg chg="mod">
          <ac:chgData name="April Faulkner" userId="0b78918d-9d22-4f38-97c6-6a164437ea8a" providerId="ADAL" clId="{CAD03993-215F-4416-816D-0F78185BED6C}" dt="2024-07-25T13:45:28.560" v="11" actId="1076"/>
          <ac:spMkLst>
            <pc:docMk/>
            <pc:sldMk cId="2437435311" sldId="261"/>
            <ac:spMk id="3" creationId="{ACB0B137-E49F-DB83-3BAA-5B65E84610D1}"/>
          </ac:spMkLst>
        </pc:spChg>
        <pc:spChg chg="mod ord">
          <ac:chgData name="April Faulkner" userId="0b78918d-9d22-4f38-97c6-6a164437ea8a" providerId="ADAL" clId="{CAD03993-215F-4416-816D-0F78185BED6C}" dt="2024-07-25T19:55:25.207" v="496" actId="13244"/>
          <ac:spMkLst>
            <pc:docMk/>
            <pc:sldMk cId="2437435311" sldId="261"/>
            <ac:spMk id="4" creationId="{4A5383AC-7283-90FD-C8F0-754F8A4601DF}"/>
          </ac:spMkLst>
        </pc:spChg>
        <pc:spChg chg="mod">
          <ac:chgData name="April Faulkner" userId="0b78918d-9d22-4f38-97c6-6a164437ea8a" providerId="ADAL" clId="{CAD03993-215F-4416-816D-0F78185BED6C}" dt="2024-07-25T13:42:40.849" v="1" actId="2711"/>
          <ac:spMkLst>
            <pc:docMk/>
            <pc:sldMk cId="2437435311" sldId="261"/>
            <ac:spMk id="5" creationId="{7AE1E059-53BE-4339-BD75-2DAE8152D25F}"/>
          </ac:spMkLst>
        </pc:spChg>
        <pc:spChg chg="mod">
          <ac:chgData name="April Faulkner" userId="0b78918d-9d22-4f38-97c6-6a164437ea8a" providerId="ADAL" clId="{CAD03993-215F-4416-816D-0F78185BED6C}" dt="2024-07-25T13:42:40.849" v="1" actId="2711"/>
          <ac:spMkLst>
            <pc:docMk/>
            <pc:sldMk cId="2437435311" sldId="261"/>
            <ac:spMk id="7" creationId="{CD593C30-5C54-4929-AB1A-1399C8C9F469}"/>
          </ac:spMkLst>
        </pc:spChg>
      </pc:sldChg>
      <pc:sldChg chg="modSp mod">
        <pc:chgData name="April Faulkner" userId="0b78918d-9d22-4f38-97c6-6a164437ea8a" providerId="ADAL" clId="{CAD03993-215F-4416-816D-0F78185BED6C}" dt="2024-07-31T14:21:16.566" v="950" actId="20577"/>
        <pc:sldMkLst>
          <pc:docMk/>
          <pc:sldMk cId="4085150231" sldId="263"/>
        </pc:sldMkLst>
        <pc:spChg chg="mod">
          <ac:chgData name="April Faulkner" userId="0b78918d-9d22-4f38-97c6-6a164437ea8a" providerId="ADAL" clId="{CAD03993-215F-4416-816D-0F78185BED6C}" dt="2024-07-25T13:52:21.590" v="65" actId="14100"/>
          <ac:spMkLst>
            <pc:docMk/>
            <pc:sldMk cId="4085150231" sldId="263"/>
            <ac:spMk id="3" creationId="{E3CF603A-ED0C-4F23-A2E2-FFCCD20577DC}"/>
          </ac:spMkLst>
        </pc:spChg>
        <pc:spChg chg="mod">
          <ac:chgData name="April Faulkner" userId="0b78918d-9d22-4f38-97c6-6a164437ea8a" providerId="ADAL" clId="{CAD03993-215F-4416-816D-0F78185BED6C}" dt="2024-07-25T13:52:29.418" v="80" actId="1035"/>
          <ac:spMkLst>
            <pc:docMk/>
            <pc:sldMk cId="4085150231" sldId="263"/>
            <ac:spMk id="5" creationId="{D92A701D-6A7A-4A6D-B3F5-6564E90B4055}"/>
          </ac:spMkLst>
        </pc:spChg>
        <pc:spChg chg="mod">
          <ac:chgData name="April Faulkner" userId="0b78918d-9d22-4f38-97c6-6a164437ea8a" providerId="ADAL" clId="{CAD03993-215F-4416-816D-0F78185BED6C}" dt="2024-07-25T13:46:06.453" v="12" actId="2711"/>
          <ac:spMkLst>
            <pc:docMk/>
            <pc:sldMk cId="4085150231" sldId="263"/>
            <ac:spMk id="11" creationId="{24000CE5-E447-6DF6-1DFD-3A647A03F127}"/>
          </ac:spMkLst>
        </pc:spChg>
        <pc:spChg chg="mod">
          <ac:chgData name="April Faulkner" userId="0b78918d-9d22-4f38-97c6-6a164437ea8a" providerId="ADAL" clId="{CAD03993-215F-4416-816D-0F78185BED6C}" dt="2024-07-25T13:46:06.453" v="12" actId="2711"/>
          <ac:spMkLst>
            <pc:docMk/>
            <pc:sldMk cId="4085150231" sldId="263"/>
            <ac:spMk id="15" creationId="{BF1BDC10-7947-A892-8F90-C5C13DBF617E}"/>
          </ac:spMkLst>
        </pc:spChg>
        <pc:spChg chg="mod">
          <ac:chgData name="April Faulkner" userId="0b78918d-9d22-4f38-97c6-6a164437ea8a" providerId="ADAL" clId="{CAD03993-215F-4416-816D-0F78185BED6C}" dt="2024-07-25T13:46:06.453" v="12" actId="2711"/>
          <ac:spMkLst>
            <pc:docMk/>
            <pc:sldMk cId="4085150231" sldId="263"/>
            <ac:spMk id="16" creationId="{60563B71-474B-8B06-06EF-A75CEF1C2D38}"/>
          </ac:spMkLst>
        </pc:spChg>
        <pc:spChg chg="mod">
          <ac:chgData name="April Faulkner" userId="0b78918d-9d22-4f38-97c6-6a164437ea8a" providerId="ADAL" clId="{CAD03993-215F-4416-816D-0F78185BED6C}" dt="2024-07-25T13:52:13.587" v="64" actId="20577"/>
          <ac:spMkLst>
            <pc:docMk/>
            <pc:sldMk cId="4085150231" sldId="263"/>
            <ac:spMk id="17" creationId="{BA751234-AE59-50E1-5AC1-5DE7C6C1C888}"/>
          </ac:spMkLst>
        </pc:spChg>
        <pc:spChg chg="mod">
          <ac:chgData name="April Faulkner" userId="0b78918d-9d22-4f38-97c6-6a164437ea8a" providerId="ADAL" clId="{CAD03993-215F-4416-816D-0F78185BED6C}" dt="2024-07-25T13:46:06.453" v="12" actId="2711"/>
          <ac:spMkLst>
            <pc:docMk/>
            <pc:sldMk cId="4085150231" sldId="263"/>
            <ac:spMk id="18" creationId="{5411A4A3-6BF0-381E-3D89-9D29ACB37817}"/>
          </ac:spMkLst>
        </pc:spChg>
        <pc:spChg chg="mod">
          <ac:chgData name="April Faulkner" userId="0b78918d-9d22-4f38-97c6-6a164437ea8a" providerId="ADAL" clId="{CAD03993-215F-4416-816D-0F78185BED6C}" dt="2024-07-31T14:21:16.566" v="950" actId="20577"/>
          <ac:spMkLst>
            <pc:docMk/>
            <pc:sldMk cId="4085150231" sldId="263"/>
            <ac:spMk id="19" creationId="{5B98FFFC-6D4B-B56C-7116-0DDB73D48CB1}"/>
          </ac:spMkLst>
        </pc:spChg>
        <pc:spChg chg="mod">
          <ac:chgData name="April Faulkner" userId="0b78918d-9d22-4f38-97c6-6a164437ea8a" providerId="ADAL" clId="{CAD03993-215F-4416-816D-0F78185BED6C}" dt="2024-07-25T13:46:06.453" v="12" actId="2711"/>
          <ac:spMkLst>
            <pc:docMk/>
            <pc:sldMk cId="4085150231" sldId="263"/>
            <ac:spMk id="20" creationId="{51DB253E-5D97-B27D-2884-1A3B83293069}"/>
          </ac:spMkLst>
        </pc:spChg>
        <pc:spChg chg="mod">
          <ac:chgData name="April Faulkner" userId="0b78918d-9d22-4f38-97c6-6a164437ea8a" providerId="ADAL" clId="{CAD03993-215F-4416-816D-0F78185BED6C}" dt="2024-07-25T13:46:06.453" v="12" actId="2711"/>
          <ac:spMkLst>
            <pc:docMk/>
            <pc:sldMk cId="4085150231" sldId="263"/>
            <ac:spMk id="21" creationId="{4C350BE9-4F49-B7EE-642E-E33ADCBE5C36}"/>
          </ac:spMkLst>
        </pc:spChg>
        <pc:spChg chg="mod">
          <ac:chgData name="April Faulkner" userId="0b78918d-9d22-4f38-97c6-6a164437ea8a" providerId="ADAL" clId="{CAD03993-215F-4416-816D-0F78185BED6C}" dt="2024-07-25T13:51:30.444" v="61" actId="1036"/>
          <ac:spMkLst>
            <pc:docMk/>
            <pc:sldMk cId="4085150231" sldId="263"/>
            <ac:spMk id="28" creationId="{474CE512-E0BB-C0A1-04C1-04E601306458}"/>
          </ac:spMkLst>
        </pc:spChg>
        <pc:spChg chg="mod">
          <ac:chgData name="April Faulkner" userId="0b78918d-9d22-4f38-97c6-6a164437ea8a" providerId="ADAL" clId="{CAD03993-215F-4416-816D-0F78185BED6C}" dt="2024-07-25T13:51:30.444" v="61" actId="1036"/>
          <ac:spMkLst>
            <pc:docMk/>
            <pc:sldMk cId="4085150231" sldId="263"/>
            <ac:spMk id="32" creationId="{BA6A71C3-3B37-7BEF-447D-26CCA49D732D}"/>
          </ac:spMkLst>
        </pc:spChg>
        <pc:spChg chg="mod">
          <ac:chgData name="April Faulkner" userId="0b78918d-9d22-4f38-97c6-6a164437ea8a" providerId="ADAL" clId="{CAD03993-215F-4416-816D-0F78185BED6C}" dt="2024-07-25T13:51:30.444" v="61" actId="1036"/>
          <ac:spMkLst>
            <pc:docMk/>
            <pc:sldMk cId="4085150231" sldId="263"/>
            <ac:spMk id="33" creationId="{346B7ABD-888B-F31C-0337-CA8B81E60E77}"/>
          </ac:spMkLst>
        </pc:spChg>
        <pc:spChg chg="mod">
          <ac:chgData name="April Faulkner" userId="0b78918d-9d22-4f38-97c6-6a164437ea8a" providerId="ADAL" clId="{CAD03993-215F-4416-816D-0F78185BED6C}" dt="2024-07-25T13:51:30.444" v="61" actId="1036"/>
          <ac:spMkLst>
            <pc:docMk/>
            <pc:sldMk cId="4085150231" sldId="263"/>
            <ac:spMk id="34" creationId="{13247839-7D0A-F587-0282-7E5ED810E3E2}"/>
          </ac:spMkLst>
        </pc:spChg>
        <pc:spChg chg="mod">
          <ac:chgData name="April Faulkner" userId="0b78918d-9d22-4f38-97c6-6a164437ea8a" providerId="ADAL" clId="{CAD03993-215F-4416-816D-0F78185BED6C}" dt="2024-07-25T13:51:30.444" v="61" actId="1036"/>
          <ac:spMkLst>
            <pc:docMk/>
            <pc:sldMk cId="4085150231" sldId="263"/>
            <ac:spMk id="35" creationId="{85A1C1BC-ED28-B54E-F540-53B3F415D87C}"/>
          </ac:spMkLst>
        </pc:spChg>
        <pc:grpChg chg="mod">
          <ac:chgData name="April Faulkner" userId="0b78918d-9d22-4f38-97c6-6a164437ea8a" providerId="ADAL" clId="{CAD03993-215F-4416-816D-0F78185BED6C}" dt="2024-07-25T13:52:29.418" v="80" actId="1035"/>
          <ac:grpSpMkLst>
            <pc:docMk/>
            <pc:sldMk cId="4085150231" sldId="263"/>
            <ac:grpSpMk id="6" creationId="{C767B7EF-D953-8443-E54C-CA995D42CA3F}"/>
          </ac:grpSpMkLst>
        </pc:grpChg>
        <pc:grpChg chg="mod">
          <ac:chgData name="April Faulkner" userId="0b78918d-9d22-4f38-97c6-6a164437ea8a" providerId="ADAL" clId="{CAD03993-215F-4416-816D-0F78185BED6C}" dt="2024-07-25T13:52:29.418" v="80" actId="1035"/>
          <ac:grpSpMkLst>
            <pc:docMk/>
            <pc:sldMk cId="4085150231" sldId="263"/>
            <ac:grpSpMk id="7" creationId="{6B896AF8-ACAE-79CD-73F9-6841712D7F00}"/>
          </ac:grpSpMkLst>
        </pc:grpChg>
        <pc:grpChg chg="mod">
          <ac:chgData name="April Faulkner" userId="0b78918d-9d22-4f38-97c6-6a164437ea8a" providerId="ADAL" clId="{CAD03993-215F-4416-816D-0F78185BED6C}" dt="2024-07-25T13:52:29.418" v="80" actId="1035"/>
          <ac:grpSpMkLst>
            <pc:docMk/>
            <pc:sldMk cId="4085150231" sldId="263"/>
            <ac:grpSpMk id="8" creationId="{64F52C89-7D13-5FE9-1E79-6C16745B3086}"/>
          </ac:grpSpMkLst>
        </pc:grpChg>
        <pc:grpChg chg="mod">
          <ac:chgData name="April Faulkner" userId="0b78918d-9d22-4f38-97c6-6a164437ea8a" providerId="ADAL" clId="{CAD03993-215F-4416-816D-0F78185BED6C}" dt="2024-07-25T13:52:29.418" v="80" actId="1035"/>
          <ac:grpSpMkLst>
            <pc:docMk/>
            <pc:sldMk cId="4085150231" sldId="263"/>
            <ac:grpSpMk id="9" creationId="{38E593A7-FE31-7A09-5EAC-F9AE68BBA47D}"/>
          </ac:grpSpMkLst>
        </pc:grpChg>
        <pc:picChg chg="mod">
          <ac:chgData name="April Faulkner" userId="0b78918d-9d22-4f38-97c6-6a164437ea8a" providerId="ADAL" clId="{CAD03993-215F-4416-816D-0F78185BED6C}" dt="2024-07-25T13:51:30.444" v="61" actId="1036"/>
          <ac:picMkLst>
            <pc:docMk/>
            <pc:sldMk cId="4085150231" sldId="263"/>
            <ac:picMk id="4" creationId="{B731019C-30AA-4E0C-E69A-E4E6B33B9003}"/>
          </ac:picMkLst>
        </pc:picChg>
        <pc:picChg chg="mod">
          <ac:chgData name="April Faulkner" userId="0b78918d-9d22-4f38-97c6-6a164437ea8a" providerId="ADAL" clId="{CAD03993-215F-4416-816D-0F78185BED6C}" dt="2024-07-25T13:51:30.444" v="61" actId="1036"/>
          <ac:picMkLst>
            <pc:docMk/>
            <pc:sldMk cId="4085150231" sldId="263"/>
            <ac:picMk id="12" creationId="{0ABF84FE-F439-9353-F8B9-FC610DA1A65D}"/>
          </ac:picMkLst>
        </pc:picChg>
        <pc:picChg chg="mod">
          <ac:chgData name="April Faulkner" userId="0b78918d-9d22-4f38-97c6-6a164437ea8a" providerId="ADAL" clId="{CAD03993-215F-4416-816D-0F78185BED6C}" dt="2024-07-25T13:51:30.444" v="61" actId="1036"/>
          <ac:picMkLst>
            <pc:docMk/>
            <pc:sldMk cId="4085150231" sldId="263"/>
            <ac:picMk id="14" creationId="{C398F32C-D513-6038-BAB5-82B8F38E1331}"/>
          </ac:picMkLst>
        </pc:picChg>
        <pc:picChg chg="mod">
          <ac:chgData name="April Faulkner" userId="0b78918d-9d22-4f38-97c6-6a164437ea8a" providerId="ADAL" clId="{CAD03993-215F-4416-816D-0F78185BED6C}" dt="2024-07-25T13:51:30.444" v="61" actId="1036"/>
          <ac:picMkLst>
            <pc:docMk/>
            <pc:sldMk cId="4085150231" sldId="263"/>
            <ac:picMk id="23" creationId="{4EF6899F-6BFF-2660-F2CB-40863858DDCA}"/>
          </ac:picMkLst>
        </pc:picChg>
        <pc:picChg chg="mod">
          <ac:chgData name="April Faulkner" userId="0b78918d-9d22-4f38-97c6-6a164437ea8a" providerId="ADAL" clId="{CAD03993-215F-4416-816D-0F78185BED6C}" dt="2024-07-25T13:51:30.444" v="61" actId="1036"/>
          <ac:picMkLst>
            <pc:docMk/>
            <pc:sldMk cId="4085150231" sldId="263"/>
            <ac:picMk id="27" creationId="{110DA97E-F08D-D4B6-6073-16D7352B11AF}"/>
          </ac:picMkLst>
        </pc:picChg>
      </pc:sldChg>
      <pc:sldChg chg="modSp mod addCm delCm modCm">
        <pc:chgData name="April Faulkner" userId="0b78918d-9d22-4f38-97c6-6a164437ea8a" providerId="ADAL" clId="{CAD03993-215F-4416-816D-0F78185BED6C}" dt="2024-07-25T19:54:38.122" v="487" actId="962"/>
        <pc:sldMkLst>
          <pc:docMk/>
          <pc:sldMk cId="347567690" sldId="319"/>
        </pc:sldMkLst>
        <pc:spChg chg="mod">
          <ac:chgData name="April Faulkner" userId="0b78918d-9d22-4f38-97c6-6a164437ea8a" providerId="ADAL" clId="{CAD03993-215F-4416-816D-0F78185BED6C}" dt="2024-07-25T15:07:47.797" v="115" actId="1076"/>
          <ac:spMkLst>
            <pc:docMk/>
            <pc:sldMk cId="347567690" sldId="319"/>
            <ac:spMk id="2" creationId="{6E889F4D-BF17-FBAF-1925-AE7582B7692A}"/>
          </ac:spMkLst>
        </pc:spChg>
        <pc:spChg chg="mod">
          <ac:chgData name="April Faulkner" userId="0b78918d-9d22-4f38-97c6-6a164437ea8a" providerId="ADAL" clId="{CAD03993-215F-4416-816D-0F78185BED6C}" dt="2024-07-25T17:52:30.596" v="356" actId="6549"/>
          <ac:spMkLst>
            <pc:docMk/>
            <pc:sldMk cId="347567690" sldId="319"/>
            <ac:spMk id="3" creationId="{E3CF603A-ED0C-4F23-A2E2-FFCCD20577DC}"/>
          </ac:spMkLst>
        </pc:spChg>
        <pc:spChg chg="mod">
          <ac:chgData name="April Faulkner" userId="0b78918d-9d22-4f38-97c6-6a164437ea8a" providerId="ADAL" clId="{CAD03993-215F-4416-816D-0F78185BED6C}" dt="2024-07-25T15:09:31.785" v="127" actId="207"/>
          <ac:spMkLst>
            <pc:docMk/>
            <pc:sldMk cId="347567690" sldId="319"/>
            <ac:spMk id="11" creationId="{8941AB98-47FE-2784-7002-95500A5780F2}"/>
          </ac:spMkLst>
        </pc:spChg>
        <pc:spChg chg="mod">
          <ac:chgData name="April Faulkner" userId="0b78918d-9d22-4f38-97c6-6a164437ea8a" providerId="ADAL" clId="{CAD03993-215F-4416-816D-0F78185BED6C}" dt="2024-07-25T15:09:31.785" v="127" actId="207"/>
          <ac:spMkLst>
            <pc:docMk/>
            <pc:sldMk cId="347567690" sldId="319"/>
            <ac:spMk id="12" creationId="{1B100F82-47EA-B648-06CB-DFBC1E2BEA91}"/>
          </ac:spMkLst>
        </pc:spChg>
        <pc:spChg chg="mod">
          <ac:chgData name="April Faulkner" userId="0b78918d-9d22-4f38-97c6-6a164437ea8a" providerId="ADAL" clId="{CAD03993-215F-4416-816D-0F78185BED6C}" dt="2024-07-25T15:09:25.216" v="125" actId="207"/>
          <ac:spMkLst>
            <pc:docMk/>
            <pc:sldMk cId="347567690" sldId="319"/>
            <ac:spMk id="13" creationId="{FFDBAC64-5164-D19C-D1E2-E58288AA9517}"/>
          </ac:spMkLst>
        </pc:spChg>
        <pc:spChg chg="mod">
          <ac:chgData name="April Faulkner" userId="0b78918d-9d22-4f38-97c6-6a164437ea8a" providerId="ADAL" clId="{CAD03993-215F-4416-816D-0F78185BED6C}" dt="2024-07-25T15:10:06.974" v="131" actId="20577"/>
          <ac:spMkLst>
            <pc:docMk/>
            <pc:sldMk cId="347567690" sldId="319"/>
            <ac:spMk id="14" creationId="{51D87DAA-344D-DA3E-32CC-60E79F3285F8}"/>
          </ac:spMkLst>
        </pc:spChg>
        <pc:spChg chg="mod">
          <ac:chgData name="April Faulkner" userId="0b78918d-9d22-4f38-97c6-6a164437ea8a" providerId="ADAL" clId="{CAD03993-215F-4416-816D-0F78185BED6C}" dt="2024-07-25T15:09:29.679" v="126" actId="207"/>
          <ac:spMkLst>
            <pc:docMk/>
            <pc:sldMk cId="347567690" sldId="319"/>
            <ac:spMk id="15" creationId="{3C71E349-D841-2365-7A4E-A0A47602547B}"/>
          </ac:spMkLst>
        </pc:spChg>
        <pc:spChg chg="mod">
          <ac:chgData name="April Faulkner" userId="0b78918d-9d22-4f38-97c6-6a164437ea8a" providerId="ADAL" clId="{CAD03993-215F-4416-816D-0F78185BED6C}" dt="2024-07-25T15:10:25.290" v="132" actId="20577"/>
          <ac:spMkLst>
            <pc:docMk/>
            <pc:sldMk cId="347567690" sldId="319"/>
            <ac:spMk id="16" creationId="{F83711AA-9835-5018-9D62-2F699FF5EEA2}"/>
          </ac:spMkLst>
        </pc:spChg>
        <pc:spChg chg="mod">
          <ac:chgData name="April Faulkner" userId="0b78918d-9d22-4f38-97c6-6a164437ea8a" providerId="ADAL" clId="{CAD03993-215F-4416-816D-0F78185BED6C}" dt="2024-07-25T15:09:15.747" v="124" actId="207"/>
          <ac:spMkLst>
            <pc:docMk/>
            <pc:sldMk cId="347567690" sldId="319"/>
            <ac:spMk id="17" creationId="{54CDA60E-AB27-D15A-80BB-33852D6F765D}"/>
          </ac:spMkLst>
        </pc:spChg>
        <pc:spChg chg="mod">
          <ac:chgData name="April Faulkner" userId="0b78918d-9d22-4f38-97c6-6a164437ea8a" providerId="ADAL" clId="{CAD03993-215F-4416-816D-0F78185BED6C}" dt="2024-07-25T15:09:15.747" v="124" actId="207"/>
          <ac:spMkLst>
            <pc:docMk/>
            <pc:sldMk cId="347567690" sldId="319"/>
            <ac:spMk id="18" creationId="{A6C7E32E-7597-D84E-1ED1-554E717E3095}"/>
          </ac:spMkLst>
        </pc:spChg>
        <pc:spChg chg="mod">
          <ac:chgData name="April Faulkner" userId="0b78918d-9d22-4f38-97c6-6a164437ea8a" providerId="ADAL" clId="{CAD03993-215F-4416-816D-0F78185BED6C}" dt="2024-07-25T15:09:08.491" v="123" actId="207"/>
          <ac:spMkLst>
            <pc:docMk/>
            <pc:sldMk cId="347567690" sldId="319"/>
            <ac:spMk id="19" creationId="{179E9BBB-CED5-7540-5280-137B2CC3BC49}"/>
          </ac:spMkLst>
        </pc:spChg>
        <pc:spChg chg="mod">
          <ac:chgData name="April Faulkner" userId="0b78918d-9d22-4f38-97c6-6a164437ea8a" providerId="ADAL" clId="{CAD03993-215F-4416-816D-0F78185BED6C}" dt="2024-07-25T17:52:18.626" v="355" actId="947"/>
          <ac:spMkLst>
            <pc:docMk/>
            <pc:sldMk cId="347567690" sldId="319"/>
            <ac:spMk id="20" creationId="{7A995872-1F89-0BC9-8F72-90BEA6C0C1CE}"/>
          </ac:spMkLst>
        </pc:spChg>
        <pc:spChg chg="mod">
          <ac:chgData name="April Faulkner" userId="0b78918d-9d22-4f38-97c6-6a164437ea8a" providerId="ADAL" clId="{CAD03993-215F-4416-816D-0F78185BED6C}" dt="2024-07-25T13:53:15.544" v="81" actId="2711"/>
          <ac:spMkLst>
            <pc:docMk/>
            <pc:sldMk cId="347567690" sldId="319"/>
            <ac:spMk id="26" creationId="{29C82186-0E5A-94DD-6AFD-33CAF9342705}"/>
          </ac:spMkLst>
        </pc:spChg>
        <pc:grpChg chg="mod">
          <ac:chgData name="April Faulkner" userId="0b78918d-9d22-4f38-97c6-6a164437ea8a" providerId="ADAL" clId="{CAD03993-215F-4416-816D-0F78185BED6C}" dt="2024-07-25T15:09:08.491" v="123" actId="207"/>
          <ac:grpSpMkLst>
            <pc:docMk/>
            <pc:sldMk cId="347567690" sldId="319"/>
            <ac:grpSpMk id="6" creationId="{A829BB12-66D9-2780-1A9D-346DC6E8A174}"/>
          </ac:grpSpMkLst>
        </pc:grpChg>
        <pc:grpChg chg="mod">
          <ac:chgData name="April Faulkner" userId="0b78918d-9d22-4f38-97c6-6a164437ea8a" providerId="ADAL" clId="{CAD03993-215F-4416-816D-0F78185BED6C}" dt="2024-07-25T15:09:15.747" v="124" actId="207"/>
          <ac:grpSpMkLst>
            <pc:docMk/>
            <pc:sldMk cId="347567690" sldId="319"/>
            <ac:grpSpMk id="7" creationId="{5E4474AB-A46E-D9F9-7AF9-0AC224E3615A}"/>
          </ac:grpSpMkLst>
        </pc:grpChg>
        <pc:grpChg chg="mod">
          <ac:chgData name="April Faulkner" userId="0b78918d-9d22-4f38-97c6-6a164437ea8a" providerId="ADAL" clId="{CAD03993-215F-4416-816D-0F78185BED6C}" dt="2024-07-25T15:09:29.679" v="126" actId="207"/>
          <ac:grpSpMkLst>
            <pc:docMk/>
            <pc:sldMk cId="347567690" sldId="319"/>
            <ac:grpSpMk id="8" creationId="{5F4F2698-A9B1-C863-CCCE-B2CB1A93D38B}"/>
          </ac:grpSpMkLst>
        </pc:grpChg>
        <pc:grpChg chg="mod">
          <ac:chgData name="April Faulkner" userId="0b78918d-9d22-4f38-97c6-6a164437ea8a" providerId="ADAL" clId="{CAD03993-215F-4416-816D-0F78185BED6C}" dt="2024-07-25T15:09:25.216" v="125" actId="207"/>
          <ac:grpSpMkLst>
            <pc:docMk/>
            <pc:sldMk cId="347567690" sldId="319"/>
            <ac:grpSpMk id="9" creationId="{A544919A-161B-6386-E2D7-AB7C123CE6C8}"/>
          </ac:grpSpMkLst>
        </pc:grpChg>
        <pc:grpChg chg="mod">
          <ac:chgData name="April Faulkner" userId="0b78918d-9d22-4f38-97c6-6a164437ea8a" providerId="ADAL" clId="{CAD03993-215F-4416-816D-0F78185BED6C}" dt="2024-07-25T15:09:31.785" v="127" actId="207"/>
          <ac:grpSpMkLst>
            <pc:docMk/>
            <pc:sldMk cId="347567690" sldId="319"/>
            <ac:grpSpMk id="10" creationId="{98888844-B31C-72A5-E2A4-8E2D0D21D35A}"/>
          </ac:grpSpMkLst>
        </pc:grpChg>
        <pc:picChg chg="mod">
          <ac:chgData name="April Faulkner" userId="0b78918d-9d22-4f38-97c6-6a164437ea8a" providerId="ADAL" clId="{CAD03993-215F-4416-816D-0F78185BED6C}" dt="2024-07-25T19:54:20.560" v="479" actId="962"/>
          <ac:picMkLst>
            <pc:docMk/>
            <pc:sldMk cId="347567690" sldId="319"/>
            <ac:picMk id="21" creationId="{5D87AC23-852C-71A9-74B2-BCB2C687ECB4}"/>
          </ac:picMkLst>
        </pc:picChg>
        <pc:picChg chg="mod">
          <ac:chgData name="April Faulkner" userId="0b78918d-9d22-4f38-97c6-6a164437ea8a" providerId="ADAL" clId="{CAD03993-215F-4416-816D-0F78185BED6C}" dt="2024-07-25T19:54:27.637" v="481" actId="962"/>
          <ac:picMkLst>
            <pc:docMk/>
            <pc:sldMk cId="347567690" sldId="319"/>
            <ac:picMk id="22" creationId="{BA3DBEC4-621F-4516-CB8C-9992B62830C2}"/>
          </ac:picMkLst>
        </pc:picChg>
        <pc:picChg chg="mod">
          <ac:chgData name="April Faulkner" userId="0b78918d-9d22-4f38-97c6-6a164437ea8a" providerId="ADAL" clId="{CAD03993-215F-4416-816D-0F78185BED6C}" dt="2024-07-25T19:54:31.215" v="483" actId="962"/>
          <ac:picMkLst>
            <pc:docMk/>
            <pc:sldMk cId="347567690" sldId="319"/>
            <ac:picMk id="23" creationId="{424F6D6B-16D7-8044-BADE-3C809C4CF02F}"/>
          </ac:picMkLst>
        </pc:picChg>
        <pc:picChg chg="mod">
          <ac:chgData name="April Faulkner" userId="0b78918d-9d22-4f38-97c6-6a164437ea8a" providerId="ADAL" clId="{CAD03993-215F-4416-816D-0F78185BED6C}" dt="2024-07-25T19:54:34.662" v="485" actId="962"/>
          <ac:picMkLst>
            <pc:docMk/>
            <pc:sldMk cId="347567690" sldId="319"/>
            <ac:picMk id="24" creationId="{41F65868-1ECB-FBC5-4471-8240A5AC8941}"/>
          </ac:picMkLst>
        </pc:picChg>
        <pc:picChg chg="mod">
          <ac:chgData name="April Faulkner" userId="0b78918d-9d22-4f38-97c6-6a164437ea8a" providerId="ADAL" clId="{CAD03993-215F-4416-816D-0F78185BED6C}" dt="2024-07-25T19:54:38.122" v="487" actId="962"/>
          <ac:picMkLst>
            <pc:docMk/>
            <pc:sldMk cId="347567690" sldId="319"/>
            <ac:picMk id="25" creationId="{44CB26DA-362A-E050-FAC9-4BE24C57BEF0}"/>
          </ac:picMkLst>
        </pc:picChg>
        <pc:extLst>
          <p:ext xmlns:p="http://schemas.openxmlformats.org/presentationml/2006/main" uri="{D6D511B9-2390-475A-947B-AFAB55BFBCF1}">
            <pc226:cmChg xmlns:pc226="http://schemas.microsoft.com/office/powerpoint/2022/06/main/command" chg="del">
              <pc226:chgData name="April Faulkner" userId="0b78918d-9d22-4f38-97c6-6a164437ea8a" providerId="ADAL" clId="{CAD03993-215F-4416-816D-0F78185BED6C}" dt="2024-07-25T17:51:42.553" v="321"/>
              <pc2:cmMkLst xmlns:pc2="http://schemas.microsoft.com/office/powerpoint/2019/9/main/command">
                <pc:docMk/>
                <pc:sldMk cId="347567690" sldId="319"/>
                <pc2:cmMk id="{63AA521D-F757-4BBB-8D26-96AF64CEFA16}"/>
              </pc2:cmMkLst>
            </pc226:cmChg>
            <pc226:cmChg xmlns:pc226="http://schemas.microsoft.com/office/powerpoint/2022/06/main/command" chg="add del mod">
              <pc226:chgData name="April Faulkner" userId="0b78918d-9d22-4f38-97c6-6a164437ea8a" providerId="ADAL" clId="{CAD03993-215F-4416-816D-0F78185BED6C}" dt="2024-07-25T17:52:04.120" v="354"/>
              <pc2:cmMkLst xmlns:pc2="http://schemas.microsoft.com/office/powerpoint/2019/9/main/command">
                <pc:docMk/>
                <pc:sldMk cId="347567690" sldId="319"/>
                <pc2:cmMk id="{F86F3F2D-E26C-44E6-8FFE-D23A8BBE116B}"/>
              </pc2:cmMkLst>
            </pc226:cmChg>
            <pc226:cmChg xmlns:pc226="http://schemas.microsoft.com/office/powerpoint/2022/06/main/command" chg="add del mod">
              <pc226:chgData name="April Faulkner" userId="0b78918d-9d22-4f38-97c6-6a164437ea8a" providerId="ADAL" clId="{CAD03993-215F-4416-816D-0F78185BED6C}" dt="2024-07-25T17:51:06.866" v="308"/>
              <pc2:cmMkLst xmlns:pc2="http://schemas.microsoft.com/office/powerpoint/2019/9/main/command">
                <pc:docMk/>
                <pc:sldMk cId="347567690" sldId="319"/>
                <pc2:cmMk id="{1379A5ED-C91E-4059-8B33-70C3C34B8A84}"/>
              </pc2:cmMkLst>
            </pc226:cmChg>
          </p:ext>
        </pc:extLst>
      </pc:sldChg>
      <pc:sldChg chg="addSp delSp modSp mod addCm delCm modCm">
        <pc:chgData name="April Faulkner" userId="0b78918d-9d22-4f38-97c6-6a164437ea8a" providerId="ADAL" clId="{CAD03993-215F-4416-816D-0F78185BED6C}" dt="2024-07-31T14:20:14.744" v="949" actId="962"/>
        <pc:sldMkLst>
          <pc:docMk/>
          <pc:sldMk cId="1673882421" sldId="320"/>
        </pc:sldMkLst>
        <pc:spChg chg="mod">
          <ac:chgData name="April Faulkner" userId="0b78918d-9d22-4f38-97c6-6a164437ea8a" providerId="ADAL" clId="{CAD03993-215F-4416-816D-0F78185BED6C}" dt="2024-07-25T15:39:48.176" v="295" actId="207"/>
          <ac:spMkLst>
            <pc:docMk/>
            <pc:sldMk cId="1673882421" sldId="320"/>
            <ac:spMk id="2" creationId="{3876908E-EB83-FB13-0ED5-ABB48F1230B7}"/>
          </ac:spMkLst>
        </pc:spChg>
        <pc:spChg chg="mod">
          <ac:chgData name="April Faulkner" userId="0b78918d-9d22-4f38-97c6-6a164437ea8a" providerId="ADAL" clId="{CAD03993-215F-4416-816D-0F78185BED6C}" dt="2024-07-25T15:22:37.691" v="180" actId="2711"/>
          <ac:spMkLst>
            <pc:docMk/>
            <pc:sldMk cId="1673882421" sldId="320"/>
            <ac:spMk id="3" creationId="{E3CF603A-ED0C-4F23-A2E2-FFCCD20577DC}"/>
          </ac:spMkLst>
        </pc:spChg>
        <pc:spChg chg="mod">
          <ac:chgData name="April Faulkner" userId="0b78918d-9d22-4f38-97c6-6a164437ea8a" providerId="ADAL" clId="{CAD03993-215F-4416-816D-0F78185BED6C}" dt="2024-07-31T12:17:52.471" v="584" actId="14100"/>
          <ac:spMkLst>
            <pc:docMk/>
            <pc:sldMk cId="1673882421" sldId="320"/>
            <ac:spMk id="7" creationId="{1F331D82-816A-51AD-9847-2B3D8CE61540}"/>
          </ac:spMkLst>
        </pc:spChg>
        <pc:spChg chg="mod">
          <ac:chgData name="April Faulkner" userId="0b78918d-9d22-4f38-97c6-6a164437ea8a" providerId="ADAL" clId="{CAD03993-215F-4416-816D-0F78185BED6C}" dt="2024-07-31T14:13:30.626" v="845" actId="1035"/>
          <ac:spMkLst>
            <pc:docMk/>
            <pc:sldMk cId="1673882421" sldId="320"/>
            <ac:spMk id="11" creationId="{164132EA-2775-1C56-6EA2-F07C2BA39B85}"/>
          </ac:spMkLst>
        </pc:spChg>
        <pc:spChg chg="mod">
          <ac:chgData name="April Faulkner" userId="0b78918d-9d22-4f38-97c6-6a164437ea8a" providerId="ADAL" clId="{CAD03993-215F-4416-816D-0F78185BED6C}" dt="2024-07-31T14:13:38.446" v="852" actId="1035"/>
          <ac:spMkLst>
            <pc:docMk/>
            <pc:sldMk cId="1673882421" sldId="320"/>
            <ac:spMk id="13" creationId="{85B7122B-48BF-3108-2716-0BDA37365C9F}"/>
          </ac:spMkLst>
        </pc:spChg>
        <pc:spChg chg="mod">
          <ac:chgData name="April Faulkner" userId="0b78918d-9d22-4f38-97c6-6a164437ea8a" providerId="ADAL" clId="{CAD03993-215F-4416-816D-0F78185BED6C}" dt="2024-07-31T14:13:38.446" v="852" actId="1035"/>
          <ac:spMkLst>
            <pc:docMk/>
            <pc:sldMk cId="1673882421" sldId="320"/>
            <ac:spMk id="15" creationId="{89BAC664-70F5-70DB-F044-16FF24EAD363}"/>
          </ac:spMkLst>
        </pc:spChg>
        <pc:spChg chg="mod">
          <ac:chgData name="April Faulkner" userId="0b78918d-9d22-4f38-97c6-6a164437ea8a" providerId="ADAL" clId="{CAD03993-215F-4416-816D-0F78185BED6C}" dt="2024-07-31T12:19:03.336" v="630" actId="1035"/>
          <ac:spMkLst>
            <pc:docMk/>
            <pc:sldMk cId="1673882421" sldId="320"/>
            <ac:spMk id="21" creationId="{CFA26CB1-4429-176E-F5A2-28DBE6D9C7DE}"/>
          </ac:spMkLst>
        </pc:spChg>
        <pc:spChg chg="mod">
          <ac:chgData name="April Faulkner" userId="0b78918d-9d22-4f38-97c6-6a164437ea8a" providerId="ADAL" clId="{CAD03993-215F-4416-816D-0F78185BED6C}" dt="2024-07-31T12:19:08.944" v="646" actId="1035"/>
          <ac:spMkLst>
            <pc:docMk/>
            <pc:sldMk cId="1673882421" sldId="320"/>
            <ac:spMk id="23" creationId="{56FD60A7-89F6-3AE1-7517-0AD8CA132623}"/>
          </ac:spMkLst>
        </pc:spChg>
        <pc:spChg chg="mod">
          <ac:chgData name="April Faulkner" userId="0b78918d-9d22-4f38-97c6-6a164437ea8a" providerId="ADAL" clId="{CAD03993-215F-4416-816D-0F78185BED6C}" dt="2024-07-25T15:35:56.091" v="235" actId="14100"/>
          <ac:spMkLst>
            <pc:docMk/>
            <pc:sldMk cId="1673882421" sldId="320"/>
            <ac:spMk id="25" creationId="{4AB4E62D-2CE1-E835-8B68-60E51A22CB56}"/>
          </ac:spMkLst>
        </pc:spChg>
        <pc:spChg chg="mod">
          <ac:chgData name="April Faulkner" userId="0b78918d-9d22-4f38-97c6-6a164437ea8a" providerId="ADAL" clId="{CAD03993-215F-4416-816D-0F78185BED6C}" dt="2024-07-25T15:36:07.558" v="239" actId="1076"/>
          <ac:spMkLst>
            <pc:docMk/>
            <pc:sldMk cId="1673882421" sldId="320"/>
            <ac:spMk id="29" creationId="{D4E82A37-0014-0A26-C702-128075330204}"/>
          </ac:spMkLst>
        </pc:spChg>
        <pc:spChg chg="mod">
          <ac:chgData name="April Faulkner" userId="0b78918d-9d22-4f38-97c6-6a164437ea8a" providerId="ADAL" clId="{CAD03993-215F-4416-816D-0F78185BED6C}" dt="2024-07-25T15:36:34.473" v="242" actId="14100"/>
          <ac:spMkLst>
            <pc:docMk/>
            <pc:sldMk cId="1673882421" sldId="320"/>
            <ac:spMk id="37" creationId="{8445A79C-CD14-D3A2-3789-5D6735F0F110}"/>
          </ac:spMkLst>
        </pc:spChg>
        <pc:spChg chg="mod">
          <ac:chgData name="April Faulkner" userId="0b78918d-9d22-4f38-97c6-6a164437ea8a" providerId="ADAL" clId="{CAD03993-215F-4416-816D-0F78185BED6C}" dt="2024-07-25T15:37:08.703" v="248" actId="1076"/>
          <ac:spMkLst>
            <pc:docMk/>
            <pc:sldMk cId="1673882421" sldId="320"/>
            <ac:spMk id="47" creationId="{7B5D5F58-E449-5A07-411A-60BE70043E59}"/>
          </ac:spMkLst>
        </pc:spChg>
        <pc:spChg chg="mod">
          <ac:chgData name="April Faulkner" userId="0b78918d-9d22-4f38-97c6-6a164437ea8a" providerId="ADAL" clId="{CAD03993-215F-4416-816D-0F78185BED6C}" dt="2024-07-31T14:13:30.626" v="845" actId="1035"/>
          <ac:spMkLst>
            <pc:docMk/>
            <pc:sldMk cId="1673882421" sldId="320"/>
            <ac:spMk id="49" creationId="{D0B8C903-7FBE-1D05-D919-975ACAA697A1}"/>
          </ac:spMkLst>
        </pc:spChg>
        <pc:spChg chg="mod">
          <ac:chgData name="April Faulkner" userId="0b78918d-9d22-4f38-97c6-6a164437ea8a" providerId="ADAL" clId="{CAD03993-215F-4416-816D-0F78185BED6C}" dt="2024-07-31T14:13:30.626" v="845" actId="1035"/>
          <ac:spMkLst>
            <pc:docMk/>
            <pc:sldMk cId="1673882421" sldId="320"/>
            <ac:spMk id="51" creationId="{820C031C-59AE-06EE-4004-C69B94D41C40}"/>
          </ac:spMkLst>
        </pc:spChg>
        <pc:spChg chg="mod">
          <ac:chgData name="April Faulkner" userId="0b78918d-9d22-4f38-97c6-6a164437ea8a" providerId="ADAL" clId="{CAD03993-215F-4416-816D-0F78185BED6C}" dt="2024-07-31T14:13:30.626" v="845" actId="1035"/>
          <ac:spMkLst>
            <pc:docMk/>
            <pc:sldMk cId="1673882421" sldId="320"/>
            <ac:spMk id="57" creationId="{D0322A9D-7F47-3283-55E9-F9351D8D6A69}"/>
          </ac:spMkLst>
        </pc:spChg>
        <pc:picChg chg="add mod">
          <ac:chgData name="April Faulkner" userId="0b78918d-9d22-4f38-97c6-6a164437ea8a" providerId="ADAL" clId="{CAD03993-215F-4416-816D-0F78185BED6C}" dt="2024-07-31T14:13:46.039" v="858" actId="1038"/>
          <ac:picMkLst>
            <pc:docMk/>
            <pc:sldMk cId="1673882421" sldId="320"/>
            <ac:picMk id="5" creationId="{4717A154-7730-2F5D-18D0-DDC34CB60D6E}"/>
          </ac:picMkLst>
        </pc:picChg>
        <pc:picChg chg="add mod">
          <ac:chgData name="April Faulkner" userId="0b78918d-9d22-4f38-97c6-6a164437ea8a" providerId="ADAL" clId="{CAD03993-215F-4416-816D-0F78185BED6C}" dt="2024-07-31T14:19:37.659" v="903" actId="962"/>
          <ac:picMkLst>
            <pc:docMk/>
            <pc:sldMk cId="1673882421" sldId="320"/>
            <ac:picMk id="6" creationId="{4BDE6F64-AE18-85DF-93EB-CB4C0475AA90}"/>
          </ac:picMkLst>
        </pc:picChg>
        <pc:picChg chg="add mod">
          <ac:chgData name="April Faulkner" userId="0b78918d-9d22-4f38-97c6-6a164437ea8a" providerId="ADAL" clId="{CAD03993-215F-4416-816D-0F78185BED6C}" dt="2024-07-31T14:20:14.744" v="949" actId="962"/>
          <ac:picMkLst>
            <pc:docMk/>
            <pc:sldMk cId="1673882421" sldId="320"/>
            <ac:picMk id="8" creationId="{3EB5EBA7-72F0-97F9-ABB2-104724C82140}"/>
          </ac:picMkLst>
        </pc:picChg>
        <pc:picChg chg="del mod">
          <ac:chgData name="April Faulkner" userId="0b78918d-9d22-4f38-97c6-6a164437ea8a" providerId="ADAL" clId="{CAD03993-215F-4416-816D-0F78185BED6C}" dt="2024-07-25T15:26:12.799" v="193" actId="478"/>
          <ac:picMkLst>
            <pc:docMk/>
            <pc:sldMk cId="1673882421" sldId="320"/>
            <ac:picMk id="17" creationId="{840044A7-5E5B-765A-76F6-85A83E6E4E6C}"/>
          </ac:picMkLst>
        </pc:picChg>
        <pc:picChg chg="mod">
          <ac:chgData name="April Faulkner" userId="0b78918d-9d22-4f38-97c6-6a164437ea8a" providerId="ADAL" clId="{CAD03993-215F-4416-816D-0F78185BED6C}" dt="2024-07-31T14:13:58.431" v="871" actId="1037"/>
          <ac:picMkLst>
            <pc:docMk/>
            <pc:sldMk cId="1673882421" sldId="320"/>
            <ac:picMk id="19" creationId="{ACE6DDBB-4C3F-6785-9EB1-202F4C4D1082}"/>
          </ac:picMkLst>
        </pc:picChg>
        <pc:picChg chg="mod">
          <ac:chgData name="April Faulkner" userId="0b78918d-9d22-4f38-97c6-6a164437ea8a" providerId="ADAL" clId="{CAD03993-215F-4416-816D-0F78185BED6C}" dt="2024-07-25T15:35:59.116" v="236" actId="1076"/>
          <ac:picMkLst>
            <pc:docMk/>
            <pc:sldMk cId="1673882421" sldId="320"/>
            <ac:picMk id="27" creationId="{9B319FBB-2F97-0EC9-E210-75B4399D9496}"/>
          </ac:picMkLst>
        </pc:picChg>
        <pc:picChg chg="mod">
          <ac:chgData name="April Faulkner" userId="0b78918d-9d22-4f38-97c6-6a164437ea8a" providerId="ADAL" clId="{CAD03993-215F-4416-816D-0F78185BED6C}" dt="2024-07-25T15:36:14.696" v="240" actId="1076"/>
          <ac:picMkLst>
            <pc:docMk/>
            <pc:sldMk cId="1673882421" sldId="320"/>
            <ac:picMk id="31" creationId="{20B1A650-198E-F9A3-6409-9B87CDC31D8B}"/>
          </ac:picMkLst>
        </pc:picChg>
        <pc:picChg chg="mod">
          <ac:chgData name="April Faulkner" userId="0b78918d-9d22-4f38-97c6-6a164437ea8a" providerId="ADAL" clId="{CAD03993-215F-4416-816D-0F78185BED6C}" dt="2024-07-31T14:13:52.619" v="867" actId="1038"/>
          <ac:picMkLst>
            <pc:docMk/>
            <pc:sldMk cId="1673882421" sldId="320"/>
            <ac:picMk id="41" creationId="{F275487C-E5BD-73C5-3A87-D9001A9F02C7}"/>
          </ac:picMkLst>
        </pc:picChg>
        <pc:picChg chg="mod">
          <ac:chgData name="April Faulkner" userId="0b78918d-9d22-4f38-97c6-6a164437ea8a" providerId="ADAL" clId="{CAD03993-215F-4416-816D-0F78185BED6C}" dt="2024-07-31T14:13:50.613" v="862" actId="1038"/>
          <ac:picMkLst>
            <pc:docMk/>
            <pc:sldMk cId="1673882421" sldId="320"/>
            <ac:picMk id="45" creationId="{61A63C06-DA56-B395-08B7-33E85145EAD9}"/>
          </ac:picMkLst>
        </pc:picChg>
        <pc:picChg chg="mod">
          <ac:chgData name="April Faulkner" userId="0b78918d-9d22-4f38-97c6-6a164437ea8a" providerId="ADAL" clId="{CAD03993-215F-4416-816D-0F78185BED6C}" dt="2024-07-31T14:14:00.265" v="873" actId="1037"/>
          <ac:picMkLst>
            <pc:docMk/>
            <pc:sldMk cId="1673882421" sldId="320"/>
            <ac:picMk id="53" creationId="{98DF31CF-4C87-F8C7-BAC3-34CCCF5BECDF}"/>
          </ac:picMkLst>
        </pc:picChg>
        <pc:picChg chg="mod">
          <ac:chgData name="April Faulkner" userId="0b78918d-9d22-4f38-97c6-6a164437ea8a" providerId="ADAL" clId="{CAD03993-215F-4416-816D-0F78185BED6C}" dt="2024-07-31T14:13:30.626" v="845" actId="1035"/>
          <ac:picMkLst>
            <pc:docMk/>
            <pc:sldMk cId="1673882421" sldId="320"/>
            <ac:picMk id="55" creationId="{8256CB69-6F4E-11DE-53F5-8B254E120B3D}"/>
          </ac:picMkLst>
        </pc:picChg>
        <pc:cxnChg chg="add del mod">
          <ac:chgData name="April Faulkner" userId="0b78918d-9d22-4f38-97c6-6a164437ea8a" providerId="ADAL" clId="{CAD03993-215F-4416-816D-0F78185BED6C}" dt="2024-07-31T12:20:06.315" v="649" actId="478"/>
          <ac:cxnSpMkLst>
            <pc:docMk/>
            <pc:sldMk cId="1673882421" sldId="320"/>
            <ac:cxnSpMk id="10" creationId="{DE6F8591-8FEF-DE00-396B-F3063382D992}"/>
          </ac:cxnSpMkLst>
        </pc:cxnChg>
        <pc:extLst>
          <p:ext xmlns:p="http://schemas.openxmlformats.org/presentationml/2006/main" uri="{D6D511B9-2390-475A-947B-AFAB55BFBCF1}">
            <pc226:cmChg xmlns:pc226="http://schemas.microsoft.com/office/powerpoint/2022/06/main/command" chg="del">
              <pc226:chgData name="April Faulkner" userId="0b78918d-9d22-4f38-97c6-6a164437ea8a" providerId="ADAL" clId="{CAD03993-215F-4416-816D-0F78185BED6C}" dt="2024-07-31T14:13:11.247" v="829"/>
              <pc2:cmMkLst xmlns:pc2="http://schemas.microsoft.com/office/powerpoint/2019/9/main/command">
                <pc:docMk/>
                <pc:sldMk cId="1673882421" sldId="320"/>
                <pc2:cmMk id="{E9C3B90A-2A3E-4605-9076-D60A4CF24620}"/>
              </pc2:cmMkLst>
              <pc226:cmRplyChg chg="add">
                <pc226:chgData name="April Faulkner" userId="0b78918d-9d22-4f38-97c6-6a164437ea8a" providerId="ADAL" clId="{CAD03993-215F-4416-816D-0F78185BED6C}" dt="2024-07-31T12:15:13.830" v="582"/>
                <pc2:cmRplyMkLst xmlns:pc2="http://schemas.microsoft.com/office/powerpoint/2019/9/main/command">
                  <pc:docMk/>
                  <pc:sldMk cId="1673882421" sldId="320"/>
                  <pc2:cmMk id="{E9C3B90A-2A3E-4605-9076-D60A4CF24620}"/>
                  <pc2:cmRplyMk id="{16DE711F-3991-42EE-BF97-F3CD6C34A733}"/>
                </pc2:cmRplyMkLst>
              </pc226:cmRplyChg>
            </pc226:cmChg>
            <pc226:cmChg xmlns:pc226="http://schemas.microsoft.com/office/powerpoint/2022/06/main/command" chg="del">
              <pc226:chgData name="April Faulkner" userId="0b78918d-9d22-4f38-97c6-6a164437ea8a" providerId="ADAL" clId="{CAD03993-215F-4416-816D-0F78185BED6C}" dt="2024-07-25T15:19:27.402" v="171"/>
              <pc2:cmMkLst xmlns:pc2="http://schemas.microsoft.com/office/powerpoint/2019/9/main/command">
                <pc:docMk/>
                <pc:sldMk cId="1673882421" sldId="320"/>
                <pc2:cmMk id="{F2001D21-A772-4A90-B982-A397125665D7}"/>
              </pc2:cmMkLst>
            </pc226:cmChg>
            <pc226:cmChg xmlns:pc226="http://schemas.microsoft.com/office/powerpoint/2022/06/main/command" chg="del">
              <pc226:chgData name="April Faulkner" userId="0b78918d-9d22-4f38-97c6-6a164437ea8a" providerId="ADAL" clId="{CAD03993-215F-4416-816D-0F78185BED6C}" dt="2024-07-31T12:17:45.300" v="583"/>
              <pc2:cmMkLst xmlns:pc2="http://schemas.microsoft.com/office/powerpoint/2019/9/main/command">
                <pc:docMk/>
                <pc:sldMk cId="1673882421" sldId="320"/>
                <pc2:cmMk id="{66D6C9F5-4FFF-4C05-96DD-105FC8E98695}"/>
              </pc2:cmMkLst>
            </pc226:cmChg>
            <pc226:cmChg xmlns:pc226="http://schemas.microsoft.com/office/powerpoint/2022/06/main/command" chg="add del">
              <pc226:chgData name="April Faulkner" userId="0b78918d-9d22-4f38-97c6-6a164437ea8a" providerId="ADAL" clId="{CAD03993-215F-4416-816D-0F78185BED6C}" dt="2024-07-25T19:51:40.196" v="397"/>
              <pc2:cmMkLst xmlns:pc2="http://schemas.microsoft.com/office/powerpoint/2019/9/main/command">
                <pc:docMk/>
                <pc:sldMk cId="1673882421" sldId="320"/>
                <pc2:cmMk id="{4A1584FF-A5CA-4211-A80C-311B08227B3D}"/>
              </pc2:cmMkLst>
            </pc226:cmChg>
          </p:ext>
        </pc:extLst>
      </pc:sldChg>
      <pc:sldChg chg="modSp mod addCm delCm modCm">
        <pc:chgData name="April Faulkner" userId="0b78918d-9d22-4f38-97c6-6a164437ea8a" providerId="ADAL" clId="{CAD03993-215F-4416-816D-0F78185BED6C}" dt="2024-07-31T12:10:31.918" v="530" actId="255"/>
        <pc:sldMkLst>
          <pc:docMk/>
          <pc:sldMk cId="3134630158" sldId="321"/>
        </pc:sldMkLst>
        <pc:spChg chg="mod">
          <ac:chgData name="April Faulkner" userId="0b78918d-9d22-4f38-97c6-6a164437ea8a" providerId="ADAL" clId="{CAD03993-215F-4416-816D-0F78185BED6C}" dt="2024-07-25T15:10:58.761" v="133" actId="2711"/>
          <ac:spMkLst>
            <pc:docMk/>
            <pc:sldMk cId="3134630158" sldId="321"/>
            <ac:spMk id="2" creationId="{2FE59AA7-C42B-0AA2-787F-D8FABA4AD8C8}"/>
          </ac:spMkLst>
        </pc:spChg>
        <pc:spChg chg="mod">
          <ac:chgData name="April Faulkner" userId="0b78918d-9d22-4f38-97c6-6a164437ea8a" providerId="ADAL" clId="{CAD03993-215F-4416-816D-0F78185BED6C}" dt="2024-07-25T19:40:01.067" v="357"/>
          <ac:spMkLst>
            <pc:docMk/>
            <pc:sldMk cId="3134630158" sldId="321"/>
            <ac:spMk id="3" creationId="{E3CF603A-ED0C-4F23-A2E2-FFCCD20577DC}"/>
          </ac:spMkLst>
        </pc:spChg>
        <pc:spChg chg="mod">
          <ac:chgData name="April Faulkner" userId="0b78918d-9d22-4f38-97c6-6a164437ea8a" providerId="ADAL" clId="{CAD03993-215F-4416-816D-0F78185BED6C}" dt="2024-07-31T12:10:31.918" v="530" actId="255"/>
          <ac:spMkLst>
            <pc:docMk/>
            <pc:sldMk cId="3134630158" sldId="321"/>
            <ac:spMk id="4" creationId="{A04453A9-C475-DF64-FF49-C8BFC5CE64DF}"/>
          </ac:spMkLst>
        </pc:spChg>
        <pc:spChg chg="mod">
          <ac:chgData name="April Faulkner" userId="0b78918d-9d22-4f38-97c6-6a164437ea8a" providerId="ADAL" clId="{CAD03993-215F-4416-816D-0F78185BED6C}" dt="2024-07-25T15:10:58.761" v="133" actId="2711"/>
          <ac:spMkLst>
            <pc:docMk/>
            <pc:sldMk cId="3134630158" sldId="321"/>
            <ac:spMk id="6" creationId="{65ACDB9C-59DD-D21B-543B-0AF58023367C}"/>
          </ac:spMkLst>
        </pc:spChg>
        <pc:spChg chg="mod">
          <ac:chgData name="April Faulkner" userId="0b78918d-9d22-4f38-97c6-6a164437ea8a" providerId="ADAL" clId="{CAD03993-215F-4416-816D-0F78185BED6C}" dt="2024-07-25T15:13:54.770" v="138" actId="20577"/>
          <ac:spMkLst>
            <pc:docMk/>
            <pc:sldMk cId="3134630158" sldId="321"/>
            <ac:spMk id="7" creationId="{99205C48-CEC0-5D30-A6D2-D6A3B12991B0}"/>
          </ac:spMkLst>
        </pc:spChg>
        <pc:spChg chg="mod">
          <ac:chgData name="April Faulkner" userId="0b78918d-9d22-4f38-97c6-6a164437ea8a" providerId="ADAL" clId="{CAD03993-215F-4416-816D-0F78185BED6C}" dt="2024-07-25T15:10:58.761" v="133" actId="2711"/>
          <ac:spMkLst>
            <pc:docMk/>
            <pc:sldMk cId="3134630158" sldId="321"/>
            <ac:spMk id="9" creationId="{0E19B11F-C3E4-B618-387D-E42850B169A9}"/>
          </ac:spMkLst>
        </pc:spChg>
        <pc:spChg chg="mod">
          <ac:chgData name="April Faulkner" userId="0b78918d-9d22-4f38-97c6-6a164437ea8a" providerId="ADAL" clId="{CAD03993-215F-4416-816D-0F78185BED6C}" dt="2024-07-26T11:46:14.838" v="502" actId="20577"/>
          <ac:spMkLst>
            <pc:docMk/>
            <pc:sldMk cId="3134630158" sldId="321"/>
            <ac:spMk id="10" creationId="{7C9B8B1B-DFCD-567C-AC9A-F60F53677528}"/>
          </ac:spMkLst>
        </pc:spChg>
        <pc:spChg chg="mod">
          <ac:chgData name="April Faulkner" userId="0b78918d-9d22-4f38-97c6-6a164437ea8a" providerId="ADAL" clId="{CAD03993-215F-4416-816D-0F78185BED6C}" dt="2024-07-25T15:10:58.761" v="133" actId="2711"/>
          <ac:spMkLst>
            <pc:docMk/>
            <pc:sldMk cId="3134630158" sldId="321"/>
            <ac:spMk id="12" creationId="{C317EDB8-CD5D-789F-E479-34E5986D21A8}"/>
          </ac:spMkLst>
        </pc:spChg>
        <pc:spChg chg="mod">
          <ac:chgData name="April Faulkner" userId="0b78918d-9d22-4f38-97c6-6a164437ea8a" providerId="ADAL" clId="{CAD03993-215F-4416-816D-0F78185BED6C}" dt="2024-07-25T15:14:00.034" v="140" actId="20577"/>
          <ac:spMkLst>
            <pc:docMk/>
            <pc:sldMk cId="3134630158" sldId="321"/>
            <ac:spMk id="13" creationId="{0EB99973-47C8-D51C-854F-B842BA7E4777}"/>
          </ac:spMkLst>
        </pc:spChg>
        <pc:spChg chg="mod">
          <ac:chgData name="April Faulkner" userId="0b78918d-9d22-4f38-97c6-6a164437ea8a" providerId="ADAL" clId="{CAD03993-215F-4416-816D-0F78185BED6C}" dt="2024-07-25T15:10:58.761" v="133" actId="2711"/>
          <ac:spMkLst>
            <pc:docMk/>
            <pc:sldMk cId="3134630158" sldId="321"/>
            <ac:spMk id="15" creationId="{3B11A077-6B16-7EE6-70C1-BAC8D7679727}"/>
          </ac:spMkLst>
        </pc:spChg>
        <pc:spChg chg="mod">
          <ac:chgData name="April Faulkner" userId="0b78918d-9d22-4f38-97c6-6a164437ea8a" providerId="ADAL" clId="{CAD03993-215F-4416-816D-0F78185BED6C}" dt="2024-07-25T15:10:58.761" v="133" actId="2711"/>
          <ac:spMkLst>
            <pc:docMk/>
            <pc:sldMk cId="3134630158" sldId="321"/>
            <ac:spMk id="16" creationId="{4E276262-207B-6853-EB2D-4973C4CE8A59}"/>
          </ac:spMkLst>
        </pc:spChg>
        <pc:extLst>
          <p:ext xmlns:p="http://schemas.openxmlformats.org/presentationml/2006/main" uri="{D6D511B9-2390-475A-947B-AFAB55BFBCF1}">
            <pc226:cmChg xmlns:pc226="http://schemas.microsoft.com/office/powerpoint/2022/06/main/command" chg="add del mod">
              <pc226:chgData name="April Faulkner" userId="0b78918d-9d22-4f38-97c6-6a164437ea8a" providerId="ADAL" clId="{CAD03993-215F-4416-816D-0F78185BED6C}" dt="2024-07-31T12:09:06.567" v="507"/>
              <pc2:cmMkLst xmlns:pc2="http://schemas.microsoft.com/office/powerpoint/2019/9/main/command">
                <pc:docMk/>
                <pc:sldMk cId="3134630158" sldId="321"/>
                <pc2:cmMk id="{C430622E-796E-4CC9-91F3-30F7CA0FC36A}"/>
              </pc2:cmMkLst>
              <pc226:cmRplyChg chg="add">
                <pc226:chgData name="April Faulkner" userId="0b78918d-9d22-4f38-97c6-6a164437ea8a" providerId="ADAL" clId="{CAD03993-215F-4416-816D-0F78185BED6C}" dt="2024-07-26T11:47:04.119" v="506"/>
                <pc2:cmRplyMkLst xmlns:pc2="http://schemas.microsoft.com/office/powerpoint/2019/9/main/command">
                  <pc:docMk/>
                  <pc:sldMk cId="3134630158" sldId="321"/>
                  <pc2:cmMk id="{C430622E-796E-4CC9-91F3-30F7CA0FC36A}"/>
                  <pc2:cmRplyMk id="{801A9114-B969-4549-94D3-D190B871C816}"/>
                </pc2:cmRplyMkLst>
              </pc226:cmRplyChg>
              <pc226:cmRplyChg chg="add">
                <pc226:chgData name="April Faulkner" userId="0b78918d-9d22-4f38-97c6-6a164437ea8a" providerId="ADAL" clId="{CAD03993-215F-4416-816D-0F78185BED6C}" dt="2024-07-25T19:41:23.477" v="392"/>
                <pc2:cmRplyMkLst xmlns:pc2="http://schemas.microsoft.com/office/powerpoint/2019/9/main/command">
                  <pc:docMk/>
                  <pc:sldMk cId="3134630158" sldId="321"/>
                  <pc2:cmMk id="{C430622E-796E-4CC9-91F3-30F7CA0FC36A}"/>
                  <pc2:cmRplyMk id="{CC704AB3-BF7D-4DD4-A5CA-5DA2621EA43F}"/>
                </pc2:cmRplyMkLst>
              </pc226:cmRplyChg>
            </pc226:cmChg>
            <pc226:cmChg xmlns:pc226="http://schemas.microsoft.com/office/powerpoint/2022/06/main/command" chg="add del">
              <pc226:chgData name="April Faulkner" userId="0b78918d-9d22-4f38-97c6-6a164437ea8a" providerId="ADAL" clId="{CAD03993-215F-4416-816D-0F78185BED6C}" dt="2024-07-26T11:46:20.904" v="503"/>
              <pc2:cmMkLst xmlns:pc2="http://schemas.microsoft.com/office/powerpoint/2019/9/main/command">
                <pc:docMk/>
                <pc:sldMk cId="3134630158" sldId="321"/>
                <pc2:cmMk id="{DAEC0EBC-A78C-42AB-8A3F-D6BE40F6D596}"/>
              </pc2:cmMkLst>
              <pc226:cmRplyChg chg="add">
                <pc226:chgData name="April Faulkner" userId="0b78918d-9d22-4f38-97c6-6a164437ea8a" providerId="ADAL" clId="{CAD03993-215F-4416-816D-0F78185BED6C}" dt="2024-07-25T19:42:23.729" v="393"/>
                <pc2:cmRplyMkLst xmlns:pc2="http://schemas.microsoft.com/office/powerpoint/2019/9/main/command">
                  <pc:docMk/>
                  <pc:sldMk cId="3134630158" sldId="321"/>
                  <pc2:cmMk id="{DAEC0EBC-A78C-42AB-8A3F-D6BE40F6D596}"/>
                  <pc2:cmRplyMk id="{A9C91B27-917F-4E5B-9A7B-248BFB0700EE}"/>
                </pc2:cmRplyMkLst>
              </pc226:cmRplyChg>
            </pc226:cmChg>
            <pc226:cmChg xmlns:pc226="http://schemas.microsoft.com/office/powerpoint/2022/06/main/command" chg="add del mod">
              <pc226:chgData name="April Faulkner" userId="0b78918d-9d22-4f38-97c6-6a164437ea8a" providerId="ADAL" clId="{CAD03993-215F-4416-816D-0F78185BED6C}" dt="2024-07-25T19:40:05.659" v="358"/>
              <pc2:cmMkLst xmlns:pc2="http://schemas.microsoft.com/office/powerpoint/2019/9/main/command">
                <pc:docMk/>
                <pc:sldMk cId="3134630158" sldId="321"/>
                <pc2:cmMk id="{C7CA7AF7-91DE-4B45-A7E6-4D473D55B656}"/>
              </pc2:cmMkLst>
            </pc226:cmChg>
          </p:ext>
        </pc:extLst>
      </pc:sldChg>
      <pc:sldChg chg="addSp modSp mod addCm delCm modCm">
        <pc:chgData name="April Faulkner" userId="0b78918d-9d22-4f38-97c6-6a164437ea8a" providerId="ADAL" clId="{CAD03993-215F-4416-816D-0F78185BED6C}" dt="2024-07-31T13:26:12.623" v="822" actId="14100"/>
        <pc:sldMkLst>
          <pc:docMk/>
          <pc:sldMk cId="1529452694" sldId="322"/>
        </pc:sldMkLst>
        <pc:spChg chg="mod">
          <ac:chgData name="April Faulkner" userId="0b78918d-9d22-4f38-97c6-6a164437ea8a" providerId="ADAL" clId="{CAD03993-215F-4416-816D-0F78185BED6C}" dt="2024-07-31T13:09:10.582" v="717" actId="1035"/>
          <ac:spMkLst>
            <pc:docMk/>
            <pc:sldMk cId="1529452694" sldId="322"/>
            <ac:spMk id="2" creationId="{8CE57CF6-AB08-A269-EAC5-3BB3A46EEB05}"/>
          </ac:spMkLst>
        </pc:spChg>
        <pc:spChg chg="add mod">
          <ac:chgData name="April Faulkner" userId="0b78918d-9d22-4f38-97c6-6a164437ea8a" providerId="ADAL" clId="{CAD03993-215F-4416-816D-0F78185BED6C}" dt="2024-07-31T13:26:07.478" v="821" actId="1035"/>
          <ac:spMkLst>
            <pc:docMk/>
            <pc:sldMk cId="1529452694" sldId="322"/>
            <ac:spMk id="4" creationId="{CF874429-70BA-F43D-A680-C66656CCCE07}"/>
          </ac:spMkLst>
        </pc:spChg>
        <pc:spChg chg="mod">
          <ac:chgData name="April Faulkner" userId="0b78918d-9d22-4f38-97c6-6a164437ea8a" providerId="ADAL" clId="{CAD03993-215F-4416-816D-0F78185BED6C}" dt="2024-07-25T15:16:03.114" v="144" actId="2711"/>
          <ac:spMkLst>
            <pc:docMk/>
            <pc:sldMk cId="1529452694" sldId="322"/>
            <ac:spMk id="5" creationId="{337E4C01-4B25-12F0-D6A9-CD25D8E12371}"/>
          </ac:spMkLst>
        </pc:spChg>
        <pc:spChg chg="mod">
          <ac:chgData name="April Faulkner" userId="0b78918d-9d22-4f38-97c6-6a164437ea8a" providerId="ADAL" clId="{CAD03993-215F-4416-816D-0F78185BED6C}" dt="2024-07-25T15:16:03.114" v="144" actId="2711"/>
          <ac:spMkLst>
            <pc:docMk/>
            <pc:sldMk cId="1529452694" sldId="322"/>
            <ac:spMk id="6" creationId="{209997FF-F543-73C1-FF49-E92D775AE726}"/>
          </ac:spMkLst>
        </pc:spChg>
        <pc:spChg chg="mod">
          <ac:chgData name="April Faulkner" userId="0b78918d-9d22-4f38-97c6-6a164437ea8a" providerId="ADAL" clId="{CAD03993-215F-4416-816D-0F78185BED6C}" dt="2024-07-25T15:16:03.114" v="144" actId="2711"/>
          <ac:spMkLst>
            <pc:docMk/>
            <pc:sldMk cId="1529452694" sldId="322"/>
            <ac:spMk id="8" creationId="{43516274-2D5B-6A11-DF2A-7720951A9AC1}"/>
          </ac:spMkLst>
        </pc:spChg>
        <pc:spChg chg="mod">
          <ac:chgData name="April Faulkner" userId="0b78918d-9d22-4f38-97c6-6a164437ea8a" providerId="ADAL" clId="{CAD03993-215F-4416-816D-0F78185BED6C}" dt="2024-07-25T15:16:03.114" v="144" actId="2711"/>
          <ac:spMkLst>
            <pc:docMk/>
            <pc:sldMk cId="1529452694" sldId="322"/>
            <ac:spMk id="9" creationId="{50F61438-9CA0-62CD-E1A2-FEC050A075ED}"/>
          </ac:spMkLst>
        </pc:spChg>
        <pc:spChg chg="mod">
          <ac:chgData name="April Faulkner" userId="0b78918d-9d22-4f38-97c6-6a164437ea8a" providerId="ADAL" clId="{CAD03993-215F-4416-816D-0F78185BED6C}" dt="2024-07-25T15:16:03.114" v="144" actId="2711"/>
          <ac:spMkLst>
            <pc:docMk/>
            <pc:sldMk cId="1529452694" sldId="322"/>
            <ac:spMk id="11" creationId="{C4A03F85-9FDC-9847-751E-061C238F7457}"/>
          </ac:spMkLst>
        </pc:spChg>
        <pc:spChg chg="mod">
          <ac:chgData name="April Faulkner" userId="0b78918d-9d22-4f38-97c6-6a164437ea8a" providerId="ADAL" clId="{CAD03993-215F-4416-816D-0F78185BED6C}" dt="2024-07-31T13:22:59.559" v="767" actId="20577"/>
          <ac:spMkLst>
            <pc:docMk/>
            <pc:sldMk cId="1529452694" sldId="322"/>
            <ac:spMk id="12" creationId="{54A6CF98-DFD0-83F6-00C2-7111587D2AF6}"/>
          </ac:spMkLst>
        </pc:spChg>
        <pc:spChg chg="mod">
          <ac:chgData name="April Faulkner" userId="0b78918d-9d22-4f38-97c6-6a164437ea8a" providerId="ADAL" clId="{CAD03993-215F-4416-816D-0F78185BED6C}" dt="2024-07-25T15:16:03.114" v="144" actId="2711"/>
          <ac:spMkLst>
            <pc:docMk/>
            <pc:sldMk cId="1529452694" sldId="322"/>
            <ac:spMk id="14" creationId="{CFEF9795-BE90-8628-EA03-C9735871F29F}"/>
          </ac:spMkLst>
        </pc:spChg>
        <pc:spChg chg="mod">
          <ac:chgData name="April Faulkner" userId="0b78918d-9d22-4f38-97c6-6a164437ea8a" providerId="ADAL" clId="{CAD03993-215F-4416-816D-0F78185BED6C}" dt="2024-07-31T13:22:30.238" v="764" actId="20577"/>
          <ac:spMkLst>
            <pc:docMk/>
            <pc:sldMk cId="1529452694" sldId="322"/>
            <ac:spMk id="15" creationId="{15E86740-DBB5-F40E-8C0A-695832116064}"/>
          </ac:spMkLst>
        </pc:spChg>
        <pc:spChg chg="mod">
          <ac:chgData name="April Faulkner" userId="0b78918d-9d22-4f38-97c6-6a164437ea8a" providerId="ADAL" clId="{CAD03993-215F-4416-816D-0F78185BED6C}" dt="2024-07-25T15:16:03.114" v="144" actId="2711"/>
          <ac:spMkLst>
            <pc:docMk/>
            <pc:sldMk cId="1529452694" sldId="322"/>
            <ac:spMk id="17" creationId="{69C83077-76C7-4EA7-5FFB-A442E7512CBF}"/>
          </ac:spMkLst>
        </pc:spChg>
        <pc:spChg chg="mod">
          <ac:chgData name="April Faulkner" userId="0b78918d-9d22-4f38-97c6-6a164437ea8a" providerId="ADAL" clId="{CAD03993-215F-4416-816D-0F78185BED6C}" dt="2024-07-25T15:16:03.114" v="144" actId="2711"/>
          <ac:spMkLst>
            <pc:docMk/>
            <pc:sldMk cId="1529452694" sldId="322"/>
            <ac:spMk id="18" creationId="{51C7AEDE-EEE8-7CEA-27F3-05BFA2EE5AF4}"/>
          </ac:spMkLst>
        </pc:spChg>
        <pc:spChg chg="mod">
          <ac:chgData name="April Faulkner" userId="0b78918d-9d22-4f38-97c6-6a164437ea8a" providerId="ADAL" clId="{CAD03993-215F-4416-816D-0F78185BED6C}" dt="2024-07-25T15:16:03.114" v="144" actId="2711"/>
          <ac:spMkLst>
            <pc:docMk/>
            <pc:sldMk cId="1529452694" sldId="322"/>
            <ac:spMk id="19" creationId="{9F8A7048-1A1B-1C47-B33D-523EEBB76D80}"/>
          </ac:spMkLst>
        </pc:spChg>
        <pc:spChg chg="mod">
          <ac:chgData name="April Faulkner" userId="0b78918d-9d22-4f38-97c6-6a164437ea8a" providerId="ADAL" clId="{CAD03993-215F-4416-816D-0F78185BED6C}" dt="2024-07-31T13:14:36.134" v="759" actId="1035"/>
          <ac:spMkLst>
            <pc:docMk/>
            <pc:sldMk cId="1529452694" sldId="322"/>
            <ac:spMk id="20" creationId="{1E9454F8-3F04-A2D9-564B-DD85F0E0AA45}"/>
          </ac:spMkLst>
        </pc:spChg>
        <pc:spChg chg="add mod">
          <ac:chgData name="April Faulkner" userId="0b78918d-9d22-4f38-97c6-6a164437ea8a" providerId="ADAL" clId="{CAD03993-215F-4416-816D-0F78185BED6C}" dt="2024-07-31T13:25:44.345" v="813" actId="207"/>
          <ac:spMkLst>
            <pc:docMk/>
            <pc:sldMk cId="1529452694" sldId="322"/>
            <ac:spMk id="21" creationId="{8E9A93B9-C1F5-C1AF-5763-77543A500F86}"/>
          </ac:spMkLst>
        </pc:spChg>
        <pc:spChg chg="mod">
          <ac:chgData name="April Faulkner" userId="0b78918d-9d22-4f38-97c6-6a164437ea8a" providerId="ADAL" clId="{CAD03993-215F-4416-816D-0F78185BED6C}" dt="2024-07-25T15:16:03.114" v="144" actId="2711"/>
          <ac:spMkLst>
            <pc:docMk/>
            <pc:sldMk cId="1529452694" sldId="322"/>
            <ac:spMk id="22" creationId="{EBADC089-B339-EE07-27DF-8C753F377542}"/>
          </ac:spMkLst>
        </pc:spChg>
        <pc:spChg chg="mod">
          <ac:chgData name="April Faulkner" userId="0b78918d-9d22-4f38-97c6-6a164437ea8a" providerId="ADAL" clId="{CAD03993-215F-4416-816D-0F78185BED6C}" dt="2024-07-31T13:14:41.262" v="760" actId="1036"/>
          <ac:spMkLst>
            <pc:docMk/>
            <pc:sldMk cId="1529452694" sldId="322"/>
            <ac:spMk id="23" creationId="{AA60A122-7822-F5DD-B862-1518993C5800}"/>
          </ac:spMkLst>
        </pc:spChg>
        <pc:spChg chg="mod">
          <ac:chgData name="April Faulkner" userId="0b78918d-9d22-4f38-97c6-6a164437ea8a" providerId="ADAL" clId="{CAD03993-215F-4416-816D-0F78185BED6C}" dt="2024-07-25T15:16:03.114" v="144" actId="2711"/>
          <ac:spMkLst>
            <pc:docMk/>
            <pc:sldMk cId="1529452694" sldId="322"/>
            <ac:spMk id="24" creationId="{44DD6650-5385-DE89-B0BF-B8ADAC120EE3}"/>
          </ac:spMkLst>
        </pc:spChg>
        <pc:spChg chg="mod">
          <ac:chgData name="April Faulkner" userId="0b78918d-9d22-4f38-97c6-6a164437ea8a" providerId="ADAL" clId="{CAD03993-215F-4416-816D-0F78185BED6C}" dt="2024-07-31T13:14:23.614" v="757" actId="1035"/>
          <ac:spMkLst>
            <pc:docMk/>
            <pc:sldMk cId="1529452694" sldId="322"/>
            <ac:spMk id="25" creationId="{EB3D57E9-AB75-9A84-2CFA-D2C15F2F3289}"/>
          </ac:spMkLst>
        </pc:spChg>
        <pc:spChg chg="mod">
          <ac:chgData name="April Faulkner" userId="0b78918d-9d22-4f38-97c6-6a164437ea8a" providerId="ADAL" clId="{CAD03993-215F-4416-816D-0F78185BED6C}" dt="2024-07-25T15:16:03.114" v="144" actId="2711"/>
          <ac:spMkLst>
            <pc:docMk/>
            <pc:sldMk cId="1529452694" sldId="322"/>
            <ac:spMk id="26" creationId="{F7B65AF0-A55D-6D89-EEDF-261D14027F53}"/>
          </ac:spMkLst>
        </pc:spChg>
        <pc:spChg chg="mod">
          <ac:chgData name="April Faulkner" userId="0b78918d-9d22-4f38-97c6-6a164437ea8a" providerId="ADAL" clId="{CAD03993-215F-4416-816D-0F78185BED6C}" dt="2024-07-31T13:24:46.190" v="769" actId="20577"/>
          <ac:spMkLst>
            <pc:docMk/>
            <pc:sldMk cId="1529452694" sldId="322"/>
            <ac:spMk id="27" creationId="{85A89A9F-DE93-64C9-2004-0FAE191CE5FA}"/>
          </ac:spMkLst>
        </pc:spChg>
        <pc:spChg chg="mod">
          <ac:chgData name="April Faulkner" userId="0b78918d-9d22-4f38-97c6-6a164437ea8a" providerId="ADAL" clId="{CAD03993-215F-4416-816D-0F78185BED6C}" dt="2024-07-25T15:17:30.028" v="154" actId="1076"/>
          <ac:spMkLst>
            <pc:docMk/>
            <pc:sldMk cId="1529452694" sldId="322"/>
            <ac:spMk id="28" creationId="{98B7FDF4-DDCD-A10E-C06A-4DE7BA9CFA9D}"/>
          </ac:spMkLst>
        </pc:spChg>
        <pc:spChg chg="mod">
          <ac:chgData name="April Faulkner" userId="0b78918d-9d22-4f38-97c6-6a164437ea8a" providerId="ADAL" clId="{CAD03993-215F-4416-816D-0F78185BED6C}" dt="2024-07-25T15:17:38.178" v="156" actId="1076"/>
          <ac:spMkLst>
            <pc:docMk/>
            <pc:sldMk cId="1529452694" sldId="322"/>
            <ac:spMk id="29" creationId="{21EF114A-8A65-CE0F-4913-2A059563C944}"/>
          </ac:spMkLst>
        </pc:spChg>
        <pc:spChg chg="mod">
          <ac:chgData name="April Faulkner" userId="0b78918d-9d22-4f38-97c6-6a164437ea8a" providerId="ADAL" clId="{CAD03993-215F-4416-816D-0F78185BED6C}" dt="2024-07-31T13:26:12.623" v="822" actId="14100"/>
          <ac:spMkLst>
            <pc:docMk/>
            <pc:sldMk cId="1529452694" sldId="322"/>
            <ac:spMk id="30" creationId="{1FE8F3E0-41DA-8ED7-04C4-E564B3E409E0}"/>
          </ac:spMkLst>
        </pc:spChg>
        <pc:extLst>
          <p:ext xmlns:p="http://schemas.openxmlformats.org/presentationml/2006/main" uri="{D6D511B9-2390-475A-947B-AFAB55BFBCF1}">
            <pc226:cmChg xmlns:pc226="http://schemas.microsoft.com/office/powerpoint/2022/06/main/command" chg="add del">
              <pc226:chgData name="April Faulkner" userId="0b78918d-9d22-4f38-97c6-6a164437ea8a" providerId="ADAL" clId="{CAD03993-215F-4416-816D-0F78185BED6C}" dt="2024-07-31T13:08:49.423" v="713"/>
              <pc2:cmMkLst xmlns:pc2="http://schemas.microsoft.com/office/powerpoint/2019/9/main/command">
                <pc:docMk/>
                <pc:sldMk cId="1529452694" sldId="322"/>
                <pc2:cmMk id="{992E4042-8F79-41A3-B818-36984A7D2A41}"/>
              </pc2:cmMkLst>
            </pc226:cmChg>
            <pc226:cmChg xmlns:pc226="http://schemas.microsoft.com/office/powerpoint/2022/06/main/command" chg="add del mod">
              <pc226:chgData name="April Faulkner" userId="0b78918d-9d22-4f38-97c6-6a164437ea8a" providerId="ADAL" clId="{CAD03993-215F-4416-816D-0F78185BED6C}" dt="2024-07-31T12:11:46.449" v="545"/>
              <pc2:cmMkLst xmlns:pc2="http://schemas.microsoft.com/office/powerpoint/2019/9/main/command">
                <pc:docMk/>
                <pc:sldMk cId="1529452694" sldId="322"/>
                <pc2:cmMk id="{BCC3F06F-E1E9-4089-BCFC-FD47DE54AD98}"/>
              </pc2:cmMkLst>
              <pc226:cmRplyChg chg="add">
                <pc226:chgData name="April Faulkner" userId="0b78918d-9d22-4f38-97c6-6a164437ea8a" providerId="ADAL" clId="{CAD03993-215F-4416-816D-0F78185BED6C}" dt="2024-07-25T19:47:11.966" v="395"/>
                <pc2:cmRplyMkLst xmlns:pc2="http://schemas.microsoft.com/office/powerpoint/2019/9/main/command">
                  <pc:docMk/>
                  <pc:sldMk cId="1529452694" sldId="322"/>
                  <pc2:cmMk id="{BCC3F06F-E1E9-4089-BCFC-FD47DE54AD98}"/>
                  <pc2:cmRplyMk id="{BE973D0C-0E05-44C7-BFAA-E9357F837148}"/>
                </pc2:cmRplyMkLst>
              </pc226:cmRplyChg>
            </pc226:cmChg>
            <pc226:cmChg xmlns:pc226="http://schemas.microsoft.com/office/powerpoint/2022/06/main/command" chg="del">
              <pc226:chgData name="April Faulkner" userId="0b78918d-9d22-4f38-97c6-6a164437ea8a" providerId="ADAL" clId="{CAD03993-215F-4416-816D-0F78185BED6C}" dt="2024-07-25T19:42:53.477" v="394"/>
              <pc2:cmMkLst xmlns:pc2="http://schemas.microsoft.com/office/powerpoint/2019/9/main/command">
                <pc:docMk/>
                <pc:sldMk cId="1529452694" sldId="322"/>
                <pc2:cmMk id="{571DC4A7-F803-40F8-A148-5982C77F6C66}"/>
              </pc2:cmMkLst>
              <pc226:cmRplyChg chg="add">
                <pc226:chgData name="April Faulkner" userId="0b78918d-9d22-4f38-97c6-6a164437ea8a" providerId="ADAL" clId="{CAD03993-215F-4416-816D-0F78185BED6C}" dt="2024-07-25T15:16:38.856" v="145"/>
                <pc2:cmRplyMkLst xmlns:pc2="http://schemas.microsoft.com/office/powerpoint/2019/9/main/command">
                  <pc:docMk/>
                  <pc:sldMk cId="1529452694" sldId="322"/>
                  <pc2:cmMk id="{571DC4A7-F803-40F8-A148-5982C77F6C66}"/>
                  <pc2:cmRplyMk id="{ABD821F4-AA11-448A-BF54-E04FA07A5284}"/>
                </pc2:cmRplyMkLst>
              </pc226:cmRplyChg>
            </pc226:cmChg>
            <pc226:cmChg xmlns:pc226="http://schemas.microsoft.com/office/powerpoint/2022/06/main/command" chg="add del mod">
              <pc226:chgData name="April Faulkner" userId="0b78918d-9d22-4f38-97c6-6a164437ea8a" providerId="ADAL" clId="{CAD03993-215F-4416-816D-0F78185BED6C}" dt="2024-07-31T12:21:16.839" v="650"/>
              <pc2:cmMkLst xmlns:pc2="http://schemas.microsoft.com/office/powerpoint/2019/9/main/command">
                <pc:docMk/>
                <pc:sldMk cId="1529452694" sldId="322"/>
                <pc2:cmMk id="{BFF23CC9-5DFB-4AE1-8B9A-F757887BF8C8}"/>
              </pc2:cmMkLst>
              <pc226:cmRplyChg chg="add">
                <pc226:chgData name="April Faulkner" userId="0b78918d-9d22-4f38-97c6-6a164437ea8a" providerId="ADAL" clId="{CAD03993-215F-4416-816D-0F78185BED6C}" dt="2024-07-25T19:48:23.390" v="396"/>
                <pc2:cmRplyMkLst xmlns:pc2="http://schemas.microsoft.com/office/powerpoint/2019/9/main/command">
                  <pc:docMk/>
                  <pc:sldMk cId="1529452694" sldId="322"/>
                  <pc2:cmMk id="{BFF23CC9-5DFB-4AE1-8B9A-F757887BF8C8}"/>
                  <pc2:cmRplyMk id="{A574D2AC-3364-4C3B-AEAB-95AE25E53088}"/>
                </pc2:cmRplyMkLst>
              </pc226:cmRplyChg>
              <pc226:cmRplyChg chg="add">
                <pc226:chgData name="April Faulkner" userId="0b78918d-9d22-4f38-97c6-6a164437ea8a" providerId="ADAL" clId="{CAD03993-215F-4416-816D-0F78185BED6C}" dt="2024-07-31T12:14:09.606" v="581"/>
                <pc2:cmRplyMkLst xmlns:pc2="http://schemas.microsoft.com/office/powerpoint/2019/9/main/command">
                  <pc:docMk/>
                  <pc:sldMk cId="1529452694" sldId="322"/>
                  <pc2:cmMk id="{BFF23CC9-5DFB-4AE1-8B9A-F757887BF8C8}"/>
                  <pc2:cmRplyMk id="{295F2CD5-4BB6-4A8C-B10C-FBB6B71566FF}"/>
                </pc2:cmRplyMkLst>
              </pc226:cmRplyChg>
            </pc226:cmChg>
          </p:ext>
        </pc:extLst>
      </pc:sldChg>
    </pc:docChg>
  </pc:docChgLst>
  <pc:docChgLst>
    <pc:chgData name="Cindy Warriner" userId="S::cwarriner@hqi.solutions::3af92431-ff00-4d24-be6f-60e4c8568adc" providerId="AD" clId="Web-{4C9BACBE-8EE4-878C-253B-A2DFBDD57872}"/>
    <pc:docChg chg="modSld">
      <pc:chgData name="Cindy Warriner" userId="S::cwarriner@hqi.solutions::3af92431-ff00-4d24-be6f-60e4c8568adc" providerId="AD" clId="Web-{4C9BACBE-8EE4-878C-253B-A2DFBDD57872}" dt="2024-07-30T18:19:45.985" v="21"/>
      <pc:docMkLst>
        <pc:docMk/>
      </pc:docMkLst>
      <pc:sldChg chg="addSp delSp modSp addCm">
        <pc:chgData name="Cindy Warriner" userId="S::cwarriner@hqi.solutions::3af92431-ff00-4d24-be6f-60e4c8568adc" providerId="AD" clId="Web-{4C9BACBE-8EE4-878C-253B-A2DFBDD57872}" dt="2024-07-30T18:19:45.985" v="21"/>
        <pc:sldMkLst>
          <pc:docMk/>
          <pc:sldMk cId="1673882421" sldId="320"/>
        </pc:sldMkLst>
        <pc:spChg chg="mod">
          <ac:chgData name="Cindy Warriner" userId="S::cwarriner@hqi.solutions::3af92431-ff00-4d24-be6f-60e4c8568adc" providerId="AD" clId="Web-{4C9BACBE-8EE4-878C-253B-A2DFBDD57872}" dt="2024-07-30T18:18:42.231" v="18" actId="1076"/>
          <ac:spMkLst>
            <pc:docMk/>
            <pc:sldMk cId="1673882421" sldId="320"/>
            <ac:spMk id="2" creationId="{3876908E-EB83-FB13-0ED5-ABB48F1230B7}"/>
          </ac:spMkLst>
        </pc:spChg>
        <pc:spChg chg="add del">
          <ac:chgData name="Cindy Warriner" userId="S::cwarriner@hqi.solutions::3af92431-ff00-4d24-be6f-60e4c8568adc" providerId="AD" clId="Web-{4C9BACBE-8EE4-878C-253B-A2DFBDD57872}" dt="2024-07-30T18:16:13.612" v="1"/>
          <ac:spMkLst>
            <pc:docMk/>
            <pc:sldMk cId="1673882421" sldId="320"/>
            <ac:spMk id="4" creationId="{B4CC4C29-40DB-8A90-AA70-97EDF54DEF61}"/>
          </ac:spMkLst>
        </pc:spChg>
        <pc:spChg chg="add mod">
          <ac:chgData name="Cindy Warriner" userId="S::cwarriner@hqi.solutions::3af92431-ff00-4d24-be6f-60e4c8568adc" providerId="AD" clId="Web-{4C9BACBE-8EE4-878C-253B-A2DFBDD57872}" dt="2024-07-30T18:19:19.124" v="20" actId="1076"/>
          <ac:spMkLst>
            <pc:docMk/>
            <pc:sldMk cId="1673882421" sldId="320"/>
            <ac:spMk id="7" creationId="{1F331D82-816A-51AD-9847-2B3D8CE61540}"/>
          </ac:spMkLst>
        </pc:spChg>
        <pc:spChg chg="mod">
          <ac:chgData name="Cindy Warriner" userId="S::cwarriner@hqi.solutions::3af92431-ff00-4d24-be6f-60e4c8568adc" providerId="AD" clId="Web-{4C9BACBE-8EE4-878C-253B-A2DFBDD57872}" dt="2024-07-30T18:17:34.914" v="8" actId="1076"/>
          <ac:spMkLst>
            <pc:docMk/>
            <pc:sldMk cId="1673882421" sldId="320"/>
            <ac:spMk id="25" creationId="{4AB4E62D-2CE1-E835-8B68-60E51A22CB56}"/>
          </ac:spMkLst>
        </pc:spChg>
        <pc:spChg chg="mod">
          <ac:chgData name="Cindy Warriner" userId="S::cwarriner@hqi.solutions::3af92431-ff00-4d24-be6f-60e4c8568adc" providerId="AD" clId="Web-{4C9BACBE-8EE4-878C-253B-A2DFBDD57872}" dt="2024-07-30T18:18:27.151" v="15" actId="1076"/>
          <ac:spMkLst>
            <pc:docMk/>
            <pc:sldMk cId="1673882421" sldId="320"/>
            <ac:spMk id="29" creationId="{D4E82A37-0014-0A26-C702-128075330204}"/>
          </ac:spMkLst>
        </pc:spChg>
        <pc:spChg chg="mod">
          <ac:chgData name="Cindy Warriner" userId="S::cwarriner@hqi.solutions::3af92431-ff00-4d24-be6f-60e4c8568adc" providerId="AD" clId="Web-{4C9BACBE-8EE4-878C-253B-A2DFBDD57872}" dt="2024-07-30T18:18:09.729" v="12" actId="1076"/>
          <ac:spMkLst>
            <pc:docMk/>
            <pc:sldMk cId="1673882421" sldId="320"/>
            <ac:spMk id="37" creationId="{8445A79C-CD14-D3A2-3789-5D6735F0F110}"/>
          </ac:spMkLst>
        </pc:spChg>
        <pc:spChg chg="mod">
          <ac:chgData name="Cindy Warriner" userId="S::cwarriner@hqi.solutions::3af92431-ff00-4d24-be6f-60e4c8568adc" providerId="AD" clId="Web-{4C9BACBE-8EE4-878C-253B-A2DFBDD57872}" dt="2024-07-30T18:18:19.510" v="14" actId="1076"/>
          <ac:spMkLst>
            <pc:docMk/>
            <pc:sldMk cId="1673882421" sldId="320"/>
            <ac:spMk id="47" creationId="{7B5D5F58-E449-5A07-411A-60BE70043E59}"/>
          </ac:spMkLst>
        </pc:spChg>
        <pc:picChg chg="mod">
          <ac:chgData name="Cindy Warriner" userId="S::cwarriner@hqi.solutions::3af92431-ff00-4d24-be6f-60e4c8568adc" providerId="AD" clId="Web-{4C9BACBE-8EE4-878C-253B-A2DFBDD57872}" dt="2024-07-30T18:18:47.700" v="19" actId="1076"/>
          <ac:picMkLst>
            <pc:docMk/>
            <pc:sldMk cId="1673882421" sldId="320"/>
            <ac:picMk id="5" creationId="{4717A154-7730-2F5D-18D0-DDC34CB60D6E}"/>
          </ac:picMkLst>
        </pc:picChg>
        <pc:picChg chg="mod">
          <ac:chgData name="Cindy Warriner" userId="S::cwarriner@hqi.solutions::3af92431-ff00-4d24-be6f-60e4c8568adc" providerId="AD" clId="Web-{4C9BACBE-8EE4-878C-253B-A2DFBDD57872}" dt="2024-07-30T18:17:53.040" v="9" actId="1076"/>
          <ac:picMkLst>
            <pc:docMk/>
            <pc:sldMk cId="1673882421" sldId="320"/>
            <ac:picMk id="27" creationId="{9B319FBB-2F97-0EC9-E210-75B4399D9496}"/>
          </ac:picMkLst>
        </pc:picChg>
        <pc:picChg chg="mod">
          <ac:chgData name="Cindy Warriner" userId="S::cwarriner@hqi.solutions::3af92431-ff00-4d24-be6f-60e4c8568adc" providerId="AD" clId="Web-{4C9BACBE-8EE4-878C-253B-A2DFBDD57872}" dt="2024-07-30T18:18:05.556" v="11" actId="1076"/>
          <ac:picMkLst>
            <pc:docMk/>
            <pc:sldMk cId="1673882421" sldId="320"/>
            <ac:picMk id="31" creationId="{20B1A650-198E-F9A3-6409-9B87CDC31D8B}"/>
          </ac:picMkLst>
        </pc:picChg>
        <pc:picChg chg="mod">
          <ac:chgData name="Cindy Warriner" userId="S::cwarriner@hqi.solutions::3af92431-ff00-4d24-be6f-60e4c8568adc" providerId="AD" clId="Web-{4C9BACBE-8EE4-878C-253B-A2DFBDD57872}" dt="2024-07-30T18:18:32.292" v="16" actId="1076"/>
          <ac:picMkLst>
            <pc:docMk/>
            <pc:sldMk cId="1673882421" sldId="320"/>
            <ac:picMk id="41" creationId="{F275487C-E5BD-73C5-3A87-D9001A9F02C7}"/>
          </ac:picMkLst>
        </pc:picChg>
        <pc:picChg chg="mod">
          <ac:chgData name="Cindy Warriner" userId="S::cwarriner@hqi.solutions::3af92431-ff00-4d24-be6f-60e4c8568adc" providerId="AD" clId="Web-{4C9BACBE-8EE4-878C-253B-A2DFBDD57872}" dt="2024-07-30T18:18:37.230" v="17" actId="1076"/>
          <ac:picMkLst>
            <pc:docMk/>
            <pc:sldMk cId="1673882421" sldId="320"/>
            <ac:picMk id="45" creationId="{61A63C06-DA56-B395-08B7-33E85145EAD9}"/>
          </ac:picMkLst>
        </pc:picChg>
        <pc:extLst>
          <p:ext xmlns:p="http://schemas.openxmlformats.org/presentationml/2006/main" uri="{D6D511B9-2390-475A-947B-AFAB55BFBCF1}">
            <pc226:cmChg xmlns:pc226="http://schemas.microsoft.com/office/powerpoint/2022/06/main/command" chg="add">
              <pc226:chgData name="Cindy Warriner" userId="S::cwarriner@hqi.solutions::3af92431-ff00-4d24-be6f-60e4c8568adc" providerId="AD" clId="Web-{4C9BACBE-8EE4-878C-253B-A2DFBDD57872}" dt="2024-07-30T18:19:45.985" v="21"/>
              <pc2:cmMkLst xmlns:pc2="http://schemas.microsoft.com/office/powerpoint/2019/9/main/command">
                <pc:docMk/>
                <pc:sldMk cId="1673882421" sldId="320"/>
                <pc2:cmMk id="{66D6C9F5-4FFF-4C05-96DD-105FC8E98695}"/>
              </pc2:cmMkLst>
            </pc226:cmChg>
          </p:ext>
        </pc:extLst>
      </pc:sldChg>
    </pc:docChg>
  </pc:docChgLst>
  <pc:docChgLst>
    <pc:chgData name="Mary Locklin" userId="S::mlocklin@hqi.solutions::b7584531-bce8-4955-b104-0c06e6d73194" providerId="AD" clId="Web-{0D515956-E844-424F-A177-D0E5AC89F59E}"/>
    <pc:docChg chg="">
      <pc:chgData name="Mary Locklin" userId="S::mlocklin@hqi.solutions::b7584531-bce8-4955-b104-0c06e6d73194" providerId="AD" clId="Web-{0D515956-E844-424F-A177-D0E5AC89F59E}" dt="2024-07-25T18:00:57.965" v="2"/>
      <pc:docMkLst>
        <pc:docMk/>
      </pc:docMkLst>
      <pc:sldChg chg="modCm">
        <pc:chgData name="Mary Locklin" userId="S::mlocklin@hqi.solutions::b7584531-bce8-4955-b104-0c06e6d73194" providerId="AD" clId="Web-{0D515956-E844-424F-A177-D0E5AC89F59E}" dt="2024-07-25T18:00:57.965" v="2"/>
        <pc:sldMkLst>
          <pc:docMk/>
          <pc:sldMk cId="3134630158" sldId="321"/>
        </pc:sldMkLst>
        <pc:extLst>
          <p:ext xmlns:p="http://schemas.openxmlformats.org/presentationml/2006/main" uri="{D6D511B9-2390-475A-947B-AFAB55BFBCF1}">
            <pc226:cmChg xmlns:pc226="http://schemas.microsoft.com/office/powerpoint/2022/06/main/command" chg="">
              <pc226:chgData name="Mary Locklin" userId="S::mlocklin@hqi.solutions::b7584531-bce8-4955-b104-0c06e6d73194" providerId="AD" clId="Web-{0D515956-E844-424F-A177-D0E5AC89F59E}" dt="2024-07-25T17:59:50.619" v="1"/>
              <pc2:cmMkLst xmlns:pc2="http://schemas.microsoft.com/office/powerpoint/2019/9/main/command">
                <pc:docMk/>
                <pc:sldMk cId="3134630158" sldId="321"/>
                <pc2:cmMk id="{C430622E-796E-4CC9-91F3-30F7CA0FC36A}"/>
              </pc2:cmMkLst>
              <pc226:cmRplyChg chg="add">
                <pc226:chgData name="Mary Locklin" userId="S::mlocklin@hqi.solutions::b7584531-bce8-4955-b104-0c06e6d73194" providerId="AD" clId="Web-{0D515956-E844-424F-A177-D0E5AC89F59E}" dt="2024-07-25T17:59:50.619" v="1"/>
                <pc2:cmRplyMkLst xmlns:pc2="http://schemas.microsoft.com/office/powerpoint/2019/9/main/command">
                  <pc:docMk/>
                  <pc:sldMk cId="3134630158" sldId="321"/>
                  <pc2:cmMk id="{C430622E-796E-4CC9-91F3-30F7CA0FC36A}"/>
                  <pc2:cmRplyMk id="{4DD0AE4F-9981-422C-AED4-4A877AA88D3C}"/>
                </pc2:cmRplyMkLst>
              </pc226:cmRplyChg>
            </pc226:cmChg>
            <pc226:cmChg xmlns:pc226="http://schemas.microsoft.com/office/powerpoint/2022/06/main/command" chg="">
              <pc226:chgData name="Mary Locklin" userId="S::mlocklin@hqi.solutions::b7584531-bce8-4955-b104-0c06e6d73194" providerId="AD" clId="Web-{0D515956-E844-424F-A177-D0E5AC89F59E}" dt="2024-07-25T18:00:57.965" v="2"/>
              <pc2:cmMkLst xmlns:pc2="http://schemas.microsoft.com/office/powerpoint/2019/9/main/command">
                <pc:docMk/>
                <pc:sldMk cId="3134630158" sldId="321"/>
                <pc2:cmMk id="{DAEC0EBC-A78C-42AB-8A3F-D6BE40F6D596}"/>
              </pc2:cmMkLst>
              <pc226:cmRplyChg chg="add">
                <pc226:chgData name="Mary Locklin" userId="S::mlocklin@hqi.solutions::b7584531-bce8-4955-b104-0c06e6d73194" providerId="AD" clId="Web-{0D515956-E844-424F-A177-D0E5AC89F59E}" dt="2024-07-25T18:00:57.965" v="2"/>
                <pc2:cmRplyMkLst xmlns:pc2="http://schemas.microsoft.com/office/powerpoint/2019/9/main/command">
                  <pc:docMk/>
                  <pc:sldMk cId="3134630158" sldId="321"/>
                  <pc2:cmMk id="{DAEC0EBC-A78C-42AB-8A3F-D6BE40F6D596}"/>
                  <pc2:cmRplyMk id="{A892AE99-B2BD-4429-B199-4B573BD08CAE}"/>
                </pc2:cmRplyMkLst>
              </pc226:cmRplyChg>
            </pc226:cmChg>
            <pc226:cmChg xmlns:pc226="http://schemas.microsoft.com/office/powerpoint/2022/06/main/command" chg="">
              <pc226:chgData name="Mary Locklin" userId="S::mlocklin@hqi.solutions::b7584531-bce8-4955-b104-0c06e6d73194" providerId="AD" clId="Web-{0D515956-E844-424F-A177-D0E5AC89F59E}" dt="2024-07-25T17:59:12.149" v="0"/>
              <pc2:cmMkLst xmlns:pc2="http://schemas.microsoft.com/office/powerpoint/2019/9/main/command">
                <pc:docMk/>
                <pc:sldMk cId="3134630158" sldId="321"/>
                <pc2:cmMk id="{C7CA7AF7-91DE-4B45-A7E6-4D473D55B656}"/>
              </pc2:cmMkLst>
              <pc226:cmRplyChg chg="add">
                <pc226:chgData name="Mary Locklin" userId="S::mlocklin@hqi.solutions::b7584531-bce8-4955-b104-0c06e6d73194" providerId="AD" clId="Web-{0D515956-E844-424F-A177-D0E5AC89F59E}" dt="2024-07-25T17:59:12.149" v="0"/>
                <pc2:cmRplyMkLst xmlns:pc2="http://schemas.microsoft.com/office/powerpoint/2019/9/main/command">
                  <pc:docMk/>
                  <pc:sldMk cId="3134630158" sldId="321"/>
                  <pc2:cmMk id="{C7CA7AF7-91DE-4B45-A7E6-4D473D55B656}"/>
                  <pc2:cmRplyMk id="{E488390C-760D-45F9-AF6D-A748716CC987}"/>
                </pc2:cmRplyMkLst>
              </pc226:cmRplyChg>
            </pc226:cmChg>
          </p:ext>
        </pc:extLst>
      </pc:sldChg>
    </pc:docChg>
  </pc:docChgLst>
  <pc:docChgLst>
    <pc:chgData name="Cindy Warriner" userId="S::cwarriner@hqi.solutions::3af92431-ff00-4d24-be6f-60e4c8568adc" providerId="AD" clId="Web-{4E66E0AD-617C-4D92-5703-0C8400831A6F}"/>
    <pc:docChg chg="modSld">
      <pc:chgData name="Cindy Warriner" userId="S::cwarriner@hqi.solutions::3af92431-ff00-4d24-be6f-60e4c8568adc" providerId="AD" clId="Web-{4E66E0AD-617C-4D92-5703-0C8400831A6F}" dt="2024-07-30T18:10:42.235" v="15" actId="20577"/>
      <pc:docMkLst>
        <pc:docMk/>
      </pc:docMkLst>
      <pc:sldChg chg="modCm">
        <pc:chgData name="Cindy Warriner" userId="S::cwarriner@hqi.solutions::3af92431-ff00-4d24-be6f-60e4c8568adc" providerId="AD" clId="Web-{4E66E0AD-617C-4D92-5703-0C8400831A6F}" dt="2024-07-25T16:08:20.053" v="2"/>
        <pc:sldMkLst>
          <pc:docMk/>
          <pc:sldMk cId="347567690" sldId="319"/>
        </pc:sldMkLst>
        <pc:extLst>
          <p:ext xmlns:p="http://schemas.openxmlformats.org/presentationml/2006/main" uri="{D6D511B9-2390-475A-947B-AFAB55BFBCF1}">
            <pc226:cmChg xmlns:pc226="http://schemas.microsoft.com/office/powerpoint/2022/06/main/command" chg="">
              <pc226:chgData name="Cindy Warriner" userId="S::cwarriner@hqi.solutions::3af92431-ff00-4d24-be6f-60e4c8568adc" providerId="AD" clId="Web-{4E66E0AD-617C-4D92-5703-0C8400831A6F}" dt="2024-07-25T16:08:20.053" v="2"/>
              <pc2:cmMkLst xmlns:pc2="http://schemas.microsoft.com/office/powerpoint/2019/9/main/command">
                <pc:docMk/>
                <pc:sldMk cId="347567690" sldId="319"/>
                <pc2:cmMk id="{F86F3F2D-E26C-44E6-8FFE-D23A8BBE116B}"/>
              </pc2:cmMkLst>
              <pc226:cmRplyChg chg="add">
                <pc226:chgData name="Cindy Warriner" userId="S::cwarriner@hqi.solutions::3af92431-ff00-4d24-be6f-60e4c8568adc" providerId="AD" clId="Web-{4E66E0AD-617C-4D92-5703-0C8400831A6F}" dt="2024-07-25T16:08:20.053" v="2"/>
                <pc2:cmRplyMkLst xmlns:pc2="http://schemas.microsoft.com/office/powerpoint/2019/9/main/command">
                  <pc:docMk/>
                  <pc:sldMk cId="347567690" sldId="319"/>
                  <pc2:cmMk id="{F86F3F2D-E26C-44E6-8FFE-D23A8BBE116B}"/>
                  <pc2:cmRplyMk id="{48D55A08-81A2-46F3-A308-D63152F2BDAF}"/>
                </pc2:cmRplyMkLst>
              </pc226:cmRplyChg>
            </pc226:cmChg>
            <pc226:cmChg xmlns:pc226="http://schemas.microsoft.com/office/powerpoint/2022/06/main/command" chg="">
              <pc226:chgData name="Cindy Warriner" userId="S::cwarriner@hqi.solutions::3af92431-ff00-4d24-be6f-60e4c8568adc" providerId="AD" clId="Web-{4E66E0AD-617C-4D92-5703-0C8400831A6F}" dt="2024-07-25T16:04:15.965" v="0"/>
              <pc2:cmMkLst xmlns:pc2="http://schemas.microsoft.com/office/powerpoint/2019/9/main/command">
                <pc:docMk/>
                <pc:sldMk cId="347567690" sldId="319"/>
                <pc2:cmMk id="{1379A5ED-C91E-4059-8B33-70C3C34B8A84}"/>
              </pc2:cmMkLst>
              <pc226:cmRplyChg chg="add">
                <pc226:chgData name="Cindy Warriner" userId="S::cwarriner@hqi.solutions::3af92431-ff00-4d24-be6f-60e4c8568adc" providerId="AD" clId="Web-{4E66E0AD-617C-4D92-5703-0C8400831A6F}" dt="2024-07-25T16:04:15.965" v="0"/>
                <pc2:cmRplyMkLst xmlns:pc2="http://schemas.microsoft.com/office/powerpoint/2019/9/main/command">
                  <pc:docMk/>
                  <pc:sldMk cId="347567690" sldId="319"/>
                  <pc2:cmMk id="{1379A5ED-C91E-4059-8B33-70C3C34B8A84}"/>
                  <pc2:cmRplyMk id="{EC255330-0B93-4266-B752-0455BD0CE0BD}"/>
                </pc2:cmRplyMkLst>
              </pc226:cmRplyChg>
            </pc226:cmChg>
          </p:ext>
        </pc:extLst>
      </pc:sldChg>
      <pc:sldChg chg="modCm">
        <pc:chgData name="Cindy Warriner" userId="S::cwarriner@hqi.solutions::3af92431-ff00-4d24-be6f-60e4c8568adc" providerId="AD" clId="Web-{4E66E0AD-617C-4D92-5703-0C8400831A6F}" dt="2024-07-25T16:23:27.104" v="8"/>
        <pc:sldMkLst>
          <pc:docMk/>
          <pc:sldMk cId="1673882421" sldId="320"/>
        </pc:sldMkLst>
        <pc:extLst>
          <p:ext xmlns:p="http://schemas.openxmlformats.org/presentationml/2006/main" uri="{D6D511B9-2390-475A-947B-AFAB55BFBCF1}">
            <pc226:cmChg xmlns:pc226="http://schemas.microsoft.com/office/powerpoint/2022/06/main/command" chg="">
              <pc226:chgData name="Cindy Warriner" userId="S::cwarriner@hqi.solutions::3af92431-ff00-4d24-be6f-60e4c8568adc" providerId="AD" clId="Web-{4E66E0AD-617C-4D92-5703-0C8400831A6F}" dt="2024-07-25T16:23:27.104" v="8"/>
              <pc2:cmMkLst xmlns:pc2="http://schemas.microsoft.com/office/powerpoint/2019/9/main/command">
                <pc:docMk/>
                <pc:sldMk cId="1673882421" sldId="320"/>
                <pc2:cmMk id="{4A1584FF-A5CA-4211-A80C-311B08227B3D}"/>
              </pc2:cmMkLst>
              <pc226:cmRplyChg chg="add">
                <pc226:chgData name="Cindy Warriner" userId="S::cwarriner@hqi.solutions::3af92431-ff00-4d24-be6f-60e4c8568adc" providerId="AD" clId="Web-{4E66E0AD-617C-4D92-5703-0C8400831A6F}" dt="2024-07-25T16:23:27.104" v="8"/>
                <pc2:cmRplyMkLst xmlns:pc2="http://schemas.microsoft.com/office/powerpoint/2019/9/main/command">
                  <pc:docMk/>
                  <pc:sldMk cId="1673882421" sldId="320"/>
                  <pc2:cmMk id="{4A1584FF-A5CA-4211-A80C-311B08227B3D}"/>
                  <pc2:cmRplyMk id="{134A271D-B62D-4B03-A1C5-37A65D03E15C}"/>
                </pc2:cmRplyMkLst>
              </pc226:cmRplyChg>
            </pc226:cmChg>
          </p:ext>
        </pc:extLst>
      </pc:sldChg>
      <pc:sldChg chg="modCm">
        <pc:chgData name="Cindy Warriner" userId="S::cwarriner@hqi.solutions::3af92431-ff00-4d24-be6f-60e4c8568adc" providerId="AD" clId="Web-{4E66E0AD-617C-4D92-5703-0C8400831A6F}" dt="2024-07-25T16:16:44.588" v="4"/>
        <pc:sldMkLst>
          <pc:docMk/>
          <pc:sldMk cId="3134630158" sldId="321"/>
        </pc:sldMkLst>
        <pc:extLst>
          <p:ext xmlns:p="http://schemas.openxmlformats.org/presentationml/2006/main" uri="{D6D511B9-2390-475A-947B-AFAB55BFBCF1}">
            <pc226:cmChg xmlns:pc226="http://schemas.microsoft.com/office/powerpoint/2022/06/main/command" chg="">
              <pc226:chgData name="Cindy Warriner" userId="S::cwarriner@hqi.solutions::3af92431-ff00-4d24-be6f-60e4c8568adc" providerId="AD" clId="Web-{4E66E0AD-617C-4D92-5703-0C8400831A6F}" dt="2024-07-25T16:15:35.211" v="3"/>
              <pc2:cmMkLst xmlns:pc2="http://schemas.microsoft.com/office/powerpoint/2019/9/main/command">
                <pc:docMk/>
                <pc:sldMk cId="3134630158" sldId="321"/>
                <pc2:cmMk id="{C430622E-796E-4CC9-91F3-30F7CA0FC36A}"/>
              </pc2:cmMkLst>
              <pc226:cmRplyChg chg="add">
                <pc226:chgData name="Cindy Warriner" userId="S::cwarriner@hqi.solutions::3af92431-ff00-4d24-be6f-60e4c8568adc" providerId="AD" clId="Web-{4E66E0AD-617C-4D92-5703-0C8400831A6F}" dt="2024-07-25T16:15:35.211" v="3"/>
                <pc2:cmRplyMkLst xmlns:pc2="http://schemas.microsoft.com/office/powerpoint/2019/9/main/command">
                  <pc:docMk/>
                  <pc:sldMk cId="3134630158" sldId="321"/>
                  <pc2:cmMk id="{C430622E-796E-4CC9-91F3-30F7CA0FC36A}"/>
                  <pc2:cmRplyMk id="{CFB87BC5-D0F3-49C4-9FDD-BCC6A0FDFD92}"/>
                </pc2:cmRplyMkLst>
              </pc226:cmRplyChg>
            </pc226:cmChg>
            <pc226:cmChg xmlns:pc226="http://schemas.microsoft.com/office/powerpoint/2022/06/main/command" chg="">
              <pc226:chgData name="Cindy Warriner" userId="S::cwarriner@hqi.solutions::3af92431-ff00-4d24-be6f-60e4c8568adc" providerId="AD" clId="Web-{4E66E0AD-617C-4D92-5703-0C8400831A6F}" dt="2024-07-25T16:16:44.588" v="4"/>
              <pc2:cmMkLst xmlns:pc2="http://schemas.microsoft.com/office/powerpoint/2019/9/main/command">
                <pc:docMk/>
                <pc:sldMk cId="3134630158" sldId="321"/>
                <pc2:cmMk id="{DAEC0EBC-A78C-42AB-8A3F-D6BE40F6D596}"/>
              </pc2:cmMkLst>
              <pc226:cmRplyChg chg="add">
                <pc226:chgData name="Cindy Warriner" userId="S::cwarriner@hqi.solutions::3af92431-ff00-4d24-be6f-60e4c8568adc" providerId="AD" clId="Web-{4E66E0AD-617C-4D92-5703-0C8400831A6F}" dt="2024-07-25T16:16:44.588" v="4"/>
                <pc2:cmRplyMkLst xmlns:pc2="http://schemas.microsoft.com/office/powerpoint/2019/9/main/command">
                  <pc:docMk/>
                  <pc:sldMk cId="3134630158" sldId="321"/>
                  <pc2:cmMk id="{DAEC0EBC-A78C-42AB-8A3F-D6BE40F6D596}"/>
                  <pc2:cmRplyMk id="{34CEEB04-1AF6-473B-B743-D41A4F1DA860}"/>
                </pc2:cmRplyMkLst>
              </pc226:cmRplyChg>
            </pc226:cmChg>
            <pc226:cmChg xmlns:pc226="http://schemas.microsoft.com/office/powerpoint/2022/06/main/command" chg="">
              <pc226:chgData name="Cindy Warriner" userId="S::cwarriner@hqi.solutions::3af92431-ff00-4d24-be6f-60e4c8568adc" providerId="AD" clId="Web-{4E66E0AD-617C-4D92-5703-0C8400831A6F}" dt="2024-07-25T16:05:55.079" v="1"/>
              <pc2:cmMkLst xmlns:pc2="http://schemas.microsoft.com/office/powerpoint/2019/9/main/command">
                <pc:docMk/>
                <pc:sldMk cId="3134630158" sldId="321"/>
                <pc2:cmMk id="{C7CA7AF7-91DE-4B45-A7E6-4D473D55B656}"/>
              </pc2:cmMkLst>
              <pc226:cmRplyChg chg="add">
                <pc226:chgData name="Cindy Warriner" userId="S::cwarriner@hqi.solutions::3af92431-ff00-4d24-be6f-60e4c8568adc" providerId="AD" clId="Web-{4E66E0AD-617C-4D92-5703-0C8400831A6F}" dt="2024-07-25T16:05:55.079" v="1"/>
                <pc2:cmRplyMkLst xmlns:pc2="http://schemas.microsoft.com/office/powerpoint/2019/9/main/command">
                  <pc:docMk/>
                  <pc:sldMk cId="3134630158" sldId="321"/>
                  <pc2:cmMk id="{C7CA7AF7-91DE-4B45-A7E6-4D473D55B656}"/>
                  <pc2:cmRplyMk id="{5EB53062-E454-4053-9778-8B2B8F3087B3}"/>
                </pc2:cmRplyMkLst>
              </pc226:cmRplyChg>
            </pc226:cmChg>
          </p:ext>
        </pc:extLst>
      </pc:sldChg>
      <pc:sldChg chg="modSp modCm">
        <pc:chgData name="Cindy Warriner" userId="S::cwarriner@hqi.solutions::3af92431-ff00-4d24-be6f-60e4c8568adc" providerId="AD" clId="Web-{4E66E0AD-617C-4D92-5703-0C8400831A6F}" dt="2024-07-30T18:10:42.235" v="15" actId="20577"/>
        <pc:sldMkLst>
          <pc:docMk/>
          <pc:sldMk cId="1529452694" sldId="322"/>
        </pc:sldMkLst>
        <pc:spChg chg="mod">
          <ac:chgData name="Cindy Warriner" userId="S::cwarriner@hqi.solutions::3af92431-ff00-4d24-be6f-60e4c8568adc" providerId="AD" clId="Web-{4E66E0AD-617C-4D92-5703-0C8400831A6F}" dt="2024-07-30T18:10:42.235" v="15" actId="20577"/>
          <ac:spMkLst>
            <pc:docMk/>
            <pc:sldMk cId="1529452694" sldId="322"/>
            <ac:spMk id="27" creationId="{85A89A9F-DE93-64C9-2004-0FAE191CE5FA}"/>
          </ac:spMkLst>
        </pc:spChg>
        <pc:extLst>
          <p:ext xmlns:p="http://schemas.openxmlformats.org/presentationml/2006/main" uri="{D6D511B9-2390-475A-947B-AFAB55BFBCF1}">
            <pc226:cmChg xmlns:pc226="http://schemas.microsoft.com/office/powerpoint/2022/06/main/command" chg="">
              <pc226:chgData name="Cindy Warriner" userId="S::cwarriner@hqi.solutions::3af92431-ff00-4d24-be6f-60e4c8568adc" providerId="AD" clId="Web-{4E66E0AD-617C-4D92-5703-0C8400831A6F}" dt="2024-07-25T16:22:58.259" v="7"/>
              <pc2:cmMkLst xmlns:pc2="http://schemas.microsoft.com/office/powerpoint/2019/9/main/command">
                <pc:docMk/>
                <pc:sldMk cId="1529452694" sldId="322"/>
                <pc2:cmMk id="{BCC3F06F-E1E9-4089-BCFC-FD47DE54AD98}"/>
              </pc2:cmMkLst>
              <pc226:cmRplyChg chg="add">
                <pc226:chgData name="Cindy Warriner" userId="S::cwarriner@hqi.solutions::3af92431-ff00-4d24-be6f-60e4c8568adc" providerId="AD" clId="Web-{4E66E0AD-617C-4D92-5703-0C8400831A6F}" dt="2024-07-25T16:22:58.259" v="7"/>
                <pc2:cmRplyMkLst xmlns:pc2="http://schemas.microsoft.com/office/powerpoint/2019/9/main/command">
                  <pc:docMk/>
                  <pc:sldMk cId="1529452694" sldId="322"/>
                  <pc2:cmMk id="{BCC3F06F-E1E9-4089-BCFC-FD47DE54AD98}"/>
                  <pc2:cmRplyMk id="{AD320A1D-89C6-4ABF-BAF4-3558E03FF960}"/>
                </pc2:cmRplyMkLst>
              </pc226:cmRplyChg>
            </pc226:cmChg>
            <pc226:cmChg xmlns:pc226="http://schemas.microsoft.com/office/powerpoint/2022/06/main/command" chg="">
              <pc226:chgData name="Cindy Warriner" userId="S::cwarriner@hqi.solutions::3af92431-ff00-4d24-be6f-60e4c8568adc" providerId="AD" clId="Web-{4E66E0AD-617C-4D92-5703-0C8400831A6F}" dt="2024-07-25T16:17:26.746" v="5"/>
              <pc2:cmMkLst xmlns:pc2="http://schemas.microsoft.com/office/powerpoint/2019/9/main/command">
                <pc:docMk/>
                <pc:sldMk cId="1529452694" sldId="322"/>
                <pc2:cmMk id="{571DC4A7-F803-40F8-A148-5982C77F6C66}"/>
              </pc2:cmMkLst>
              <pc226:cmRplyChg chg="add">
                <pc226:chgData name="Cindy Warriner" userId="S::cwarriner@hqi.solutions::3af92431-ff00-4d24-be6f-60e4c8568adc" providerId="AD" clId="Web-{4E66E0AD-617C-4D92-5703-0C8400831A6F}" dt="2024-07-25T16:17:26.746" v="5"/>
                <pc2:cmRplyMkLst xmlns:pc2="http://schemas.microsoft.com/office/powerpoint/2019/9/main/command">
                  <pc:docMk/>
                  <pc:sldMk cId="1529452694" sldId="322"/>
                  <pc2:cmMk id="{571DC4A7-F803-40F8-A148-5982C77F6C66}"/>
                  <pc2:cmRplyMk id="{0B8A6155-1605-41A4-B60B-722AB63F8779}"/>
                </pc2:cmRplyMkLst>
              </pc226:cmRplyChg>
            </pc226:cmChg>
            <pc226:cmChg xmlns:pc226="http://schemas.microsoft.com/office/powerpoint/2022/06/main/command" chg="">
              <pc226:chgData name="Cindy Warriner" userId="S::cwarriner@hqi.solutions::3af92431-ff00-4d24-be6f-60e4c8568adc" providerId="AD" clId="Web-{4E66E0AD-617C-4D92-5703-0C8400831A6F}" dt="2024-07-25T16:19:21.094" v="6"/>
              <pc2:cmMkLst xmlns:pc2="http://schemas.microsoft.com/office/powerpoint/2019/9/main/command">
                <pc:docMk/>
                <pc:sldMk cId="1529452694" sldId="322"/>
                <pc2:cmMk id="{BFF23CC9-5DFB-4AE1-8B9A-F757887BF8C8}"/>
              </pc2:cmMkLst>
              <pc226:cmRplyChg chg="add">
                <pc226:chgData name="Cindy Warriner" userId="S::cwarriner@hqi.solutions::3af92431-ff00-4d24-be6f-60e4c8568adc" providerId="AD" clId="Web-{4E66E0AD-617C-4D92-5703-0C8400831A6F}" dt="2024-07-25T16:19:21.094" v="6"/>
                <pc2:cmRplyMkLst xmlns:pc2="http://schemas.microsoft.com/office/powerpoint/2019/9/main/command">
                  <pc:docMk/>
                  <pc:sldMk cId="1529452694" sldId="322"/>
                  <pc2:cmMk id="{BFF23CC9-5DFB-4AE1-8B9A-F757887BF8C8}"/>
                  <pc2:cmRplyMk id="{E2479823-E43F-4139-BE11-9DC043750A9D}"/>
                </pc2:cmRplyMkLst>
              </pc226:cmRplyChg>
            </pc226:cmChg>
          </p:ext>
        </pc:extLst>
      </pc:sldChg>
    </pc:docChg>
  </pc:docChgLst>
  <pc:docChgLst>
    <pc:chgData name="Cindy Warriner" userId="S::cwarriner@hqi.solutions::3af92431-ff00-4d24-be6f-60e4c8568adc" providerId="AD" clId="Web-{D7FE31EC-1CFB-B6A2-AAF1-84A817938027}"/>
    <pc:docChg chg="">
      <pc:chgData name="Cindy Warriner" userId="S::cwarriner@hqi.solutions::3af92431-ff00-4d24-be6f-60e4c8568adc" providerId="AD" clId="Web-{D7FE31EC-1CFB-B6A2-AAF1-84A817938027}" dt="2024-07-25T21:36:40.653" v="3"/>
      <pc:docMkLst>
        <pc:docMk/>
      </pc:docMkLst>
      <pc:sldChg chg="modCm">
        <pc:chgData name="Cindy Warriner" userId="S::cwarriner@hqi.solutions::3af92431-ff00-4d24-be6f-60e4c8568adc" providerId="AD" clId="Web-{D7FE31EC-1CFB-B6A2-AAF1-84A817938027}" dt="2024-07-25T21:28:49.687" v="2"/>
        <pc:sldMkLst>
          <pc:docMk/>
          <pc:sldMk cId="3134630158" sldId="321"/>
        </pc:sldMkLst>
        <pc:extLst>
          <p:ext xmlns:p="http://schemas.openxmlformats.org/presentationml/2006/main" uri="{D6D511B9-2390-475A-947B-AFAB55BFBCF1}">
            <pc226:cmChg xmlns:pc226="http://schemas.microsoft.com/office/powerpoint/2022/06/main/command" chg="">
              <pc226:chgData name="Cindy Warriner" userId="S::cwarriner@hqi.solutions::3af92431-ff00-4d24-be6f-60e4c8568adc" providerId="AD" clId="Web-{D7FE31EC-1CFB-B6A2-AAF1-84A817938027}" dt="2024-07-25T21:27:13.232" v="1"/>
              <pc2:cmMkLst xmlns:pc2="http://schemas.microsoft.com/office/powerpoint/2019/9/main/command">
                <pc:docMk/>
                <pc:sldMk cId="3134630158" sldId="321"/>
                <pc2:cmMk id="{C430622E-796E-4CC9-91F3-30F7CA0FC36A}"/>
              </pc2:cmMkLst>
              <pc226:cmRplyChg chg="add">
                <pc226:chgData name="Cindy Warriner" userId="S::cwarriner@hqi.solutions::3af92431-ff00-4d24-be6f-60e4c8568adc" providerId="AD" clId="Web-{D7FE31EC-1CFB-B6A2-AAF1-84A817938027}" dt="2024-07-25T21:27:13.232" v="1"/>
                <pc2:cmRplyMkLst xmlns:pc2="http://schemas.microsoft.com/office/powerpoint/2019/9/main/command">
                  <pc:docMk/>
                  <pc:sldMk cId="3134630158" sldId="321"/>
                  <pc2:cmMk id="{C430622E-796E-4CC9-91F3-30F7CA0FC36A}"/>
                  <pc2:cmRplyMk id="{F116746D-A42E-479E-95E1-EC4EC50D6E68}"/>
                </pc2:cmRplyMkLst>
              </pc226:cmRplyChg>
              <pc226:cmRplyChg chg="add">
                <pc226:chgData name="Cindy Warriner" userId="S::cwarriner@hqi.solutions::3af92431-ff00-4d24-be6f-60e4c8568adc" providerId="AD" clId="Web-{D7FE31EC-1CFB-B6A2-AAF1-84A817938027}" dt="2024-07-25T21:27:03.060" v="0"/>
                <pc2:cmRplyMkLst xmlns:pc2="http://schemas.microsoft.com/office/powerpoint/2019/9/main/command">
                  <pc:docMk/>
                  <pc:sldMk cId="3134630158" sldId="321"/>
                  <pc2:cmMk id="{C430622E-796E-4CC9-91F3-30F7CA0FC36A}"/>
                  <pc2:cmRplyMk id="{2B55E7A5-5A2E-4376-A862-722A7F527444}"/>
                </pc2:cmRplyMkLst>
              </pc226:cmRplyChg>
            </pc226:cmChg>
            <pc226:cmChg xmlns:pc226="http://schemas.microsoft.com/office/powerpoint/2022/06/main/command" chg="">
              <pc226:chgData name="Cindy Warriner" userId="S::cwarriner@hqi.solutions::3af92431-ff00-4d24-be6f-60e4c8568adc" providerId="AD" clId="Web-{D7FE31EC-1CFB-B6A2-AAF1-84A817938027}" dt="2024-07-25T21:28:49.687" v="2"/>
              <pc2:cmMkLst xmlns:pc2="http://schemas.microsoft.com/office/powerpoint/2019/9/main/command">
                <pc:docMk/>
                <pc:sldMk cId="3134630158" sldId="321"/>
                <pc2:cmMk id="{DAEC0EBC-A78C-42AB-8A3F-D6BE40F6D596}"/>
              </pc2:cmMkLst>
              <pc226:cmRplyChg chg="add">
                <pc226:chgData name="Cindy Warriner" userId="S::cwarriner@hqi.solutions::3af92431-ff00-4d24-be6f-60e4c8568adc" providerId="AD" clId="Web-{D7FE31EC-1CFB-B6A2-AAF1-84A817938027}" dt="2024-07-25T21:28:49.687" v="2"/>
                <pc2:cmRplyMkLst xmlns:pc2="http://schemas.microsoft.com/office/powerpoint/2019/9/main/command">
                  <pc:docMk/>
                  <pc:sldMk cId="3134630158" sldId="321"/>
                  <pc2:cmMk id="{DAEC0EBC-A78C-42AB-8A3F-D6BE40F6D596}"/>
                  <pc2:cmRplyMk id="{609BEE61-71FC-402F-82C2-51C4C68BDD2E}"/>
                </pc2:cmRplyMkLst>
              </pc226:cmRplyChg>
            </pc226:cmChg>
          </p:ext>
        </pc:extLst>
      </pc:sldChg>
      <pc:sldChg chg="modCm">
        <pc:chgData name="Cindy Warriner" userId="S::cwarriner@hqi.solutions::3af92431-ff00-4d24-be6f-60e4c8568adc" providerId="AD" clId="Web-{D7FE31EC-1CFB-B6A2-AAF1-84A817938027}" dt="2024-07-25T21:36:40.653" v="3"/>
        <pc:sldMkLst>
          <pc:docMk/>
          <pc:sldMk cId="1529452694" sldId="322"/>
        </pc:sldMkLst>
        <pc:extLst>
          <p:ext xmlns:p="http://schemas.openxmlformats.org/presentationml/2006/main" uri="{D6D511B9-2390-475A-947B-AFAB55BFBCF1}">
            <pc226:cmChg xmlns:pc226="http://schemas.microsoft.com/office/powerpoint/2022/06/main/command" chg="">
              <pc226:chgData name="Cindy Warriner" userId="S::cwarriner@hqi.solutions::3af92431-ff00-4d24-be6f-60e4c8568adc" providerId="AD" clId="Web-{D7FE31EC-1CFB-B6A2-AAF1-84A817938027}" dt="2024-07-25T21:36:40.653" v="3"/>
              <pc2:cmMkLst xmlns:pc2="http://schemas.microsoft.com/office/powerpoint/2019/9/main/command">
                <pc:docMk/>
                <pc:sldMk cId="1529452694" sldId="322"/>
                <pc2:cmMk id="{BFF23CC9-5DFB-4AE1-8B9A-F757887BF8C8}"/>
              </pc2:cmMkLst>
              <pc226:cmRplyChg chg="add">
                <pc226:chgData name="Cindy Warriner" userId="S::cwarriner@hqi.solutions::3af92431-ff00-4d24-be6f-60e4c8568adc" providerId="AD" clId="Web-{D7FE31EC-1CFB-B6A2-AAF1-84A817938027}" dt="2024-07-25T21:36:40.653" v="3"/>
                <pc2:cmRplyMkLst xmlns:pc2="http://schemas.microsoft.com/office/powerpoint/2019/9/main/command">
                  <pc:docMk/>
                  <pc:sldMk cId="1529452694" sldId="322"/>
                  <pc2:cmMk id="{BFF23CC9-5DFB-4AE1-8B9A-F757887BF8C8}"/>
                  <pc2:cmRplyMk id="{6262FF56-75A8-46F5-81A1-2EF440C3B26D}"/>
                </pc2:cmRplyMkLst>
              </pc226:cmRplyChg>
            </pc226:cmChg>
          </p:ext>
        </pc:extLst>
      </pc:sldChg>
    </pc:docChg>
  </pc:docChgLst>
  <pc:docChgLst>
    <pc:chgData name="Mary Locklin" userId="S::mlocklin@hqi.solutions::b7584531-bce8-4955-b104-0c06e6d73194" providerId="AD" clId="Web-{B8211062-3A89-F89E-0A21-084F967F1EEF}"/>
    <pc:docChg chg="modSld">
      <pc:chgData name="Mary Locklin" userId="S::mlocklin@hqi.solutions::b7584531-bce8-4955-b104-0c06e6d73194" providerId="AD" clId="Web-{B8211062-3A89-F89E-0A21-084F967F1EEF}" dt="2024-07-30T18:07:16.555" v="22" actId="1076"/>
      <pc:docMkLst>
        <pc:docMk/>
      </pc:docMkLst>
      <pc:sldChg chg="modSp">
        <pc:chgData name="Mary Locklin" userId="S::mlocklin@hqi.solutions::b7584531-bce8-4955-b104-0c06e6d73194" providerId="AD" clId="Web-{B8211062-3A89-F89E-0A21-084F967F1EEF}" dt="2024-07-30T18:07:16.555" v="22" actId="1076"/>
        <pc:sldMkLst>
          <pc:docMk/>
          <pc:sldMk cId="4085150231" sldId="263"/>
        </pc:sldMkLst>
        <pc:spChg chg="mod">
          <ac:chgData name="Mary Locklin" userId="S::mlocklin@hqi.solutions::b7584531-bce8-4955-b104-0c06e6d73194" providerId="AD" clId="Web-{B8211062-3A89-F89E-0A21-084F967F1EEF}" dt="2024-07-30T18:07:16.555" v="22" actId="1076"/>
          <ac:spMkLst>
            <pc:docMk/>
            <pc:sldMk cId="4085150231" sldId="263"/>
            <ac:spMk id="3" creationId="{E3CF603A-ED0C-4F23-A2E2-FFCCD20577DC}"/>
          </ac:spMkLst>
        </pc:spChg>
      </pc:sldChg>
      <pc:sldChg chg="modSp">
        <pc:chgData name="Mary Locklin" userId="S::mlocklin@hqi.solutions::b7584531-bce8-4955-b104-0c06e6d73194" providerId="AD" clId="Web-{B8211062-3A89-F89E-0A21-084F967F1EEF}" dt="2024-07-30T18:06:31.570" v="14" actId="1076"/>
        <pc:sldMkLst>
          <pc:docMk/>
          <pc:sldMk cId="347567690" sldId="319"/>
        </pc:sldMkLst>
        <pc:spChg chg="mod">
          <ac:chgData name="Mary Locklin" userId="S::mlocklin@hqi.solutions::b7584531-bce8-4955-b104-0c06e6d73194" providerId="AD" clId="Web-{B8211062-3A89-F89E-0A21-084F967F1EEF}" dt="2024-07-30T18:06:31.570" v="14" actId="1076"/>
          <ac:spMkLst>
            <pc:docMk/>
            <pc:sldMk cId="347567690" sldId="319"/>
            <ac:spMk id="3" creationId="{E3CF603A-ED0C-4F23-A2E2-FFCCD20577DC}"/>
          </ac:spMkLst>
        </pc:spChg>
      </pc:sldChg>
      <pc:sldChg chg="modSp modCm">
        <pc:chgData name="Mary Locklin" userId="S::mlocklin@hqi.solutions::b7584531-bce8-4955-b104-0c06e6d73194" providerId="AD" clId="Web-{B8211062-3A89-F89E-0A21-084F967F1EEF}" dt="2024-07-30T18:06:53.711" v="21" actId="1076"/>
        <pc:sldMkLst>
          <pc:docMk/>
          <pc:sldMk cId="3134630158" sldId="321"/>
        </pc:sldMkLst>
        <pc:spChg chg="mod">
          <ac:chgData name="Mary Locklin" userId="S::mlocklin@hqi.solutions::b7584531-bce8-4955-b104-0c06e6d73194" providerId="AD" clId="Web-{B8211062-3A89-F89E-0A21-084F967F1EEF}" dt="2024-07-30T18:06:53.711" v="21" actId="1076"/>
          <ac:spMkLst>
            <pc:docMk/>
            <pc:sldMk cId="3134630158" sldId="321"/>
            <ac:spMk id="3" creationId="{E3CF603A-ED0C-4F23-A2E2-FFCCD20577DC}"/>
          </ac:spMkLst>
        </pc:spChg>
        <pc:extLst>
          <p:ext xmlns:p="http://schemas.openxmlformats.org/presentationml/2006/main" uri="{D6D511B9-2390-475A-947B-AFAB55BFBCF1}">
            <pc226:cmChg xmlns:pc226="http://schemas.microsoft.com/office/powerpoint/2022/06/main/command" chg="">
              <pc226:chgData name="Mary Locklin" userId="S::mlocklin@hqi.solutions::b7584531-bce8-4955-b104-0c06e6d73194" providerId="AD" clId="Web-{B8211062-3A89-F89E-0A21-084F967F1EEF}" dt="2024-07-30T18:03:54.425" v="0"/>
              <pc2:cmMkLst xmlns:pc2="http://schemas.microsoft.com/office/powerpoint/2019/9/main/command">
                <pc:docMk/>
                <pc:sldMk cId="3134630158" sldId="321"/>
                <pc2:cmMk id="{C430622E-796E-4CC9-91F3-30F7CA0FC36A}"/>
              </pc2:cmMkLst>
              <pc226:cmRplyChg chg="add">
                <pc226:chgData name="Mary Locklin" userId="S::mlocklin@hqi.solutions::b7584531-bce8-4955-b104-0c06e6d73194" providerId="AD" clId="Web-{B8211062-3A89-F89E-0A21-084F967F1EEF}" dt="2024-07-30T18:03:54.425" v="0"/>
                <pc2:cmRplyMkLst xmlns:pc2="http://schemas.microsoft.com/office/powerpoint/2019/9/main/command">
                  <pc:docMk/>
                  <pc:sldMk cId="3134630158" sldId="321"/>
                  <pc2:cmMk id="{C430622E-796E-4CC9-91F3-30F7CA0FC36A}"/>
                  <pc2:cmRplyMk id="{C7C9FAD7-79F4-42B9-8B0B-B80B13B7C383}"/>
                </pc2:cmRplyMkLst>
              </pc226:cmRplyChg>
            </pc226:cmChg>
          </p:ext>
        </pc:extLst>
      </pc:sldChg>
      <pc:sldChg chg="modCm">
        <pc:chgData name="Mary Locklin" userId="S::mlocklin@hqi.solutions::b7584531-bce8-4955-b104-0c06e6d73194" providerId="AD" clId="Web-{B8211062-3A89-F89E-0A21-084F967F1EEF}" dt="2024-07-30T18:05:22.396" v="1"/>
        <pc:sldMkLst>
          <pc:docMk/>
          <pc:sldMk cId="1529452694" sldId="322"/>
        </pc:sldMkLst>
        <pc:extLst>
          <p:ext xmlns:p="http://schemas.openxmlformats.org/presentationml/2006/main" uri="{D6D511B9-2390-475A-947B-AFAB55BFBCF1}">
            <pc226:cmChg xmlns:pc226="http://schemas.microsoft.com/office/powerpoint/2022/06/main/command" chg="">
              <pc226:chgData name="Mary Locklin" userId="S::mlocklin@hqi.solutions::b7584531-bce8-4955-b104-0c06e6d73194" providerId="AD" clId="Web-{B8211062-3A89-F89E-0A21-084F967F1EEF}" dt="2024-07-30T18:05:22.396" v="1"/>
              <pc2:cmMkLst xmlns:pc2="http://schemas.microsoft.com/office/powerpoint/2019/9/main/command">
                <pc:docMk/>
                <pc:sldMk cId="1529452694" sldId="322"/>
                <pc2:cmMk id="{BCC3F06F-E1E9-4089-BCFC-FD47DE54AD98}"/>
              </pc2:cmMkLst>
              <pc226:cmRplyChg chg="add">
                <pc226:chgData name="Mary Locklin" userId="S::mlocklin@hqi.solutions::b7584531-bce8-4955-b104-0c06e6d73194" providerId="AD" clId="Web-{B8211062-3A89-F89E-0A21-084F967F1EEF}" dt="2024-07-30T18:05:22.396" v="1"/>
                <pc2:cmRplyMkLst xmlns:pc2="http://schemas.microsoft.com/office/powerpoint/2019/9/main/command">
                  <pc:docMk/>
                  <pc:sldMk cId="1529452694" sldId="322"/>
                  <pc2:cmMk id="{BCC3F06F-E1E9-4089-BCFC-FD47DE54AD98}"/>
                  <pc2:cmRplyMk id="{753119B4-0461-4A6F-9C4A-C5B32BB12A32}"/>
                </pc2:cmRplyMkLst>
              </pc226:cmRplyChg>
            </pc226:cmChg>
          </p:ext>
        </pc:extLst>
      </pc:sldChg>
    </pc:docChg>
  </pc:docChgLst>
  <pc:docChgLst>
    <pc:chgData name="Laura Finch" userId="S::lfinch@hqi.solutions::fb39cc06-ab26-4ebd-bfe4-08e0020ef85c" providerId="AD" clId="Web-{50903847-338E-F501-5360-E8CFBDAC9160}"/>
    <pc:docChg chg="">
      <pc:chgData name="Laura Finch" userId="S::lfinch@hqi.solutions::fb39cc06-ab26-4ebd-bfe4-08e0020ef85c" providerId="AD" clId="Web-{50903847-338E-F501-5360-E8CFBDAC9160}" dt="2024-07-25T17:55:25.885" v="0"/>
      <pc:docMkLst>
        <pc:docMk/>
      </pc:docMkLst>
      <pc:sldChg chg="modCm">
        <pc:chgData name="Laura Finch" userId="S::lfinch@hqi.solutions::fb39cc06-ab26-4ebd-bfe4-08e0020ef85c" providerId="AD" clId="Web-{50903847-338E-F501-5360-E8CFBDAC9160}" dt="2024-07-25T17:55:25.885" v="0"/>
        <pc:sldMkLst>
          <pc:docMk/>
          <pc:sldMk cId="1529452694" sldId="322"/>
        </pc:sldMkLst>
        <pc:extLst>
          <p:ext xmlns:p="http://schemas.openxmlformats.org/presentationml/2006/main" uri="{D6D511B9-2390-475A-947B-AFAB55BFBCF1}">
            <pc226:cmChg xmlns:pc226="http://schemas.microsoft.com/office/powerpoint/2022/06/main/command" chg="">
              <pc226:chgData name="Laura Finch" userId="S::lfinch@hqi.solutions::fb39cc06-ab26-4ebd-bfe4-08e0020ef85c" providerId="AD" clId="Web-{50903847-338E-F501-5360-E8CFBDAC9160}" dt="2024-07-25T17:55:25.885" v="0"/>
              <pc2:cmMkLst xmlns:pc2="http://schemas.microsoft.com/office/powerpoint/2019/9/main/command">
                <pc:docMk/>
                <pc:sldMk cId="1529452694" sldId="322"/>
                <pc2:cmMk id="{BCC3F06F-E1E9-4089-BCFC-FD47DE54AD98}"/>
              </pc2:cmMkLst>
              <pc226:cmRplyChg chg="add">
                <pc226:chgData name="Laura Finch" userId="S::lfinch@hqi.solutions::fb39cc06-ab26-4ebd-bfe4-08e0020ef85c" providerId="AD" clId="Web-{50903847-338E-F501-5360-E8CFBDAC9160}" dt="2024-07-25T17:55:25.885" v="0"/>
                <pc2:cmRplyMkLst xmlns:pc2="http://schemas.microsoft.com/office/powerpoint/2019/9/main/command">
                  <pc:docMk/>
                  <pc:sldMk cId="1529452694" sldId="322"/>
                  <pc2:cmMk id="{BCC3F06F-E1E9-4089-BCFC-FD47DE54AD98}"/>
                  <pc2:cmRplyMk id="{8EC8949C-458E-4ECA-8E7D-E2D81049ADBB}"/>
                </pc2:cmRplyMkLst>
              </pc226:cmRplyChg>
            </pc226:cmChg>
          </p:ext>
        </pc:extLst>
      </pc:sldChg>
    </pc:docChg>
  </pc:docChgLst>
  <pc:docChgLst>
    <pc:chgData name="Laura Finch" userId="S::lfinch@hqi.solutions::fb39cc06-ab26-4ebd-bfe4-08e0020ef85c" providerId="AD" clId="Web-{9E1DA8D0-43A9-AF32-0F08-209088A157AC}"/>
    <pc:docChg chg="">
      <pc:chgData name="Laura Finch" userId="S::lfinch@hqi.solutions::fb39cc06-ab26-4ebd-bfe4-08e0020ef85c" providerId="AD" clId="Web-{9E1DA8D0-43A9-AF32-0F08-209088A157AC}" dt="2024-07-30T19:05:47.623" v="2"/>
      <pc:docMkLst>
        <pc:docMk/>
      </pc:docMkLst>
      <pc:sldChg chg="modCm">
        <pc:chgData name="Laura Finch" userId="S::lfinch@hqi.solutions::fb39cc06-ab26-4ebd-bfe4-08e0020ef85c" providerId="AD" clId="Web-{9E1DA8D0-43A9-AF32-0F08-209088A157AC}" dt="2024-07-30T19:05:47.623" v="2"/>
        <pc:sldMkLst>
          <pc:docMk/>
          <pc:sldMk cId="1673882421" sldId="320"/>
        </pc:sldMkLst>
        <pc:extLst>
          <p:ext xmlns:p="http://schemas.openxmlformats.org/presentationml/2006/main" uri="{D6D511B9-2390-475A-947B-AFAB55BFBCF1}">
            <pc226:cmChg xmlns:pc226="http://schemas.microsoft.com/office/powerpoint/2022/06/main/command" chg="">
              <pc226:chgData name="Laura Finch" userId="S::lfinch@hqi.solutions::fb39cc06-ab26-4ebd-bfe4-08e0020ef85c" providerId="AD" clId="Web-{9E1DA8D0-43A9-AF32-0F08-209088A157AC}" dt="2024-07-30T19:05:47.623" v="2"/>
              <pc2:cmMkLst xmlns:pc2="http://schemas.microsoft.com/office/powerpoint/2019/9/main/command">
                <pc:docMk/>
                <pc:sldMk cId="1673882421" sldId="320"/>
                <pc2:cmMk id="{66D6C9F5-4FFF-4C05-96DD-105FC8E98695}"/>
              </pc2:cmMkLst>
              <pc226:cmRplyChg chg="add">
                <pc226:chgData name="Laura Finch" userId="S::lfinch@hqi.solutions::fb39cc06-ab26-4ebd-bfe4-08e0020ef85c" providerId="AD" clId="Web-{9E1DA8D0-43A9-AF32-0F08-209088A157AC}" dt="2024-07-30T19:05:47.623" v="2"/>
                <pc2:cmRplyMkLst xmlns:pc2="http://schemas.microsoft.com/office/powerpoint/2019/9/main/command">
                  <pc:docMk/>
                  <pc:sldMk cId="1673882421" sldId="320"/>
                  <pc2:cmMk id="{66D6C9F5-4FFF-4C05-96DD-105FC8E98695}"/>
                  <pc2:cmRplyMk id="{C3AB0D20-67FC-4DC1-92B2-C7F43B7DA0CC}"/>
                </pc2:cmRplyMkLst>
              </pc226:cmRplyChg>
            </pc226:cmChg>
          </p:ext>
        </pc:extLst>
      </pc:sldChg>
      <pc:sldChg chg="modCm">
        <pc:chgData name="Laura Finch" userId="S::lfinch@hqi.solutions::fb39cc06-ab26-4ebd-bfe4-08e0020ef85c" providerId="AD" clId="Web-{9E1DA8D0-43A9-AF32-0F08-209088A157AC}" dt="2024-07-30T19:01:33.629" v="0"/>
        <pc:sldMkLst>
          <pc:docMk/>
          <pc:sldMk cId="3134630158" sldId="321"/>
        </pc:sldMkLst>
        <pc:extLst>
          <p:ext xmlns:p="http://schemas.openxmlformats.org/presentationml/2006/main" uri="{D6D511B9-2390-475A-947B-AFAB55BFBCF1}">
            <pc226:cmChg xmlns:pc226="http://schemas.microsoft.com/office/powerpoint/2022/06/main/command" chg="">
              <pc226:chgData name="Laura Finch" userId="S::lfinch@hqi.solutions::fb39cc06-ab26-4ebd-bfe4-08e0020ef85c" providerId="AD" clId="Web-{9E1DA8D0-43A9-AF32-0F08-209088A157AC}" dt="2024-07-30T19:01:33.629" v="0"/>
              <pc2:cmMkLst xmlns:pc2="http://schemas.microsoft.com/office/powerpoint/2019/9/main/command">
                <pc:docMk/>
                <pc:sldMk cId="3134630158" sldId="321"/>
                <pc2:cmMk id="{C430622E-796E-4CC9-91F3-30F7CA0FC36A}"/>
              </pc2:cmMkLst>
              <pc226:cmRplyChg chg="add">
                <pc226:chgData name="Laura Finch" userId="S::lfinch@hqi.solutions::fb39cc06-ab26-4ebd-bfe4-08e0020ef85c" providerId="AD" clId="Web-{9E1DA8D0-43A9-AF32-0F08-209088A157AC}" dt="2024-07-30T19:01:33.629" v="0"/>
                <pc2:cmRplyMkLst xmlns:pc2="http://schemas.microsoft.com/office/powerpoint/2019/9/main/command">
                  <pc:docMk/>
                  <pc:sldMk cId="3134630158" sldId="321"/>
                  <pc2:cmMk id="{C430622E-796E-4CC9-91F3-30F7CA0FC36A}"/>
                  <pc2:cmRplyMk id="{684E4109-199B-48EB-AF19-D293DD5FCB9C}"/>
                </pc2:cmRplyMkLst>
              </pc226:cmRplyChg>
            </pc226:cmChg>
          </p:ext>
        </pc:extLst>
      </pc:sldChg>
      <pc:sldChg chg="modCm">
        <pc:chgData name="Laura Finch" userId="S::lfinch@hqi.solutions::fb39cc06-ab26-4ebd-bfe4-08e0020ef85c" providerId="AD" clId="Web-{9E1DA8D0-43A9-AF32-0F08-209088A157AC}" dt="2024-07-30T19:05:00.074" v="1"/>
        <pc:sldMkLst>
          <pc:docMk/>
          <pc:sldMk cId="1529452694" sldId="322"/>
        </pc:sldMkLst>
        <pc:extLst>
          <p:ext xmlns:p="http://schemas.openxmlformats.org/presentationml/2006/main" uri="{D6D511B9-2390-475A-947B-AFAB55BFBCF1}">
            <pc226:cmChg xmlns:pc226="http://schemas.microsoft.com/office/powerpoint/2022/06/main/command" chg="">
              <pc226:chgData name="Laura Finch" userId="S::lfinch@hqi.solutions::fb39cc06-ab26-4ebd-bfe4-08e0020ef85c" providerId="AD" clId="Web-{9E1DA8D0-43A9-AF32-0F08-209088A157AC}" dt="2024-07-30T19:05:00.074" v="1"/>
              <pc2:cmMkLst xmlns:pc2="http://schemas.microsoft.com/office/powerpoint/2019/9/main/command">
                <pc:docMk/>
                <pc:sldMk cId="1529452694" sldId="322"/>
                <pc2:cmMk id="{BFF23CC9-5DFB-4AE1-8B9A-F757887BF8C8}"/>
              </pc2:cmMkLst>
              <pc226:cmRplyChg chg="add">
                <pc226:chgData name="Laura Finch" userId="S::lfinch@hqi.solutions::fb39cc06-ab26-4ebd-bfe4-08e0020ef85c" providerId="AD" clId="Web-{9E1DA8D0-43A9-AF32-0F08-209088A157AC}" dt="2024-07-30T19:05:00.074" v="1"/>
                <pc2:cmRplyMkLst xmlns:pc2="http://schemas.microsoft.com/office/powerpoint/2019/9/main/command">
                  <pc:docMk/>
                  <pc:sldMk cId="1529452694" sldId="322"/>
                  <pc2:cmMk id="{BFF23CC9-5DFB-4AE1-8B9A-F757887BF8C8}"/>
                  <pc2:cmRplyMk id="{BF733E17-2B95-4340-8174-78B2FB04699D}"/>
                </pc2:cmRplyMkLst>
              </pc226:cmRplyChg>
            </pc226:cmChg>
          </p:ext>
        </pc:extLst>
      </pc:sldChg>
    </pc:docChg>
  </pc:docChgLst>
  <pc:docChgLst>
    <pc:chgData name="Mary Locklin" userId="S::mlocklin@hqi.solutions::b7584531-bce8-4955-b104-0c06e6d73194" providerId="AD" clId="Web-{89AE6E58-1B21-D871-6589-6EE20966DB4B}"/>
    <pc:docChg chg="">
      <pc:chgData name="Mary Locklin" userId="S::mlocklin@hqi.solutions::b7584531-bce8-4955-b104-0c06e6d73194" providerId="AD" clId="Web-{89AE6E58-1B21-D871-6589-6EE20966DB4B}" dt="2024-07-25T17:23:10.222" v="0"/>
      <pc:docMkLst>
        <pc:docMk/>
      </pc:docMkLst>
      <pc:sldChg chg="modCm">
        <pc:chgData name="Mary Locklin" userId="S::mlocklin@hqi.solutions::b7584531-bce8-4955-b104-0c06e6d73194" providerId="AD" clId="Web-{89AE6E58-1B21-D871-6589-6EE20966DB4B}" dt="2024-07-25T17:23:10.222" v="0"/>
        <pc:sldMkLst>
          <pc:docMk/>
          <pc:sldMk cId="347567690" sldId="319"/>
        </pc:sldMkLst>
        <pc:extLst>
          <p:ext xmlns:p="http://schemas.openxmlformats.org/presentationml/2006/main" uri="{D6D511B9-2390-475A-947B-AFAB55BFBCF1}">
            <pc226:cmChg xmlns:pc226="http://schemas.microsoft.com/office/powerpoint/2022/06/main/command" chg="">
              <pc226:chgData name="Mary Locklin" userId="S::mlocklin@hqi.solutions::b7584531-bce8-4955-b104-0c06e6d73194" providerId="AD" clId="Web-{89AE6E58-1B21-D871-6589-6EE20966DB4B}" dt="2024-07-25T17:23:10.222" v="0"/>
              <pc2:cmMkLst xmlns:pc2="http://schemas.microsoft.com/office/powerpoint/2019/9/main/command">
                <pc:docMk/>
                <pc:sldMk cId="347567690" sldId="319"/>
                <pc2:cmMk id="{1379A5ED-C91E-4059-8B33-70C3C34B8A84}"/>
              </pc2:cmMkLst>
              <pc226:cmRplyChg chg="add">
                <pc226:chgData name="Mary Locklin" userId="S::mlocklin@hqi.solutions::b7584531-bce8-4955-b104-0c06e6d73194" providerId="AD" clId="Web-{89AE6E58-1B21-D871-6589-6EE20966DB4B}" dt="2024-07-25T17:23:10.222" v="0"/>
                <pc2:cmRplyMkLst xmlns:pc2="http://schemas.microsoft.com/office/powerpoint/2019/9/main/command">
                  <pc:docMk/>
                  <pc:sldMk cId="347567690" sldId="319"/>
                  <pc2:cmMk id="{1379A5ED-C91E-4059-8B33-70C3C34B8A84}"/>
                  <pc2:cmRplyMk id="{D7CDC155-ACC1-4233-9BB2-C5634F721B32}"/>
                </pc2:cmRplyMkLst>
              </pc226:cmRplyChg>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E227B-B7DD-4B92-A190-0E2620C4875A}" type="datetimeFigureOut">
              <a:rPr lang="en-US" smtClean="0"/>
              <a:t>7/31/2024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FD79B-9225-4D32-B5B3-5FA7AA6FD63D}" type="slidenum">
              <a:rPr lang="en-US" smtClean="0"/>
              <a:t>‹#›</a:t>
            </a:fld>
            <a:endParaRPr lang="en-US"/>
          </a:p>
        </p:txBody>
      </p:sp>
    </p:spTree>
    <p:extLst>
      <p:ext uri="{BB962C8B-B14F-4D97-AF65-F5344CB8AC3E}">
        <p14:creationId xmlns:p14="http://schemas.microsoft.com/office/powerpoint/2010/main" val="546903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0675" y="276225"/>
            <a:ext cx="2132013" cy="1198563"/>
          </a:xfrm>
          <a:prstGeom prst="rect">
            <a:avLst/>
          </a:prstGeom>
          <a:noFill/>
          <a:ln w="12700">
            <a:solidFill>
              <a:prstClr val="black"/>
            </a:solidFill>
          </a:ln>
        </p:spPr>
      </p:sp>
      <p:sp>
        <p:nvSpPr>
          <p:cNvPr id="3" name="Notes Placeholder 2"/>
          <p:cNvSpPr>
            <a:spLocks noGrp="1"/>
          </p:cNvSpPr>
          <p:nvPr>
            <p:ph type="body" idx="1"/>
          </p:nvPr>
        </p:nvSpPr>
        <p:spPr>
          <a:xfrm>
            <a:off x="539434" y="1700585"/>
            <a:ext cx="7684796" cy="4245888"/>
          </a:xfrm>
          <a:prstGeom prst="rect">
            <a:avLst/>
          </a:prstGeom>
        </p:spPr>
        <p:txBody>
          <a:bodyPr lIns="92282" tIns="46141" rIns="92282" bIns="46141"/>
          <a:lstStyle/>
          <a:p>
            <a:endParaRPr lang="en-US">
              <a:solidFill>
                <a:srgbClr val="0073B6"/>
              </a:solidFill>
              <a:latin typeface="Nirmala UI" panose="020B0502040204020203" pitchFamily="34" charset="0"/>
              <a:ea typeface="Nirmala UI" panose="020B0502040204020203" pitchFamily="34" charset="0"/>
              <a:cs typeface="Nirmala UI" panose="020B0502040204020203" pitchFamily="34" charset="0"/>
            </a:endParaRPr>
          </a:p>
        </p:txBody>
      </p:sp>
    </p:spTree>
    <p:extLst>
      <p:ext uri="{BB962C8B-B14F-4D97-AF65-F5344CB8AC3E}">
        <p14:creationId xmlns:p14="http://schemas.microsoft.com/office/powerpoint/2010/main" val="638024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6AFD79B-9225-4D32-B5B3-5FA7AA6FD63D}" type="slidenum">
              <a:rPr lang="en-US" smtClean="0"/>
              <a:t>2</a:t>
            </a:fld>
            <a:endParaRPr lang="en-US"/>
          </a:p>
        </p:txBody>
      </p:sp>
    </p:spTree>
    <p:extLst>
      <p:ext uri="{BB962C8B-B14F-4D97-AF65-F5344CB8AC3E}">
        <p14:creationId xmlns:p14="http://schemas.microsoft.com/office/powerpoint/2010/main" val="2338759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E4A2-ABBF-125A-DBEC-032FC3010F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AA775F-23F3-433B-44E4-EFFC95E9FA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73F246-3326-02CB-9A3C-90BC63582FD5}"/>
              </a:ext>
            </a:extLst>
          </p:cNvPr>
          <p:cNvSpPr>
            <a:spLocks noGrp="1"/>
          </p:cNvSpPr>
          <p:nvPr>
            <p:ph type="dt" sz="half" idx="10"/>
          </p:nvPr>
        </p:nvSpPr>
        <p:spPr/>
        <p:txBody>
          <a:bodyPr/>
          <a:lstStyle/>
          <a:p>
            <a:fld id="{BE32A017-C2A5-4C77-96B6-6B70EE1D3A14}" type="datetimeFigureOut">
              <a:rPr lang="en-US" smtClean="0"/>
              <a:t>7/31/2024</a:t>
            </a:fld>
            <a:endParaRPr lang="en-US"/>
          </a:p>
        </p:txBody>
      </p:sp>
      <p:sp>
        <p:nvSpPr>
          <p:cNvPr id="5" name="Footer Placeholder 4">
            <a:extLst>
              <a:ext uri="{FF2B5EF4-FFF2-40B4-BE49-F238E27FC236}">
                <a16:creationId xmlns:a16="http://schemas.microsoft.com/office/drawing/2014/main" id="{6A7CEC6E-9EF6-67E2-EFCD-3B5F4BC35C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5DF8C9-62C0-B70B-2A47-92CCDCF011F2}"/>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219557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67253-FEF7-3C7D-7175-7DDB262E6F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72ACD1-BEC1-BBF2-DB6C-55E37D15BC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64212E-D1CB-8C96-F8C4-A0BFF7B96663}"/>
              </a:ext>
            </a:extLst>
          </p:cNvPr>
          <p:cNvSpPr>
            <a:spLocks noGrp="1"/>
          </p:cNvSpPr>
          <p:nvPr>
            <p:ph type="dt" sz="half" idx="10"/>
          </p:nvPr>
        </p:nvSpPr>
        <p:spPr/>
        <p:txBody>
          <a:bodyPr/>
          <a:lstStyle/>
          <a:p>
            <a:fld id="{BE32A017-C2A5-4C77-96B6-6B70EE1D3A14}" type="datetimeFigureOut">
              <a:rPr lang="en-US" smtClean="0"/>
              <a:t>7/31/2024</a:t>
            </a:fld>
            <a:endParaRPr lang="en-US"/>
          </a:p>
        </p:txBody>
      </p:sp>
      <p:sp>
        <p:nvSpPr>
          <p:cNvPr id="5" name="Footer Placeholder 4">
            <a:extLst>
              <a:ext uri="{FF2B5EF4-FFF2-40B4-BE49-F238E27FC236}">
                <a16:creationId xmlns:a16="http://schemas.microsoft.com/office/drawing/2014/main" id="{D03B4EDD-A668-C486-49D5-3B5D42772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1899AE-B654-F93D-8219-1E24D0507BA1}"/>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2283022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CB90EE-F7DD-AD6F-97CB-E23C2949C2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34739E-77BC-1241-05D6-30708104D4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CF1B0B-49B7-750A-E7BA-D400790DC38F}"/>
              </a:ext>
            </a:extLst>
          </p:cNvPr>
          <p:cNvSpPr>
            <a:spLocks noGrp="1"/>
          </p:cNvSpPr>
          <p:nvPr>
            <p:ph type="dt" sz="half" idx="10"/>
          </p:nvPr>
        </p:nvSpPr>
        <p:spPr/>
        <p:txBody>
          <a:bodyPr/>
          <a:lstStyle/>
          <a:p>
            <a:fld id="{BE32A017-C2A5-4C77-96B6-6B70EE1D3A14}" type="datetimeFigureOut">
              <a:rPr lang="en-US" smtClean="0"/>
              <a:t>7/31/2024</a:t>
            </a:fld>
            <a:endParaRPr lang="en-US"/>
          </a:p>
        </p:txBody>
      </p:sp>
      <p:sp>
        <p:nvSpPr>
          <p:cNvPr id="5" name="Footer Placeholder 4">
            <a:extLst>
              <a:ext uri="{FF2B5EF4-FFF2-40B4-BE49-F238E27FC236}">
                <a16:creationId xmlns:a16="http://schemas.microsoft.com/office/drawing/2014/main" id="{DFDD3484-A1BA-0E17-F398-5C32E4B0A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98BE6-C14A-4753-3DCF-180A3DFF831F}"/>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780976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Title Slide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778435-0220-4D13-AFB0-A503C53D1B7B}"/>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a:extLst>
              <a:ext uri="{FF2B5EF4-FFF2-40B4-BE49-F238E27FC236}">
                <a16:creationId xmlns:a16="http://schemas.microsoft.com/office/drawing/2014/main" id="{3370C34B-E929-4CB6-B24A-AB302E13DC93}"/>
              </a:ext>
              <a:ext uri="{C183D7F6-B498-43B3-948B-1728B52AA6E4}">
                <adec:decorative xmlns:adec="http://schemas.microsoft.com/office/drawing/2017/decorative" val="1"/>
              </a:ext>
            </a:extLst>
          </p:cNvPr>
          <p:cNvSpPr/>
          <p:nvPr/>
        </p:nvSpPr>
        <p:spPr>
          <a:xfrm>
            <a:off x="4152749" y="0"/>
            <a:ext cx="68281" cy="6864096"/>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Rectangle 15">
            <a:extLst>
              <a:ext uri="{FF2B5EF4-FFF2-40B4-BE49-F238E27FC236}">
                <a16:creationId xmlns:a16="http://schemas.microsoft.com/office/drawing/2014/main" id="{752F0C3E-B2C2-4F1A-9E59-3A12C252A921}"/>
              </a:ext>
              <a:ext uri="{C183D7F6-B498-43B3-948B-1728B52AA6E4}">
                <adec:decorative xmlns:adec="http://schemas.microsoft.com/office/drawing/2017/decorative" val="1"/>
              </a:ext>
            </a:extLst>
          </p:cNvPr>
          <p:cNvSpPr/>
          <p:nvPr userDrawn="1"/>
        </p:nvSpPr>
        <p:spPr>
          <a:xfrm flipH="1" flipV="1">
            <a:off x="1" y="-29496"/>
            <a:ext cx="4152748" cy="6888480"/>
          </a:xfrm>
          <a:prstGeom prst="rect">
            <a:avLst/>
          </a:prstGeom>
          <a:blipFill>
            <a:blip r:embed="rId2" cstate="print">
              <a:extLst>
                <a:ext uri="{28A0092B-C50C-407E-A947-70E740481C1C}">
                  <a14:useLocalDpi xmlns:a14="http://schemas.microsoft.com/office/drawing/2010/main" val="0"/>
                </a:ext>
              </a:extLst>
            </a:blip>
            <a:srcRect/>
            <a:stretch>
              <a:fillRect l="-193589" t="-156" r="-1305" b="15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5" name="Group 4" descr="H.Q.I.N. Logo">
            <a:extLst>
              <a:ext uri="{FF2B5EF4-FFF2-40B4-BE49-F238E27FC236}">
                <a16:creationId xmlns:a16="http://schemas.microsoft.com/office/drawing/2014/main" id="{E4201AE3-1BB6-4243-BDF3-10493910658E}"/>
              </a:ext>
            </a:extLst>
          </p:cNvPr>
          <p:cNvGrpSpPr/>
          <p:nvPr userDrawn="1"/>
        </p:nvGrpSpPr>
        <p:grpSpPr>
          <a:xfrm>
            <a:off x="541811" y="4659357"/>
            <a:ext cx="3061020" cy="1254507"/>
            <a:chOff x="5876802" y="3070673"/>
            <a:chExt cx="2496254" cy="986133"/>
          </a:xfrm>
        </p:grpSpPr>
        <p:pic>
          <p:nvPicPr>
            <p:cNvPr id="6" name="Picture 5">
              <a:extLst>
                <a:ext uri="{FF2B5EF4-FFF2-40B4-BE49-F238E27FC236}">
                  <a16:creationId xmlns:a16="http://schemas.microsoft.com/office/drawing/2014/main" id="{589D209E-57C5-4F39-98F9-D1FEFDDF35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76802" y="3898175"/>
              <a:ext cx="2491281" cy="158631"/>
            </a:xfrm>
            <a:prstGeom prst="rect">
              <a:avLst/>
            </a:prstGeom>
          </p:spPr>
        </p:pic>
        <p:pic>
          <p:nvPicPr>
            <p:cNvPr id="7" name="Picture 6" descr="A close up of a logo&#10;&#10;Description automatically generated">
              <a:extLst>
                <a:ext uri="{FF2B5EF4-FFF2-40B4-BE49-F238E27FC236}">
                  <a16:creationId xmlns:a16="http://schemas.microsoft.com/office/drawing/2014/main" id="{7DC44C7A-CC9B-4480-8BEE-91274330182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80478" y="3108627"/>
              <a:ext cx="685355" cy="685355"/>
            </a:xfrm>
            <a:prstGeom prst="rect">
              <a:avLst/>
            </a:prstGeom>
          </p:spPr>
        </p:pic>
        <p:pic>
          <p:nvPicPr>
            <p:cNvPr id="8" name="Picture 7">
              <a:extLst>
                <a:ext uri="{FF2B5EF4-FFF2-40B4-BE49-F238E27FC236}">
                  <a16:creationId xmlns:a16="http://schemas.microsoft.com/office/drawing/2014/main" id="{1814931D-23E1-4B35-9BB9-D96039A81B0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31771" y="3104140"/>
              <a:ext cx="184671" cy="158660"/>
            </a:xfrm>
            <a:prstGeom prst="rect">
              <a:avLst/>
            </a:prstGeom>
          </p:spPr>
        </p:pic>
        <p:pic>
          <p:nvPicPr>
            <p:cNvPr id="9" name="Picture 8">
              <a:extLst>
                <a:ext uri="{FF2B5EF4-FFF2-40B4-BE49-F238E27FC236}">
                  <a16:creationId xmlns:a16="http://schemas.microsoft.com/office/drawing/2014/main" id="{830B533D-92F7-4E38-906B-BB61267B37E2}"/>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89432" y="3108623"/>
              <a:ext cx="183624" cy="685355"/>
            </a:xfrm>
            <a:prstGeom prst="rect">
              <a:avLst/>
            </a:prstGeom>
          </p:spPr>
        </p:pic>
        <p:pic>
          <p:nvPicPr>
            <p:cNvPr id="10" name="Picture 9" descr="A close up of a logo&#10;&#10;Description automatically generated">
              <a:extLst>
                <a:ext uri="{FF2B5EF4-FFF2-40B4-BE49-F238E27FC236}">
                  <a16:creationId xmlns:a16="http://schemas.microsoft.com/office/drawing/2014/main" id="{6341E0BF-7029-400A-A645-4E87227DC19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06874" y="3249275"/>
              <a:ext cx="962847" cy="540636"/>
            </a:xfrm>
            <a:prstGeom prst="rect">
              <a:avLst/>
            </a:prstGeom>
          </p:spPr>
        </p:pic>
        <p:pic>
          <p:nvPicPr>
            <p:cNvPr id="11" name="Picture 10">
              <a:extLst>
                <a:ext uri="{FF2B5EF4-FFF2-40B4-BE49-F238E27FC236}">
                  <a16:creationId xmlns:a16="http://schemas.microsoft.com/office/drawing/2014/main" id="{EEE2B436-BF8F-41E1-999F-1D709A3281B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631122" y="3070673"/>
              <a:ext cx="706711" cy="727573"/>
            </a:xfrm>
            <a:prstGeom prst="rect">
              <a:avLst/>
            </a:prstGeom>
          </p:spPr>
        </p:pic>
        <p:pic>
          <p:nvPicPr>
            <p:cNvPr id="12" name="Picture 11">
              <a:extLst>
                <a:ext uri="{FF2B5EF4-FFF2-40B4-BE49-F238E27FC236}">
                  <a16:creationId xmlns:a16="http://schemas.microsoft.com/office/drawing/2014/main" id="{109B8B1D-A332-4F08-8851-7DB516022716}"/>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54183" y="3249290"/>
              <a:ext cx="1114119" cy="597315"/>
            </a:xfrm>
            <a:prstGeom prst="rect">
              <a:avLst/>
            </a:prstGeom>
          </p:spPr>
        </p:pic>
        <p:pic>
          <p:nvPicPr>
            <p:cNvPr id="13" name="Picture 12">
              <a:extLst>
                <a:ext uri="{FF2B5EF4-FFF2-40B4-BE49-F238E27FC236}">
                  <a16:creationId xmlns:a16="http://schemas.microsoft.com/office/drawing/2014/main" id="{5C4343D3-6745-4549-98B2-3B6F09AA5F8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754107" y="3346761"/>
              <a:ext cx="184671" cy="444768"/>
            </a:xfrm>
            <a:prstGeom prst="rect">
              <a:avLst/>
            </a:prstGeom>
          </p:spPr>
        </p:pic>
        <p:pic>
          <p:nvPicPr>
            <p:cNvPr id="14" name="Picture 13">
              <a:extLst>
                <a:ext uri="{FF2B5EF4-FFF2-40B4-BE49-F238E27FC236}">
                  <a16:creationId xmlns:a16="http://schemas.microsoft.com/office/drawing/2014/main" id="{5D7664B6-201B-41B2-9F5F-C69F1AB9BB4B}"/>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754106" y="3108621"/>
              <a:ext cx="184671" cy="158660"/>
            </a:xfrm>
            <a:prstGeom prst="rect">
              <a:avLst/>
            </a:prstGeom>
          </p:spPr>
        </p:pic>
        <p:pic>
          <p:nvPicPr>
            <p:cNvPr id="15" name="Picture 14">
              <a:extLst>
                <a:ext uri="{FF2B5EF4-FFF2-40B4-BE49-F238E27FC236}">
                  <a16:creationId xmlns:a16="http://schemas.microsoft.com/office/drawing/2014/main" id="{21C9807B-5AB0-4370-B4ED-C2416CAE160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431771" y="3349210"/>
              <a:ext cx="184671" cy="444768"/>
            </a:xfrm>
            <a:prstGeom prst="rect">
              <a:avLst/>
            </a:prstGeom>
          </p:spPr>
        </p:pic>
      </p:grpSp>
      <p:sp>
        <p:nvSpPr>
          <p:cNvPr id="20" name="Content Placeholder 7">
            <a:extLst>
              <a:ext uri="{FF2B5EF4-FFF2-40B4-BE49-F238E27FC236}">
                <a16:creationId xmlns:a16="http://schemas.microsoft.com/office/drawing/2014/main" id="{92C7229D-519A-4A16-AC89-E5DD214636B8}"/>
              </a:ext>
            </a:extLst>
          </p:cNvPr>
          <p:cNvSpPr>
            <a:spLocks noGrp="1"/>
          </p:cNvSpPr>
          <p:nvPr>
            <p:ph sz="quarter" idx="13" hasCustomPrompt="1"/>
          </p:nvPr>
        </p:nvSpPr>
        <p:spPr>
          <a:xfrm>
            <a:off x="4593340" y="3699160"/>
            <a:ext cx="7052341" cy="1832811"/>
          </a:xfrm>
        </p:spPr>
        <p:txBody>
          <a:bodyPr>
            <a:noAutofit/>
          </a:bodyPr>
          <a:lstStyle>
            <a:lvl1pPr marL="0" indent="0">
              <a:spcBef>
                <a:spcPts val="0"/>
              </a:spcBef>
              <a:buNone/>
              <a:defRPr sz="5867" spc="0" baseline="0">
                <a:solidFill>
                  <a:srgbClr val="0073B6"/>
                </a:solidFill>
                <a:latin typeface="Nirmala UI" panose="020B0502040204020203" pitchFamily="34" charset="0"/>
                <a:cs typeface="Nirmala UI" panose="020B0502040204020203" pitchFamily="34" charset="0"/>
              </a:defRPr>
            </a:lvl1pPr>
          </a:lstStyle>
          <a:p>
            <a:pPr lvl="0"/>
            <a:r>
              <a:rPr lang="en-US"/>
              <a:t>SECTION HEADER</a:t>
            </a:r>
          </a:p>
          <a:p>
            <a:pPr lvl="0"/>
            <a:r>
              <a:rPr lang="en-US"/>
              <a:t>GOES HERE</a:t>
            </a:r>
          </a:p>
        </p:txBody>
      </p:sp>
      <p:sp>
        <p:nvSpPr>
          <p:cNvPr id="18" name="Content Placeholder 7">
            <a:extLst>
              <a:ext uri="{FF2B5EF4-FFF2-40B4-BE49-F238E27FC236}">
                <a16:creationId xmlns:a16="http://schemas.microsoft.com/office/drawing/2014/main" id="{7CDA88F8-2C86-4E96-BFAC-D21E725669E7}"/>
              </a:ext>
            </a:extLst>
          </p:cNvPr>
          <p:cNvSpPr>
            <a:spLocks noGrp="1"/>
          </p:cNvSpPr>
          <p:nvPr>
            <p:ph sz="quarter" idx="14" hasCustomPrompt="1"/>
          </p:nvPr>
        </p:nvSpPr>
        <p:spPr>
          <a:xfrm>
            <a:off x="4593340" y="5602569"/>
            <a:ext cx="5416725" cy="867619"/>
          </a:xfrm>
        </p:spPr>
        <p:txBody>
          <a:bodyPr>
            <a:noAutofit/>
          </a:bodyPr>
          <a:lstStyle>
            <a:lvl1pPr marL="0" indent="0">
              <a:spcBef>
                <a:spcPts val="0"/>
              </a:spcBef>
              <a:buNone/>
              <a:defRPr sz="1867" spc="0" baseline="0">
                <a:solidFill>
                  <a:srgbClr val="0073B6"/>
                </a:solidFill>
                <a:latin typeface="Nirmala UI" panose="020B0502040204020203" pitchFamily="34" charset="0"/>
                <a:cs typeface="Nirmala UI" panose="020B0502040204020203" pitchFamily="34" charset="0"/>
              </a:defRPr>
            </a:lvl1pPr>
          </a:lstStyle>
          <a:p>
            <a:pPr lvl="0"/>
            <a:r>
              <a:rPr lang="en-US"/>
              <a:t>Month, Day, Year</a:t>
            </a:r>
          </a:p>
        </p:txBody>
      </p:sp>
      <p:pic>
        <p:nvPicPr>
          <p:cNvPr id="2" name="Picture 1" descr="Quality Improvement Organizations Program Logo">
            <a:extLst>
              <a:ext uri="{FF2B5EF4-FFF2-40B4-BE49-F238E27FC236}">
                <a16:creationId xmlns:a16="http://schemas.microsoft.com/office/drawing/2014/main" id="{7E316ECB-B379-433F-92B1-5DD97652EEC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865519" y="6135800"/>
            <a:ext cx="1856852" cy="486113"/>
          </a:xfrm>
          <a:prstGeom prst="rect">
            <a:avLst/>
          </a:prstGeom>
        </p:spPr>
      </p:pic>
    </p:spTree>
    <p:extLst>
      <p:ext uri="{BB962C8B-B14F-4D97-AF65-F5344CB8AC3E}">
        <p14:creationId xmlns:p14="http://schemas.microsoft.com/office/powerpoint/2010/main" val="1640651452"/>
      </p:ext>
    </p:extLst>
  </p:cSld>
  <p:clrMapOvr>
    <a:masterClrMapping/>
  </p:clrMapOvr>
  <p:extLst>
    <p:ext uri="{DCECCB84-F9BA-43D5-87BE-67443E8EF086}">
      <p15:sldGuideLst xmlns:p15="http://schemas.microsoft.com/office/powerpoint/2012/main">
        <p15:guide id="1" orient="horz" pos="3696">
          <p15:clr>
            <a:srgbClr val="FBAE40"/>
          </p15:clr>
        </p15:guide>
        <p15:guide id="2" pos="345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tandard Text or List">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lvl1pPr>
              <a:defRPr>
                <a:solidFill>
                  <a:srgbClr val="0073B6"/>
                </a:solidFill>
              </a:defRPr>
            </a:lvl1pPr>
          </a:lstStyle>
          <a:p>
            <a:fld id="{10DAB2CC-E082-4A90-B521-35AE5120E197}" type="slidenum">
              <a:rPr lang="en-US" smtClean="0"/>
              <a:pPr/>
              <a:t>‹#›</a:t>
            </a:fld>
            <a:endParaRPr lang="en-US"/>
          </a:p>
        </p:txBody>
      </p:sp>
      <p:sp>
        <p:nvSpPr>
          <p:cNvPr id="8" name="Content Placeholder 7">
            <a:extLst>
              <a:ext uri="{FF2B5EF4-FFF2-40B4-BE49-F238E27FC236}">
                <a16:creationId xmlns:a16="http://schemas.microsoft.com/office/drawing/2014/main" id="{3A9CBE0C-0636-49F7-9759-5C445487430A}"/>
              </a:ext>
            </a:extLst>
          </p:cNvPr>
          <p:cNvSpPr>
            <a:spLocks noGrp="1"/>
          </p:cNvSpPr>
          <p:nvPr>
            <p:ph sz="quarter" idx="13" hasCustomPrompt="1"/>
          </p:nvPr>
        </p:nvSpPr>
        <p:spPr>
          <a:xfrm>
            <a:off x="537362" y="403743"/>
            <a:ext cx="7501493" cy="943832"/>
          </a:xfrm>
        </p:spPr>
        <p:txBody>
          <a:bodyPr>
            <a:noAutofit/>
          </a:bodyPr>
          <a:lstStyle>
            <a:lvl1pPr marL="0" indent="0">
              <a:spcBef>
                <a:spcPts val="0"/>
              </a:spcBef>
              <a:buNone/>
              <a:defRPr sz="4267" spc="0" baseline="0">
                <a:solidFill>
                  <a:srgbClr val="0073B6"/>
                </a:solidFill>
                <a:latin typeface="Nirmala UI" panose="020B0502040204020203" pitchFamily="34" charset="0"/>
                <a:cs typeface="Nirmala UI" panose="020B0502040204020203" pitchFamily="34" charset="0"/>
              </a:defRPr>
            </a:lvl1pPr>
          </a:lstStyle>
          <a:p>
            <a:pPr lvl="0"/>
            <a:r>
              <a:rPr lang="en-US"/>
              <a:t>TITLE PLACEMENT </a:t>
            </a:r>
          </a:p>
        </p:txBody>
      </p:sp>
      <p:sp>
        <p:nvSpPr>
          <p:cNvPr id="10" name="Content Placeholder 7">
            <a:extLst>
              <a:ext uri="{FF2B5EF4-FFF2-40B4-BE49-F238E27FC236}">
                <a16:creationId xmlns:a16="http://schemas.microsoft.com/office/drawing/2014/main" id="{28C059FD-F1E1-4EB9-B7BF-7332C141412E}"/>
              </a:ext>
            </a:extLst>
          </p:cNvPr>
          <p:cNvSpPr>
            <a:spLocks noGrp="1"/>
          </p:cNvSpPr>
          <p:nvPr>
            <p:ph sz="quarter" idx="15" hasCustomPrompt="1"/>
          </p:nvPr>
        </p:nvSpPr>
        <p:spPr>
          <a:xfrm>
            <a:off x="877824" y="1548383"/>
            <a:ext cx="10431536" cy="4303643"/>
          </a:xfrm>
        </p:spPr>
        <p:txBody>
          <a:bodyPr>
            <a:noAutofit/>
          </a:bodyPr>
          <a:lstStyle>
            <a:lvl1pPr marL="0" indent="0">
              <a:spcBef>
                <a:spcPts val="0"/>
              </a:spcBef>
              <a:buNone/>
              <a:defRPr sz="2667" spc="0" baseline="0">
                <a:solidFill>
                  <a:srgbClr val="0073B6"/>
                </a:solidFill>
                <a:latin typeface="Nirmala UI" panose="020B0502040204020203" pitchFamily="34" charset="0"/>
                <a:cs typeface="Nirmala UI" panose="020B0502040204020203" pitchFamily="34" charset="0"/>
              </a:defRPr>
            </a:lvl1pPr>
          </a:lstStyle>
          <a:p>
            <a:pPr lvl="0"/>
            <a:r>
              <a:rPr lang="en-US"/>
              <a:t>Place text or numbered list here</a:t>
            </a:r>
          </a:p>
        </p:txBody>
      </p:sp>
      <p:grpSp>
        <p:nvGrpSpPr>
          <p:cNvPr id="9" name="Group 8">
            <a:extLst>
              <a:ext uri="{FF2B5EF4-FFF2-40B4-BE49-F238E27FC236}">
                <a16:creationId xmlns:a16="http://schemas.microsoft.com/office/drawing/2014/main" id="{39490D9D-743A-4A3B-A9ED-DFA41BFFB557}"/>
              </a:ext>
            </a:extLst>
          </p:cNvPr>
          <p:cNvGrpSpPr/>
          <p:nvPr userDrawn="1"/>
        </p:nvGrpSpPr>
        <p:grpSpPr>
          <a:xfrm>
            <a:off x="318493" y="369602"/>
            <a:ext cx="9500209" cy="293868"/>
            <a:chOff x="238870" y="277201"/>
            <a:chExt cx="8956648" cy="220401"/>
          </a:xfrm>
        </p:grpSpPr>
        <p:sp>
          <p:nvSpPr>
            <p:cNvPr id="11" name="Rectangle 10">
              <a:extLst>
                <a:ext uri="{FF2B5EF4-FFF2-40B4-BE49-F238E27FC236}">
                  <a16:creationId xmlns:a16="http://schemas.microsoft.com/office/drawing/2014/main" id="{BBAF13DE-44D1-4774-94EF-D0E0AD16518F}"/>
                </a:ext>
                <a:ext uri="{C183D7F6-B498-43B3-948B-1728B52AA6E4}">
                  <adec:decorative xmlns:adec="http://schemas.microsoft.com/office/drawing/2017/decorative" val="1"/>
                </a:ext>
              </a:extLst>
            </p:cNvPr>
            <p:cNvSpPr/>
            <p:nvPr/>
          </p:nvSpPr>
          <p:spPr>
            <a:xfrm rot="5400000">
              <a:off x="4691588" y="-4175517"/>
              <a:ext cx="51211" cy="8956648"/>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Isosceles Triangle 11">
              <a:extLst>
                <a:ext uri="{FF2B5EF4-FFF2-40B4-BE49-F238E27FC236}">
                  <a16:creationId xmlns:a16="http://schemas.microsoft.com/office/drawing/2014/main" id="{01D5BECE-63FD-4CF2-833E-94E7731FAD29}"/>
                </a:ext>
              </a:extLst>
            </p:cNvPr>
            <p:cNvSpPr/>
            <p:nvPr/>
          </p:nvSpPr>
          <p:spPr>
            <a:xfrm rot="10800000">
              <a:off x="296820" y="322673"/>
              <a:ext cx="166816" cy="174929"/>
            </a:xfrm>
            <a:prstGeom prst="triangle">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Tree>
    <p:extLst>
      <p:ext uri="{BB962C8B-B14F-4D97-AF65-F5344CB8AC3E}">
        <p14:creationId xmlns:p14="http://schemas.microsoft.com/office/powerpoint/2010/main" val="2962900574"/>
      </p:ext>
    </p:extLst>
  </p:cSld>
  <p:clrMapOvr>
    <a:masterClrMapping/>
  </p:clrMapOvr>
  <p:extLst>
    <p:ext uri="{DCECCB84-F9BA-43D5-87BE-67443E8EF086}">
      <p15:sldGuideLst xmlns:p15="http://schemas.microsoft.com/office/powerpoint/2012/main">
        <p15:guide id="1" orient="horz" pos="1392">
          <p15:clr>
            <a:srgbClr val="FBAE40"/>
          </p15:clr>
        </p15:guide>
        <p15:guide id="2" pos="41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D4883-B5C5-A317-81AB-72AC58F504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598431-1958-DA5D-9675-2DCDDAE041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408144-2991-9559-75EA-C1AF3DF8C03A}"/>
              </a:ext>
            </a:extLst>
          </p:cNvPr>
          <p:cNvSpPr>
            <a:spLocks noGrp="1"/>
          </p:cNvSpPr>
          <p:nvPr>
            <p:ph type="dt" sz="half" idx="10"/>
          </p:nvPr>
        </p:nvSpPr>
        <p:spPr/>
        <p:txBody>
          <a:bodyPr/>
          <a:lstStyle/>
          <a:p>
            <a:fld id="{BE32A017-C2A5-4C77-96B6-6B70EE1D3A14}" type="datetimeFigureOut">
              <a:rPr lang="en-US" smtClean="0"/>
              <a:t>7/31/2024</a:t>
            </a:fld>
            <a:endParaRPr lang="en-US"/>
          </a:p>
        </p:txBody>
      </p:sp>
      <p:sp>
        <p:nvSpPr>
          <p:cNvPr id="5" name="Footer Placeholder 4">
            <a:extLst>
              <a:ext uri="{FF2B5EF4-FFF2-40B4-BE49-F238E27FC236}">
                <a16:creationId xmlns:a16="http://schemas.microsoft.com/office/drawing/2014/main" id="{8D11B89D-1BAA-B64D-5F9E-47217F8779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FAA843-886B-0416-60C2-38801ED7E97F}"/>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139620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3149E-A05A-E088-9684-D9BDB3FED6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4E888F-F00A-DF49-7829-87C72956C1A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5D9BA8-6473-25B0-1CE3-0FAFA739BBB7}"/>
              </a:ext>
            </a:extLst>
          </p:cNvPr>
          <p:cNvSpPr>
            <a:spLocks noGrp="1"/>
          </p:cNvSpPr>
          <p:nvPr>
            <p:ph type="dt" sz="half" idx="10"/>
          </p:nvPr>
        </p:nvSpPr>
        <p:spPr/>
        <p:txBody>
          <a:bodyPr/>
          <a:lstStyle/>
          <a:p>
            <a:fld id="{BE32A017-C2A5-4C77-96B6-6B70EE1D3A14}" type="datetimeFigureOut">
              <a:rPr lang="en-US" smtClean="0"/>
              <a:t>7/31/2024</a:t>
            </a:fld>
            <a:endParaRPr lang="en-US"/>
          </a:p>
        </p:txBody>
      </p:sp>
      <p:sp>
        <p:nvSpPr>
          <p:cNvPr id="5" name="Footer Placeholder 4">
            <a:extLst>
              <a:ext uri="{FF2B5EF4-FFF2-40B4-BE49-F238E27FC236}">
                <a16:creationId xmlns:a16="http://schemas.microsoft.com/office/drawing/2014/main" id="{07CA94C4-55A9-BC7B-EB6E-A495F130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55294-1B49-9AE5-11CC-F315B01BB4BE}"/>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71851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8FB0E-5EC2-12CF-6163-B75E38707D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97B113-E228-31CA-5F0B-1A14F9DFE1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601F57-D3F9-8981-722D-D639D71196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D52EE3-80B4-EBB5-B83D-69E8A6C8714B}"/>
              </a:ext>
            </a:extLst>
          </p:cNvPr>
          <p:cNvSpPr>
            <a:spLocks noGrp="1"/>
          </p:cNvSpPr>
          <p:nvPr>
            <p:ph type="dt" sz="half" idx="10"/>
          </p:nvPr>
        </p:nvSpPr>
        <p:spPr/>
        <p:txBody>
          <a:bodyPr/>
          <a:lstStyle/>
          <a:p>
            <a:fld id="{BE32A017-C2A5-4C77-96B6-6B70EE1D3A14}" type="datetimeFigureOut">
              <a:rPr lang="en-US" smtClean="0"/>
              <a:t>7/31/2024</a:t>
            </a:fld>
            <a:endParaRPr lang="en-US"/>
          </a:p>
        </p:txBody>
      </p:sp>
      <p:sp>
        <p:nvSpPr>
          <p:cNvPr id="6" name="Footer Placeholder 5">
            <a:extLst>
              <a:ext uri="{FF2B5EF4-FFF2-40B4-BE49-F238E27FC236}">
                <a16:creationId xmlns:a16="http://schemas.microsoft.com/office/drawing/2014/main" id="{D4760658-C6B0-5263-69B0-07F1106DB4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181123-4188-775C-98C1-FC26D1FBA393}"/>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98265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BBBC-CBDA-7719-E882-804C026BA9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98F51B-24CA-EAD0-8C5D-A04745556B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A4872B-3FAB-C2CE-3711-3A8CADB2B8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E7B665-EEF4-97E9-FC83-062DDA2517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B72359-16C4-40B9-49DC-6412D74843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48C691-9FF0-2B62-3BE8-FB600958A2A0}"/>
              </a:ext>
            </a:extLst>
          </p:cNvPr>
          <p:cNvSpPr>
            <a:spLocks noGrp="1"/>
          </p:cNvSpPr>
          <p:nvPr>
            <p:ph type="dt" sz="half" idx="10"/>
          </p:nvPr>
        </p:nvSpPr>
        <p:spPr/>
        <p:txBody>
          <a:bodyPr/>
          <a:lstStyle/>
          <a:p>
            <a:fld id="{BE32A017-C2A5-4C77-96B6-6B70EE1D3A14}" type="datetimeFigureOut">
              <a:rPr lang="en-US" smtClean="0"/>
              <a:t>7/31/2024</a:t>
            </a:fld>
            <a:endParaRPr lang="en-US"/>
          </a:p>
        </p:txBody>
      </p:sp>
      <p:sp>
        <p:nvSpPr>
          <p:cNvPr id="8" name="Footer Placeholder 7">
            <a:extLst>
              <a:ext uri="{FF2B5EF4-FFF2-40B4-BE49-F238E27FC236}">
                <a16:creationId xmlns:a16="http://schemas.microsoft.com/office/drawing/2014/main" id="{946E176F-FBDB-DBC8-9631-9B0D7E8C29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366566-5D6A-55EE-758B-5A508CA11928}"/>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954095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F3BE5-B6AD-8493-3846-DD6B311495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6195C8-CBEF-8EDF-16D9-2CC396CE814D}"/>
              </a:ext>
            </a:extLst>
          </p:cNvPr>
          <p:cNvSpPr>
            <a:spLocks noGrp="1"/>
          </p:cNvSpPr>
          <p:nvPr>
            <p:ph type="dt" sz="half" idx="10"/>
          </p:nvPr>
        </p:nvSpPr>
        <p:spPr/>
        <p:txBody>
          <a:bodyPr/>
          <a:lstStyle/>
          <a:p>
            <a:fld id="{BE32A017-C2A5-4C77-96B6-6B70EE1D3A14}" type="datetimeFigureOut">
              <a:rPr lang="en-US" smtClean="0"/>
              <a:t>7/31/2024</a:t>
            </a:fld>
            <a:endParaRPr lang="en-US"/>
          </a:p>
        </p:txBody>
      </p:sp>
      <p:sp>
        <p:nvSpPr>
          <p:cNvPr id="4" name="Footer Placeholder 3">
            <a:extLst>
              <a:ext uri="{FF2B5EF4-FFF2-40B4-BE49-F238E27FC236}">
                <a16:creationId xmlns:a16="http://schemas.microsoft.com/office/drawing/2014/main" id="{D6027A4F-CAC4-D92F-F566-F88264C542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170D72-D0EF-442F-E5C6-4725FFAB6946}"/>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247359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AEA65-C937-D554-00C2-8B5B1D3A540D}"/>
              </a:ext>
            </a:extLst>
          </p:cNvPr>
          <p:cNvSpPr>
            <a:spLocks noGrp="1"/>
          </p:cNvSpPr>
          <p:nvPr>
            <p:ph type="dt" sz="half" idx="10"/>
          </p:nvPr>
        </p:nvSpPr>
        <p:spPr/>
        <p:txBody>
          <a:bodyPr/>
          <a:lstStyle/>
          <a:p>
            <a:fld id="{BE32A017-C2A5-4C77-96B6-6B70EE1D3A14}" type="datetimeFigureOut">
              <a:rPr lang="en-US" smtClean="0"/>
              <a:t>7/31/2024</a:t>
            </a:fld>
            <a:endParaRPr lang="en-US"/>
          </a:p>
        </p:txBody>
      </p:sp>
      <p:sp>
        <p:nvSpPr>
          <p:cNvPr id="3" name="Footer Placeholder 2">
            <a:extLst>
              <a:ext uri="{FF2B5EF4-FFF2-40B4-BE49-F238E27FC236}">
                <a16:creationId xmlns:a16="http://schemas.microsoft.com/office/drawing/2014/main" id="{534373E8-83C1-EA7E-5262-123B6A820F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1CDFF5-7327-2635-CF7C-3A8D40278A77}"/>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3242128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6781-F40C-7030-8C4C-567CC669C9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B6DA92-46FA-5D70-00D4-13BAB12F1F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63EC3F-C506-45E0-28B6-7EC6A9EB7A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1808A7-A443-6F13-93C6-60108EED249A}"/>
              </a:ext>
            </a:extLst>
          </p:cNvPr>
          <p:cNvSpPr>
            <a:spLocks noGrp="1"/>
          </p:cNvSpPr>
          <p:nvPr>
            <p:ph type="dt" sz="half" idx="10"/>
          </p:nvPr>
        </p:nvSpPr>
        <p:spPr/>
        <p:txBody>
          <a:bodyPr/>
          <a:lstStyle/>
          <a:p>
            <a:fld id="{BE32A017-C2A5-4C77-96B6-6B70EE1D3A14}" type="datetimeFigureOut">
              <a:rPr lang="en-US" smtClean="0"/>
              <a:t>7/31/2024</a:t>
            </a:fld>
            <a:endParaRPr lang="en-US"/>
          </a:p>
        </p:txBody>
      </p:sp>
      <p:sp>
        <p:nvSpPr>
          <p:cNvPr id="6" name="Footer Placeholder 5">
            <a:extLst>
              <a:ext uri="{FF2B5EF4-FFF2-40B4-BE49-F238E27FC236}">
                <a16:creationId xmlns:a16="http://schemas.microsoft.com/office/drawing/2014/main" id="{3FB690F2-E48B-90C2-CA0D-0AE6609664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84D19-61D3-E6B8-EE68-EB899AE99844}"/>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2033349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29D61-0E42-6BF6-8E99-189404931B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CD0736-69C9-014A-0D15-8A8D6ADB40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D42F66-6012-D5B7-F4CF-A31031264B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630765-E939-AE5A-E652-29EEABC2F92D}"/>
              </a:ext>
            </a:extLst>
          </p:cNvPr>
          <p:cNvSpPr>
            <a:spLocks noGrp="1"/>
          </p:cNvSpPr>
          <p:nvPr>
            <p:ph type="dt" sz="half" idx="10"/>
          </p:nvPr>
        </p:nvSpPr>
        <p:spPr/>
        <p:txBody>
          <a:bodyPr/>
          <a:lstStyle/>
          <a:p>
            <a:fld id="{BE32A017-C2A5-4C77-96B6-6B70EE1D3A14}" type="datetimeFigureOut">
              <a:rPr lang="en-US" smtClean="0"/>
              <a:t>7/31/2024</a:t>
            </a:fld>
            <a:endParaRPr lang="en-US"/>
          </a:p>
        </p:txBody>
      </p:sp>
      <p:sp>
        <p:nvSpPr>
          <p:cNvPr id="6" name="Footer Placeholder 5">
            <a:extLst>
              <a:ext uri="{FF2B5EF4-FFF2-40B4-BE49-F238E27FC236}">
                <a16:creationId xmlns:a16="http://schemas.microsoft.com/office/drawing/2014/main" id="{C25E76AE-25BD-E564-F15D-36861DEBEC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459D4B-0A2E-0E11-2CE8-C88236867B6F}"/>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1609613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543EE7-1037-4E2E-AD6B-57D1219A30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09C457-51E5-344A-1563-039FAA8B9C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381F93-A24C-1E83-DE0C-75D6F978FD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E32A017-C2A5-4C77-96B6-6B70EE1D3A14}" type="datetimeFigureOut">
              <a:rPr lang="en-US" smtClean="0"/>
              <a:t>7/31/2024</a:t>
            </a:fld>
            <a:endParaRPr lang="en-US"/>
          </a:p>
        </p:txBody>
      </p:sp>
      <p:sp>
        <p:nvSpPr>
          <p:cNvPr id="5" name="Footer Placeholder 4">
            <a:extLst>
              <a:ext uri="{FF2B5EF4-FFF2-40B4-BE49-F238E27FC236}">
                <a16:creationId xmlns:a16="http://schemas.microsoft.com/office/drawing/2014/main" id="{AB7A3141-2978-F335-74B8-12978A9A5A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67655E2-AE03-8F76-0C7C-C0475B0665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AE990C4-84B9-477E-AD3F-3849A805B9C9}" type="slidenum">
              <a:rPr lang="en-US" smtClean="0"/>
              <a:t>‹#›</a:t>
            </a:fld>
            <a:endParaRPr lang="en-US"/>
          </a:p>
        </p:txBody>
      </p:sp>
    </p:spTree>
    <p:extLst>
      <p:ext uri="{BB962C8B-B14F-4D97-AF65-F5344CB8AC3E}">
        <p14:creationId xmlns:p14="http://schemas.microsoft.com/office/powerpoint/2010/main" val="2646332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 Id="rId14" Type="http://schemas.openxmlformats.org/officeDocument/2006/relationships/image" Target="../media/image24.svg"/></Relationships>
</file>

<file path=ppt/slides/_rels/slide3.xml.rels><?xml version="1.0" encoding="UTF-8" standalone="yes"?>
<Relationships xmlns="http://schemas.openxmlformats.org/package/2006/relationships"><Relationship Id="rId8" Type="http://schemas.openxmlformats.org/officeDocument/2006/relationships/image" Target="../media/image31.jpeg"/><Relationship Id="rId3" Type="http://schemas.openxmlformats.org/officeDocument/2006/relationships/image" Target="../media/image26.jpeg"/><Relationship Id="rId7" Type="http://schemas.openxmlformats.org/officeDocument/2006/relationships/image" Target="../media/image30.jpeg"/><Relationship Id="rId12" Type="http://schemas.openxmlformats.org/officeDocument/2006/relationships/hyperlink" Target="https://www.ama-assn.org/delivering-care/public-health/new-acip-recommendations-rsv-covid-19-and-pneumococcal-vaccines-plus#:~:text=Fryhofer%3A%20A%20new%20PCV%2021,receive%20a%20dose%20of%20PCV." TargetMode="External"/><Relationship Id="rId2" Type="http://schemas.openxmlformats.org/officeDocument/2006/relationships/image" Target="../media/image25.jpeg"/><Relationship Id="rId1" Type="http://schemas.openxmlformats.org/officeDocument/2006/relationships/slideLayout" Target="../slideLayouts/slideLayout13.xml"/><Relationship Id="rId6" Type="http://schemas.openxmlformats.org/officeDocument/2006/relationships/image" Target="../media/image29.jpeg"/><Relationship Id="rId11" Type="http://schemas.openxmlformats.org/officeDocument/2006/relationships/image" Target="../media/image34.jpeg"/><Relationship Id="rId5" Type="http://schemas.openxmlformats.org/officeDocument/2006/relationships/image" Target="../media/image28.jpeg"/><Relationship Id="rId10" Type="http://schemas.openxmlformats.org/officeDocument/2006/relationships/image" Target="../media/image33.jpeg"/><Relationship Id="rId4" Type="http://schemas.openxmlformats.org/officeDocument/2006/relationships/image" Target="../media/image27.jpeg"/><Relationship Id="rId9" Type="http://schemas.openxmlformats.org/officeDocument/2006/relationships/image" Target="../media/image3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www.ama-assn.org/delivering-care/public-health/new-acip-recommendations-rsv-covid-19-and-pneumococcal-vaccines-plus#:~:text=Fryhofer%3A%20A%20new%20PCV%2021,receive%20a%20dose%20of%20PCV."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image" Target="../media/image37.png"/><Relationship Id="rId13" Type="http://schemas.openxmlformats.org/officeDocument/2006/relationships/hyperlink" Target="https://www.cdc.gov/vaccines/schedules/hcp/imz/adult-conditions.html" TargetMode="External"/><Relationship Id="rId18" Type="http://schemas.openxmlformats.org/officeDocument/2006/relationships/image" Target="../media/image42.png"/><Relationship Id="rId3" Type="http://schemas.openxmlformats.org/officeDocument/2006/relationships/hyperlink" Target="https://www.cdc.gov/vaccines/hcp/vis/vis-statements/flu.html" TargetMode="External"/><Relationship Id="rId7" Type="http://schemas.openxmlformats.org/officeDocument/2006/relationships/hyperlink" Target="https://www2.cdc.gov/nip/adultimmsched/?CDC_AA_refVal=https%3A%2F%2Fwww.cdc.gov%2Fvaccines%2Ftool%2Fadult.html" TargetMode="External"/><Relationship Id="rId12" Type="http://schemas.openxmlformats.org/officeDocument/2006/relationships/hyperlink" Target="https://www.cdc.gov/covid/vaccines/immunocompromised-people.html?CDC_AAref_Val=https://www.cdc.gov/coronavirus/2019-ncov/vaccines/recommendations/immuno.html" TargetMode="External"/><Relationship Id="rId17" Type="http://schemas.openxmlformats.org/officeDocument/2006/relationships/image" Target="../media/image41.png"/><Relationship Id="rId2" Type="http://schemas.openxmlformats.org/officeDocument/2006/relationships/hyperlink" Target="https://www.cdc.gov/covid/risk-factors/" TargetMode="External"/><Relationship Id="rId16" Type="http://schemas.openxmlformats.org/officeDocument/2006/relationships/hyperlink" Target="https://www.ama-assn.org/delivering-care/public-health/new-acip-recommendations-rsv-covid-19-and-pneumococcal-vaccines-plus#:~:text=Fryhofer%3A%20A%20new%20PCV%2021,receive%20a%20dose%20of%20PCV." TargetMode="External"/><Relationship Id="rId20" Type="http://schemas.openxmlformats.org/officeDocument/2006/relationships/image" Target="../media/image43.png"/><Relationship Id="rId1" Type="http://schemas.openxmlformats.org/officeDocument/2006/relationships/slideLayout" Target="../slideLayouts/slideLayout13.xml"/><Relationship Id="rId6" Type="http://schemas.openxmlformats.org/officeDocument/2006/relationships/image" Target="../media/image36.png"/><Relationship Id="rId11" Type="http://schemas.openxmlformats.org/officeDocument/2006/relationships/hyperlink" Target="https://hqin.org/resource/your-health-cant-wait-vaccinate-resources/" TargetMode="External"/><Relationship Id="rId5" Type="http://schemas.openxmlformats.org/officeDocument/2006/relationships/hyperlink" Target="https://www.cdc.gov/vaccines/schedules/downloads/adult/adults-schedule-easy-read.pdf" TargetMode="External"/><Relationship Id="rId15" Type="http://schemas.openxmlformats.org/officeDocument/2006/relationships/image" Target="../media/image40.png"/><Relationship Id="rId10" Type="http://schemas.openxmlformats.org/officeDocument/2006/relationships/image" Target="../media/image38.png"/><Relationship Id="rId19" Type="http://schemas.openxmlformats.org/officeDocument/2006/relationships/hyperlink" Target="https://www.cdc.gov/vaccines/acip/recommendations.html" TargetMode="External"/><Relationship Id="rId4" Type="http://schemas.openxmlformats.org/officeDocument/2006/relationships/image" Target="../media/image35.png"/><Relationship Id="rId9" Type="http://schemas.openxmlformats.org/officeDocument/2006/relationships/hyperlink" Target="https://hqin.org/resource/vaccine-hesitancy-misinformation-resources/" TargetMode="External"/><Relationship Id="rId14" Type="http://schemas.openxmlformats.org/officeDocument/2006/relationships/image" Target="../media/image3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F8901-8F8E-45E8-B62A-C61483BCBECA}"/>
              </a:ext>
            </a:extLst>
          </p:cNvPr>
          <p:cNvSpPr>
            <a:spLocks noGrp="1"/>
          </p:cNvSpPr>
          <p:nvPr>
            <p:ph type="title" idx="4294967295"/>
          </p:nvPr>
        </p:nvSpPr>
        <p:spPr>
          <a:xfrm>
            <a:off x="838200" y="-1325033"/>
            <a:ext cx="10515600" cy="1325033"/>
          </a:xfrm>
        </p:spPr>
        <p:txBody>
          <a:bodyPr vert="horz" lIns="91440" tIns="45720" rIns="91440" bIns="45720" rtlCol="0" anchor="b">
            <a:normAutofit/>
          </a:bodyPr>
          <a:lstStyle/>
          <a:p>
            <a:r>
              <a:rPr lang="en-US">
                <a:noFill/>
                <a:latin typeface="Nirmala Text" panose="020B0502040204020203" pitchFamily="34" charset="0"/>
                <a:ea typeface="Nirmala Text" panose="020B0502040204020203" pitchFamily="34" charset="0"/>
                <a:cs typeface="Nirmala Text" panose="020B0502040204020203" pitchFamily="34" charset="0"/>
              </a:rPr>
              <a:t>Introduction</a:t>
            </a:r>
          </a:p>
        </p:txBody>
      </p:sp>
      <p:sp>
        <p:nvSpPr>
          <p:cNvPr id="4" name="TextBox 3">
            <a:extLst>
              <a:ext uri="{FF2B5EF4-FFF2-40B4-BE49-F238E27FC236}">
                <a16:creationId xmlns:a16="http://schemas.microsoft.com/office/drawing/2014/main" id="{4A5383AC-7283-90FD-C8F0-754F8A4601DF}"/>
              </a:ext>
            </a:extLst>
          </p:cNvPr>
          <p:cNvSpPr txBox="1"/>
          <p:nvPr/>
        </p:nvSpPr>
        <p:spPr>
          <a:xfrm>
            <a:off x="323681" y="412210"/>
            <a:ext cx="3617140" cy="3785652"/>
          </a:xfrm>
          <a:prstGeom prst="rect">
            <a:avLst/>
          </a:prstGeom>
          <a:noFill/>
        </p:spPr>
        <p:txBody>
          <a:bodyPr wrap="square" lIns="91440" tIns="45720" rIns="91440" bIns="45720" anchor="t">
            <a:spAutoFit/>
          </a:bodyPr>
          <a:lstStyle/>
          <a:p>
            <a:r>
              <a:rPr lang="en-US" sz="2800">
                <a:solidFill>
                  <a:srgbClr val="0073B6"/>
                </a:solidFill>
                <a:latin typeface="Nirmala Text" panose="020B0502040204020203" pitchFamily="34" charset="0"/>
                <a:ea typeface="Nirmala Text" panose="020B0502040204020203" pitchFamily="34" charset="0"/>
                <a:cs typeface="Nirmala Text" panose="020B0502040204020203" pitchFamily="34" charset="0"/>
              </a:rPr>
              <a:t>Bulletin Board Bundle:</a:t>
            </a:r>
          </a:p>
          <a:p>
            <a:endParaRPr lang="en-US" sz="1400">
              <a:solidFill>
                <a:srgbClr val="0073B6"/>
              </a:solidFill>
              <a:latin typeface="Nirmala Text" panose="020B0502040204020203" pitchFamily="34" charset="0"/>
              <a:ea typeface="Nirmala Text" panose="020B0502040204020203" pitchFamily="34" charset="0"/>
              <a:cs typeface="Nirmala Text" panose="020B0502040204020203" pitchFamily="34" charset="0"/>
            </a:endParaRPr>
          </a:p>
          <a:p>
            <a:r>
              <a:rPr lang="en-US" sz="2800">
                <a:solidFill>
                  <a:srgbClr val="0B4A72"/>
                </a:solidFill>
                <a:latin typeface="Nirmala Text" panose="020B0502040204020203" pitchFamily="34" charset="0"/>
                <a:ea typeface="Nirmala Text" panose="020B0502040204020203" pitchFamily="34" charset="0"/>
                <a:cs typeface="Nirmala Text" panose="020B0502040204020203" pitchFamily="34" charset="0"/>
              </a:rPr>
              <a:t>Five Vaccines to Feature for Staff Education</a:t>
            </a:r>
          </a:p>
          <a:p>
            <a:endParaRPr lang="en-US" sz="1400">
              <a:solidFill>
                <a:srgbClr val="0B4A72"/>
              </a:solidFill>
              <a:latin typeface="Nirmala Text" panose="020B0502040204020203" pitchFamily="34" charset="0"/>
              <a:ea typeface="Nirmala Text" panose="020B0502040204020203" pitchFamily="34" charset="0"/>
              <a:cs typeface="Nirmala Text" panose="020B0502040204020203" pitchFamily="34" charset="0"/>
            </a:endParaRPr>
          </a:p>
          <a:p>
            <a:r>
              <a:rPr lang="en-US">
                <a:solidFill>
                  <a:srgbClr val="006DB7"/>
                </a:solidFill>
                <a:latin typeface="Nirmala Text" panose="020B0502040204020203" pitchFamily="34" charset="0"/>
                <a:ea typeface="Nirmala Text" panose="020B0502040204020203" pitchFamily="34" charset="0"/>
                <a:cs typeface="Nirmala Text" panose="020B0502040204020203" pitchFamily="34" charset="0"/>
              </a:rPr>
              <a:t>COVID-19, Influenza (Flu), Respiratory Syncytial Virus (RSV), Pneumococcal (Pneumonia) &amp; Shingles </a:t>
            </a:r>
          </a:p>
        </p:txBody>
      </p:sp>
      <p:sp>
        <p:nvSpPr>
          <p:cNvPr id="7" name="TextBox 6">
            <a:extLst>
              <a:ext uri="{FF2B5EF4-FFF2-40B4-BE49-F238E27FC236}">
                <a16:creationId xmlns:a16="http://schemas.microsoft.com/office/drawing/2014/main" id="{CD593C30-5C54-4929-AB1A-1399C8C9F469}"/>
              </a:ext>
            </a:extLst>
          </p:cNvPr>
          <p:cNvSpPr txBox="1"/>
          <p:nvPr/>
        </p:nvSpPr>
        <p:spPr>
          <a:xfrm>
            <a:off x="4452729" y="439569"/>
            <a:ext cx="7266528" cy="4226798"/>
          </a:xfrm>
          <a:prstGeom prst="rect">
            <a:avLst/>
          </a:prstGeom>
          <a:noFill/>
        </p:spPr>
        <p:txBody>
          <a:bodyPr wrap="square" lIns="121920" tIns="60960" rIns="121920" bIns="60960" anchor="t">
            <a:spAutoFit/>
          </a:bodyPr>
          <a:lstStyle/>
          <a:p>
            <a:pPr fontAlgn="base">
              <a:spcAft>
                <a:spcPts val="800"/>
              </a:spcAft>
            </a:pPr>
            <a:r>
              <a:rPr lang="en-US" sz="2400">
                <a:solidFill>
                  <a:srgbClr val="000000"/>
                </a:solidFill>
                <a:latin typeface="Nirmala Text" panose="020B0502040204020203" pitchFamily="34" charset="0"/>
                <a:ea typeface="Nirmala Text" panose="020B0502040204020203" pitchFamily="34" charset="0"/>
                <a:cs typeface="Nirmala Text" panose="020B0502040204020203" pitchFamily="34" charset="0"/>
              </a:rPr>
              <a:t>The following information is intended to support your facility’s vaccination education efforts. </a:t>
            </a:r>
          </a:p>
          <a:p>
            <a:pPr fontAlgn="base">
              <a:spcAft>
                <a:spcPts val="800"/>
              </a:spcAft>
            </a:pPr>
            <a:endParaRPr lang="en-US" sz="2400">
              <a:solidFill>
                <a:srgbClr val="000000"/>
              </a:solidFill>
              <a:latin typeface="Nirmala Text" panose="020B0502040204020203" pitchFamily="34" charset="0"/>
              <a:ea typeface="Nirmala Text" panose="020B0502040204020203" pitchFamily="34" charset="0"/>
              <a:cs typeface="Nirmala Text" panose="020B0502040204020203" pitchFamily="34" charset="0"/>
            </a:endParaRPr>
          </a:p>
          <a:p>
            <a:pPr fontAlgn="base">
              <a:spcAft>
                <a:spcPts val="800"/>
              </a:spcAft>
            </a:pPr>
            <a:r>
              <a:rPr lang="en-US" sz="2400">
                <a:solidFill>
                  <a:srgbClr val="000000"/>
                </a:solidFill>
                <a:latin typeface="Nirmala Text" panose="020B0502040204020203" pitchFamily="34" charset="0"/>
                <a:ea typeface="Nirmala Text" panose="020B0502040204020203" pitchFamily="34" charset="0"/>
                <a:cs typeface="Nirmala Text" panose="020B0502040204020203" pitchFamily="34" charset="0"/>
              </a:rPr>
              <a:t>Print and display the pages as is or customize them with additional information or your facility’s logo (space allotted in the top right corner of each slide).</a:t>
            </a:r>
          </a:p>
          <a:p>
            <a:pPr fontAlgn="base">
              <a:spcAft>
                <a:spcPts val="800"/>
              </a:spcAft>
            </a:pPr>
            <a:endParaRPr lang="en-US" sz="2400">
              <a:solidFill>
                <a:srgbClr val="000000"/>
              </a:solidFill>
              <a:latin typeface="Nirmala Text" panose="020B0502040204020203" pitchFamily="34" charset="0"/>
              <a:ea typeface="Nirmala Text" panose="020B0502040204020203" pitchFamily="34" charset="0"/>
              <a:cs typeface="Nirmala Text" panose="020B0502040204020203" pitchFamily="34" charset="0"/>
            </a:endParaRPr>
          </a:p>
          <a:p>
            <a:pPr fontAlgn="base">
              <a:spcAft>
                <a:spcPts val="800"/>
              </a:spcAft>
            </a:pPr>
            <a:r>
              <a:rPr lang="en-US" sz="2400">
                <a:solidFill>
                  <a:srgbClr val="000000"/>
                </a:solidFill>
                <a:latin typeface="Nirmala Text" panose="020B0502040204020203" pitchFamily="34" charset="0"/>
                <a:ea typeface="Nirmala Text" panose="020B0502040204020203" pitchFamily="34" charset="0"/>
                <a:cs typeface="Nirmala Text" panose="020B0502040204020203" pitchFamily="34" charset="0"/>
              </a:rPr>
              <a:t>The content can be used on bulletin boards, in staff common areas, visitor reception areas, at staff or family council meetings and in mailings.</a:t>
            </a:r>
          </a:p>
        </p:txBody>
      </p:sp>
      <p:sp>
        <p:nvSpPr>
          <p:cNvPr id="5" name="TextBox 4">
            <a:extLst>
              <a:ext uri="{FF2B5EF4-FFF2-40B4-BE49-F238E27FC236}">
                <a16:creationId xmlns:a16="http://schemas.microsoft.com/office/drawing/2014/main" id="{7AE1E059-53BE-4339-BD75-2DAE8152D25F}"/>
              </a:ext>
            </a:extLst>
          </p:cNvPr>
          <p:cNvSpPr txBox="1"/>
          <p:nvPr/>
        </p:nvSpPr>
        <p:spPr>
          <a:xfrm>
            <a:off x="4452729" y="4965029"/>
            <a:ext cx="7516635" cy="574644"/>
          </a:xfrm>
          <a:prstGeom prst="rect">
            <a:avLst/>
          </a:prstGeom>
          <a:noFill/>
        </p:spPr>
        <p:txBody>
          <a:bodyPr wrap="square" lIns="121920" tIns="60960" rIns="121920" bIns="60960" anchor="t">
            <a:spAutoFit/>
          </a:bodyPr>
          <a:lstStyle/>
          <a:p>
            <a:r>
              <a:rPr lang="en-US" sz="1467" i="1">
                <a:latin typeface="Nirmala Text" panose="020B0502040204020203" pitchFamily="34" charset="0"/>
                <a:ea typeface="Nirmala Text" panose="020B0502040204020203" pitchFamily="34" charset="0"/>
                <a:cs typeface="Nirmala Text" panose="020B0502040204020203" pitchFamily="34" charset="0"/>
              </a:rPr>
              <a:t>The information provided in this package is based on vaccine information and guidance as of the package release date. </a:t>
            </a:r>
            <a:endParaRPr lang="en-US" sz="1467">
              <a:latin typeface="Nirmala Text" panose="020B0502040204020203" pitchFamily="34" charset="0"/>
              <a:ea typeface="Nirmala Text" panose="020B0502040204020203" pitchFamily="34" charset="0"/>
              <a:cs typeface="Nirmala Text" panose="020B0502040204020203" pitchFamily="34" charset="0"/>
            </a:endParaRPr>
          </a:p>
        </p:txBody>
      </p:sp>
      <p:sp>
        <p:nvSpPr>
          <p:cNvPr id="3" name="Text Box 2">
            <a:extLst>
              <a:ext uri="{FF2B5EF4-FFF2-40B4-BE49-F238E27FC236}">
                <a16:creationId xmlns:a16="http://schemas.microsoft.com/office/drawing/2014/main" id="{ACB0B137-E49F-DB83-3BAA-5B65E84610D1}"/>
              </a:ext>
              <a:ext uri="{C183D7F6-B498-43B3-948B-1728B52AA6E4}">
                <adec:decorative xmlns:adec="http://schemas.microsoft.com/office/drawing/2017/decorative" val="1"/>
              </a:ext>
            </a:extLst>
          </p:cNvPr>
          <p:cNvSpPr txBox="1">
            <a:spLocks noChangeArrowheads="1"/>
          </p:cNvSpPr>
          <p:nvPr/>
        </p:nvSpPr>
        <p:spPr bwMode="auto">
          <a:xfrm>
            <a:off x="4452729" y="6076574"/>
            <a:ext cx="5375083" cy="683713"/>
          </a:xfrm>
          <a:prstGeom prst="rect">
            <a:avLst/>
          </a:prstGeom>
          <a:noFill/>
          <a:ln w="9525">
            <a:noFill/>
            <a:miter lim="800000"/>
            <a:headEnd/>
            <a:tailEnd/>
          </a:ln>
        </p:spPr>
        <p:txBody>
          <a:bodyPr rot="0" vert="horz" wrap="square" lIns="121920" tIns="60960" rIns="121920" bIns="60960" anchor="t" anchorCtr="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algn="just">
              <a:lnSpc>
                <a:spcPct val="107000"/>
              </a:lnSpc>
              <a:spcBef>
                <a:spcPts val="0"/>
              </a:spcBef>
              <a:spcAft>
                <a:spcPts val="0"/>
              </a:spcAft>
            </a:pPr>
            <a:r>
              <a:rPr lang="en-US" sz="700">
                <a:effectLst/>
                <a:latin typeface="Nirmala Text" panose="020B0502040204020203" pitchFamily="34" charset="0"/>
                <a:ea typeface="Nirmala Text" panose="020B0502040204020203" pitchFamily="34" charset="0"/>
                <a:cs typeface="Nirmala Text" panose="020B0502040204020203" pitchFamily="34" charset="0"/>
              </a:rPr>
              <a:t>This material was prepared by Health Quality Innovators (HQI), a Quality Innovation Network-Quality Improvement Organization (QIN-QIO) under contract with the Centers for Medicare &amp; Medicaid Services (CMS), an agency of the U.S. Department of Health and Human Services (HHS). Views expressed in this material do not necessarily reflect the official views or policy of CMS or HHS, and any reference to a specific product or entity herein does not constitute endorsement of that product or entity by CMS or HHS. 12SOW/HQI/QIN-QIO-0714-01/17/24</a:t>
            </a:r>
          </a:p>
        </p:txBody>
      </p:sp>
    </p:spTree>
    <p:custDataLst>
      <p:tags r:id="rId1"/>
    </p:custDataLst>
    <p:extLst>
      <p:ext uri="{BB962C8B-B14F-4D97-AF65-F5344CB8AC3E}">
        <p14:creationId xmlns:p14="http://schemas.microsoft.com/office/powerpoint/2010/main" val="2437435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F603A-ED0C-4F23-A2E2-FFCCD20577DC}"/>
              </a:ext>
            </a:extLst>
          </p:cNvPr>
          <p:cNvSpPr>
            <a:spLocks noGrp="1"/>
          </p:cNvSpPr>
          <p:nvPr>
            <p:ph type="title" idx="4294967295"/>
          </p:nvPr>
        </p:nvSpPr>
        <p:spPr>
          <a:xfrm>
            <a:off x="536575" y="664482"/>
            <a:ext cx="9934780" cy="7604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a:ln>
                  <a:noFill/>
                </a:ln>
                <a:solidFill>
                  <a:srgbClr val="0073B6"/>
                </a:solidFill>
                <a:effectLst/>
                <a:uLnTx/>
                <a:uFillTx/>
                <a:latin typeface="Nirmala Text" panose="020B0502040204020203" pitchFamily="34" charset="0"/>
                <a:ea typeface="Nirmala Text" panose="020B0502040204020203" pitchFamily="34" charset="0"/>
                <a:cs typeface="Nirmala Text" panose="020B0502040204020203" pitchFamily="34" charset="0"/>
              </a:rPr>
              <a:t>Five Vaccines to Feature for Staff Education</a:t>
            </a:r>
          </a:p>
        </p:txBody>
      </p:sp>
      <p:sp>
        <p:nvSpPr>
          <p:cNvPr id="5" name="Arrow: Right 4">
            <a:extLst>
              <a:ext uri="{FF2B5EF4-FFF2-40B4-BE49-F238E27FC236}">
                <a16:creationId xmlns:a16="http://schemas.microsoft.com/office/drawing/2014/main" id="{D92A701D-6A7A-4A6D-B3F5-6564E90B4055}"/>
              </a:ext>
              <a:ext uri="{C183D7F6-B498-43B3-948B-1728B52AA6E4}">
                <adec:decorative xmlns:adec="http://schemas.microsoft.com/office/drawing/2017/decorative" val="1"/>
              </a:ext>
            </a:extLst>
          </p:cNvPr>
          <p:cNvSpPr/>
          <p:nvPr/>
        </p:nvSpPr>
        <p:spPr>
          <a:xfrm>
            <a:off x="410173" y="1596090"/>
            <a:ext cx="11371653" cy="2150177"/>
          </a:xfrm>
          <a:prstGeom prst="rightArrow">
            <a:avLst/>
          </a:prstGeom>
          <a:solidFill>
            <a:srgbClr val="006DB7">
              <a:alpha val="49804"/>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grpSp>
        <p:nvGrpSpPr>
          <p:cNvPr id="6" name="Group 5">
            <a:extLst>
              <a:ext uri="{FF2B5EF4-FFF2-40B4-BE49-F238E27FC236}">
                <a16:creationId xmlns:a16="http://schemas.microsoft.com/office/drawing/2014/main" id="{C767B7EF-D953-8443-E54C-CA995D42CA3F}"/>
              </a:ext>
              <a:ext uri="{C183D7F6-B498-43B3-948B-1728B52AA6E4}">
                <adec:decorative xmlns:adec="http://schemas.microsoft.com/office/drawing/2017/decorative" val="1"/>
              </a:ext>
            </a:extLst>
          </p:cNvPr>
          <p:cNvGrpSpPr/>
          <p:nvPr/>
        </p:nvGrpSpPr>
        <p:grpSpPr>
          <a:xfrm>
            <a:off x="918424" y="1603550"/>
            <a:ext cx="2088114" cy="1954149"/>
            <a:chOff x="4576" y="1115758"/>
            <a:chExt cx="2201167" cy="1487678"/>
          </a:xfrm>
          <a:effectLst>
            <a:outerShdw blurRad="50800" dist="38100" dir="2700000" algn="tl" rotWithShape="0">
              <a:prstClr val="black">
                <a:alpha val="40000"/>
              </a:prstClr>
            </a:outerShdw>
          </a:effectLst>
        </p:grpSpPr>
        <p:sp>
          <p:nvSpPr>
            <p:cNvPr id="20" name="Rectangle: Rounded Corners 19">
              <a:extLst>
                <a:ext uri="{FF2B5EF4-FFF2-40B4-BE49-F238E27FC236}">
                  <a16:creationId xmlns:a16="http://schemas.microsoft.com/office/drawing/2014/main" id="{51DB253E-5D97-B27D-2884-1A3B83293069}"/>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21" name="Rectangle: Rounded Corners 5">
              <a:extLst>
                <a:ext uri="{FF2B5EF4-FFF2-40B4-BE49-F238E27FC236}">
                  <a16:creationId xmlns:a16="http://schemas.microsoft.com/office/drawing/2014/main" id="{4C350BE9-4F49-B7EE-642E-E33ADCBE5C36}"/>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Nirmala Text" panose="020B0502040204020203" pitchFamily="34" charset="0"/>
                  <a:ea typeface="Nirmala Text" panose="020B0502040204020203" pitchFamily="34" charset="0"/>
                  <a:cs typeface="Nirmala Text" panose="020B0502040204020203" pitchFamily="34" charset="0"/>
                </a:rPr>
                <a:t>Assess type of vaccine </a:t>
              </a:r>
              <a:r>
                <a:rPr lang="en-US" sz="1400">
                  <a:latin typeface="Nirmala Text" panose="020B0502040204020203" pitchFamily="34" charset="0"/>
                  <a:ea typeface="Nirmala Text" panose="020B0502040204020203" pitchFamily="34" charset="0"/>
                  <a:cs typeface="Nirmala Text" panose="020B0502040204020203" pitchFamily="34" charset="0"/>
                </a:rPr>
                <a:t>n</a:t>
              </a:r>
              <a:r>
                <a:rPr lang="en-US" sz="1400" kern="1200">
                  <a:latin typeface="Nirmala Text" panose="020B0502040204020203" pitchFamily="34" charset="0"/>
                  <a:ea typeface="Nirmala Text" panose="020B0502040204020203" pitchFamily="34" charset="0"/>
                  <a:cs typeface="Nirmala Text" panose="020B0502040204020203" pitchFamily="34" charset="0"/>
                </a:rPr>
                <a:t>eeded (see resources)</a:t>
              </a:r>
            </a:p>
          </p:txBody>
        </p:sp>
      </p:grpSp>
      <p:grpSp>
        <p:nvGrpSpPr>
          <p:cNvPr id="7" name="Group 6">
            <a:extLst>
              <a:ext uri="{FF2B5EF4-FFF2-40B4-BE49-F238E27FC236}">
                <a16:creationId xmlns:a16="http://schemas.microsoft.com/office/drawing/2014/main" id="{6B896AF8-ACAE-79CD-73F9-6841712D7F00}"/>
              </a:ext>
              <a:ext uri="{C183D7F6-B498-43B3-948B-1728B52AA6E4}">
                <adec:decorative xmlns:adec="http://schemas.microsoft.com/office/drawing/2017/decorative" val="1"/>
              </a:ext>
            </a:extLst>
          </p:cNvPr>
          <p:cNvGrpSpPr/>
          <p:nvPr/>
        </p:nvGrpSpPr>
        <p:grpSpPr>
          <a:xfrm>
            <a:off x="3316877" y="1609842"/>
            <a:ext cx="2088114" cy="1954149"/>
            <a:chOff x="2315802" y="1115758"/>
            <a:chExt cx="2201167" cy="1487678"/>
          </a:xfrm>
          <a:effectLst>
            <a:outerShdw blurRad="50800" dist="38100" dir="2700000" algn="tl" rotWithShape="0">
              <a:prstClr val="black">
                <a:alpha val="40000"/>
              </a:prstClr>
            </a:outerShdw>
          </a:effectLst>
        </p:grpSpPr>
        <p:sp>
          <p:nvSpPr>
            <p:cNvPr id="18" name="Rectangle: Rounded Corners 17">
              <a:extLst>
                <a:ext uri="{FF2B5EF4-FFF2-40B4-BE49-F238E27FC236}">
                  <a16:creationId xmlns:a16="http://schemas.microsoft.com/office/drawing/2014/main" id="{5411A4A3-6BF0-381E-3D89-9D29ACB37817}"/>
                </a:ext>
              </a:extLst>
            </p:cNvPr>
            <p:cNvSpPr/>
            <p:nvPr/>
          </p:nvSpPr>
          <p:spPr>
            <a:xfrm>
              <a:off x="2315802"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19" name="Rectangle: Rounded Corners 7">
              <a:extLst>
                <a:ext uri="{FF2B5EF4-FFF2-40B4-BE49-F238E27FC236}">
                  <a16:creationId xmlns:a16="http://schemas.microsoft.com/office/drawing/2014/main" id="{5B98FFFC-6D4B-B56C-7116-0DDB73D48CB1}"/>
                </a:ext>
              </a:extLst>
            </p:cNvPr>
            <p:cNvSpPr txBox="1"/>
            <p:nvPr/>
          </p:nvSpPr>
          <p:spPr>
            <a:xfrm>
              <a:off x="2388424"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Nirmala Text" panose="020B0502040204020203" pitchFamily="34" charset="0"/>
                  <a:ea typeface="Nirmala Text" panose="020B0502040204020203" pitchFamily="34" charset="0"/>
                  <a:cs typeface="Nirmala Text" panose="020B0502040204020203" pitchFamily="34" charset="0"/>
                </a:rPr>
                <a:t>Review special </a:t>
              </a:r>
              <a:r>
                <a:rPr lang="en-US" sz="1400" dirty="0">
                  <a:latin typeface="Nirmala Text" panose="020B0502040204020203" pitchFamily="34" charset="0"/>
                  <a:ea typeface="Nirmala Text" panose="020B0502040204020203" pitchFamily="34" charset="0"/>
                  <a:cs typeface="Nirmala Text" panose="020B0502040204020203" pitchFamily="34" charset="0"/>
                </a:rPr>
                <a:t>c</a:t>
              </a:r>
              <a:r>
                <a:rPr lang="en-US" sz="1400" kern="1200" dirty="0">
                  <a:latin typeface="Nirmala Text" panose="020B0502040204020203" pitchFamily="34" charset="0"/>
                  <a:ea typeface="Nirmala Text" panose="020B0502040204020203" pitchFamily="34" charset="0"/>
                  <a:cs typeface="Nirmala Text" panose="020B0502040204020203" pitchFamily="34" charset="0"/>
                </a:rPr>
                <a:t>onsiderations/ contraindications, including those </a:t>
              </a:r>
              <a:br>
                <a:rPr lang="en-US" sz="1400" kern="1200" dirty="0">
                  <a:latin typeface="Nirmala Text" panose="020B0502040204020203" pitchFamily="34" charset="0"/>
                  <a:ea typeface="Nirmala Text" panose="020B0502040204020203" pitchFamily="34" charset="0"/>
                  <a:cs typeface="Nirmala Text" panose="020B0502040204020203" pitchFamily="34" charset="0"/>
                </a:rPr>
              </a:br>
              <a:r>
                <a:rPr lang="en-US" sz="1400" kern="1200" dirty="0">
                  <a:latin typeface="Nirmala Text" panose="020B0502040204020203" pitchFamily="34" charset="0"/>
                  <a:ea typeface="Nirmala Text" panose="020B0502040204020203" pitchFamily="34" charset="0"/>
                  <a:cs typeface="Nirmala Text" panose="020B0502040204020203" pitchFamily="34" charset="0"/>
                </a:rPr>
                <a:t>who are immunocompromised</a:t>
              </a:r>
            </a:p>
          </p:txBody>
        </p:sp>
      </p:grpSp>
      <p:grpSp>
        <p:nvGrpSpPr>
          <p:cNvPr id="8" name="Group 7">
            <a:extLst>
              <a:ext uri="{FF2B5EF4-FFF2-40B4-BE49-F238E27FC236}">
                <a16:creationId xmlns:a16="http://schemas.microsoft.com/office/drawing/2014/main" id="{64F52C89-7D13-5FE9-1E79-6C16745B3086}"/>
              </a:ext>
              <a:ext uri="{C183D7F6-B498-43B3-948B-1728B52AA6E4}">
                <adec:decorative xmlns:adec="http://schemas.microsoft.com/office/drawing/2017/decorative" val="1"/>
              </a:ext>
            </a:extLst>
          </p:cNvPr>
          <p:cNvGrpSpPr/>
          <p:nvPr/>
        </p:nvGrpSpPr>
        <p:grpSpPr>
          <a:xfrm>
            <a:off x="5715330" y="1603551"/>
            <a:ext cx="2168008" cy="1954149"/>
            <a:chOff x="4627029" y="1115758"/>
            <a:chExt cx="2201167" cy="1487678"/>
          </a:xfrm>
          <a:effectLst>
            <a:outerShdw blurRad="50800" dist="38100" dir="2700000" algn="tl" rotWithShape="0">
              <a:prstClr val="black">
                <a:alpha val="40000"/>
              </a:prstClr>
            </a:outerShdw>
          </a:effectLst>
        </p:grpSpPr>
        <p:sp>
          <p:nvSpPr>
            <p:cNvPr id="16" name="Rectangle: Rounded Corners 15">
              <a:extLst>
                <a:ext uri="{FF2B5EF4-FFF2-40B4-BE49-F238E27FC236}">
                  <a16:creationId xmlns:a16="http://schemas.microsoft.com/office/drawing/2014/main" id="{60563B71-474B-8B06-06EF-A75CEF1C2D38}"/>
                </a:ext>
              </a:extLst>
            </p:cNvPr>
            <p:cNvSpPr/>
            <p:nvPr/>
          </p:nvSpPr>
          <p:spPr>
            <a:xfrm>
              <a:off x="4627029"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17" name="Rectangle: Rounded Corners 9">
              <a:extLst>
                <a:ext uri="{FF2B5EF4-FFF2-40B4-BE49-F238E27FC236}">
                  <a16:creationId xmlns:a16="http://schemas.microsoft.com/office/drawing/2014/main" id="{BA751234-AE59-50E1-5AC1-5DE7C6C1C888}"/>
                </a:ext>
              </a:extLst>
            </p:cNvPr>
            <p:cNvSpPr txBox="1"/>
            <p:nvPr/>
          </p:nvSpPr>
          <p:spPr>
            <a:xfrm>
              <a:off x="4699651"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Nirmala Text" panose="020B0502040204020203" pitchFamily="34" charset="0"/>
                  <a:ea typeface="Nirmala Text" panose="020B0502040204020203" pitchFamily="34" charset="0"/>
                  <a:cs typeface="Nirmala Text" panose="020B0502040204020203" pitchFamily="34" charset="0"/>
                </a:rPr>
                <a:t>Review dosing/administration </a:t>
              </a:r>
              <a:r>
                <a:rPr lang="en-US" sz="1400">
                  <a:latin typeface="Nirmala Text" panose="020B0502040204020203" pitchFamily="34" charset="0"/>
                  <a:ea typeface="Nirmala Text" panose="020B0502040204020203" pitchFamily="34" charset="0"/>
                  <a:cs typeface="Nirmala Text" panose="020B0502040204020203" pitchFamily="34" charset="0"/>
                </a:rPr>
                <a:t>g</a:t>
              </a:r>
              <a:r>
                <a:rPr lang="en-US" sz="1400" kern="1200">
                  <a:latin typeface="Nirmala Text" panose="020B0502040204020203" pitchFamily="34" charset="0"/>
                  <a:ea typeface="Nirmala Text" panose="020B0502040204020203" pitchFamily="34" charset="0"/>
                  <a:cs typeface="Nirmala Text" panose="020B0502040204020203" pitchFamily="34" charset="0"/>
                </a:rPr>
                <a:t>uidelines </a:t>
              </a:r>
              <a:br>
                <a:rPr lang="en-US" sz="1400">
                  <a:latin typeface="Nirmala Text" panose="020B0502040204020203" pitchFamily="34" charset="0"/>
                  <a:ea typeface="Nirmala Text" panose="020B0502040204020203" pitchFamily="34" charset="0"/>
                  <a:cs typeface="Nirmala Text" panose="020B0502040204020203" pitchFamily="34" charset="0"/>
                </a:rPr>
              </a:br>
              <a:r>
                <a:rPr lang="en-US" sz="1400" kern="1200">
                  <a:latin typeface="Nirmala Text" panose="020B0502040204020203" pitchFamily="34" charset="0"/>
                  <a:ea typeface="Nirmala Text" panose="020B0502040204020203" pitchFamily="34" charset="0"/>
                  <a:cs typeface="Nirmala Text" panose="020B0502040204020203" pitchFamily="34" charset="0"/>
                </a:rPr>
                <a:t>(see resources)</a:t>
              </a:r>
            </a:p>
          </p:txBody>
        </p:sp>
      </p:grpSp>
      <p:grpSp>
        <p:nvGrpSpPr>
          <p:cNvPr id="9" name="Group 8">
            <a:extLst>
              <a:ext uri="{FF2B5EF4-FFF2-40B4-BE49-F238E27FC236}">
                <a16:creationId xmlns:a16="http://schemas.microsoft.com/office/drawing/2014/main" id="{38E593A7-FE31-7A09-5EAC-F9AE68BBA47D}"/>
              </a:ext>
              <a:ext uri="{C183D7F6-B498-43B3-948B-1728B52AA6E4}">
                <adec:decorative xmlns:adec="http://schemas.microsoft.com/office/drawing/2017/decorative" val="1"/>
              </a:ext>
            </a:extLst>
          </p:cNvPr>
          <p:cNvGrpSpPr/>
          <p:nvPr/>
        </p:nvGrpSpPr>
        <p:grpSpPr>
          <a:xfrm>
            <a:off x="8197563" y="1603551"/>
            <a:ext cx="2168008" cy="1954149"/>
            <a:chOff x="6938255" y="1115758"/>
            <a:chExt cx="2201167" cy="1487678"/>
          </a:xfrm>
          <a:effectLst>
            <a:outerShdw blurRad="50800" dist="38100" dir="2700000" algn="tl" rotWithShape="0">
              <a:prstClr val="black">
                <a:alpha val="40000"/>
              </a:prstClr>
            </a:outerShdw>
          </a:effectLst>
        </p:grpSpPr>
        <p:sp>
          <p:nvSpPr>
            <p:cNvPr id="11" name="Rectangle: Rounded Corners 10">
              <a:extLst>
                <a:ext uri="{FF2B5EF4-FFF2-40B4-BE49-F238E27FC236}">
                  <a16:creationId xmlns:a16="http://schemas.microsoft.com/office/drawing/2014/main" id="{24000CE5-E447-6DF6-1DFD-3A647A03F127}"/>
                </a:ext>
              </a:extLst>
            </p:cNvPr>
            <p:cNvSpPr/>
            <p:nvPr/>
          </p:nvSpPr>
          <p:spPr>
            <a:xfrm>
              <a:off x="6938255"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15" name="Rectangle: Rounded Corners 11">
              <a:extLst>
                <a:ext uri="{FF2B5EF4-FFF2-40B4-BE49-F238E27FC236}">
                  <a16:creationId xmlns:a16="http://schemas.microsoft.com/office/drawing/2014/main" id="{BF1BDC10-7947-A892-8F90-C5C13DBF617E}"/>
                </a:ext>
              </a:extLst>
            </p:cNvPr>
            <p:cNvSpPr txBox="1"/>
            <p:nvPr/>
          </p:nvSpPr>
          <p:spPr>
            <a:xfrm>
              <a:off x="7010877"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Nirmala Text" panose="020B0502040204020203" pitchFamily="34" charset="0"/>
                  <a:ea typeface="Nirmala Text" panose="020B0502040204020203" pitchFamily="34" charset="0"/>
                  <a:cs typeface="Nirmala Text" panose="020B0502040204020203" pitchFamily="34" charset="0"/>
                </a:rPr>
                <a:t>Provide education specific to the vaccine</a:t>
              </a:r>
            </a:p>
          </p:txBody>
        </p:sp>
      </p:grpSp>
      <p:pic>
        <p:nvPicPr>
          <p:cNvPr id="4" name="Graphic 3" descr="Badge 1 with solid fill">
            <a:extLst>
              <a:ext uri="{FF2B5EF4-FFF2-40B4-BE49-F238E27FC236}">
                <a16:creationId xmlns:a16="http://schemas.microsoft.com/office/drawing/2014/main" id="{B731019C-30AA-4E0C-E69A-E4E6B33B90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835" y="4064036"/>
            <a:ext cx="619852" cy="619852"/>
          </a:xfrm>
          <a:prstGeom prst="rect">
            <a:avLst/>
          </a:prstGeom>
        </p:spPr>
      </p:pic>
      <p:pic>
        <p:nvPicPr>
          <p:cNvPr id="12" name="Graphic 11" descr="Badge with solid fill">
            <a:extLst>
              <a:ext uri="{FF2B5EF4-FFF2-40B4-BE49-F238E27FC236}">
                <a16:creationId xmlns:a16="http://schemas.microsoft.com/office/drawing/2014/main" id="{0ABF84FE-F439-9353-F8B9-FC610DA1A6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13835" y="5220836"/>
            <a:ext cx="619852" cy="619852"/>
          </a:xfrm>
          <a:prstGeom prst="rect">
            <a:avLst/>
          </a:prstGeom>
        </p:spPr>
      </p:pic>
      <p:pic>
        <p:nvPicPr>
          <p:cNvPr id="14" name="Graphic 13" descr="Badge 3 with solid fill">
            <a:extLst>
              <a:ext uri="{FF2B5EF4-FFF2-40B4-BE49-F238E27FC236}">
                <a16:creationId xmlns:a16="http://schemas.microsoft.com/office/drawing/2014/main" id="{C398F32C-D513-6038-BAB5-82B8F38E133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14910" y="4064036"/>
            <a:ext cx="619853" cy="619853"/>
          </a:xfrm>
          <a:prstGeom prst="rect">
            <a:avLst/>
          </a:prstGeom>
        </p:spPr>
      </p:pic>
      <p:pic>
        <p:nvPicPr>
          <p:cNvPr id="23" name="Graphic 22" descr="Badge 4 with solid fill">
            <a:extLst>
              <a:ext uri="{FF2B5EF4-FFF2-40B4-BE49-F238E27FC236}">
                <a16:creationId xmlns:a16="http://schemas.microsoft.com/office/drawing/2014/main" id="{4EF6899F-6BFF-2660-F2CB-40863858DDC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714910" y="5220836"/>
            <a:ext cx="619855" cy="619855"/>
          </a:xfrm>
          <a:prstGeom prst="rect">
            <a:avLst/>
          </a:prstGeom>
        </p:spPr>
      </p:pic>
      <p:pic>
        <p:nvPicPr>
          <p:cNvPr id="27" name="Graphic 26" descr="Badge 5 with solid fill">
            <a:extLst>
              <a:ext uri="{FF2B5EF4-FFF2-40B4-BE49-F238E27FC236}">
                <a16:creationId xmlns:a16="http://schemas.microsoft.com/office/drawing/2014/main" id="{110DA97E-F08D-D4B6-6073-16D7352B11A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028061" y="4066192"/>
            <a:ext cx="619855" cy="619855"/>
          </a:xfrm>
          <a:prstGeom prst="rect">
            <a:avLst/>
          </a:prstGeom>
        </p:spPr>
      </p:pic>
      <p:sp>
        <p:nvSpPr>
          <p:cNvPr id="28" name="TextBox 27">
            <a:extLst>
              <a:ext uri="{FF2B5EF4-FFF2-40B4-BE49-F238E27FC236}">
                <a16:creationId xmlns:a16="http://schemas.microsoft.com/office/drawing/2014/main" id="{474CE512-E0BB-C0A1-04C1-04E601306458}"/>
              </a:ext>
            </a:extLst>
          </p:cNvPr>
          <p:cNvSpPr txBox="1"/>
          <p:nvPr/>
        </p:nvSpPr>
        <p:spPr>
          <a:xfrm>
            <a:off x="1497219" y="4112352"/>
            <a:ext cx="2360659" cy="523220"/>
          </a:xfrm>
          <a:prstGeom prst="rect">
            <a:avLst/>
          </a:prstGeom>
          <a:noFill/>
        </p:spPr>
        <p:txBody>
          <a:bodyPr wrap="square" lIns="91440" tIns="45720" rIns="91440" bIns="45720" anchor="t">
            <a:spAutoFit/>
          </a:bodyPr>
          <a:lstStyle/>
          <a:p>
            <a:r>
              <a:rPr lang="en-US" sz="2800">
                <a:solidFill>
                  <a:srgbClr val="006DB7"/>
                </a:solidFill>
                <a:latin typeface="Nirmala Text" panose="020B0502040204020203" pitchFamily="34" charset="0"/>
                <a:ea typeface="Nirmala Text" panose="020B0502040204020203" pitchFamily="34" charset="0"/>
                <a:cs typeface="Nirmala Text" panose="020B0502040204020203" pitchFamily="34" charset="0"/>
              </a:rPr>
              <a:t>PNEUMONIA</a:t>
            </a:r>
          </a:p>
        </p:txBody>
      </p:sp>
      <p:sp>
        <p:nvSpPr>
          <p:cNvPr id="32" name="TextBox 31">
            <a:extLst>
              <a:ext uri="{FF2B5EF4-FFF2-40B4-BE49-F238E27FC236}">
                <a16:creationId xmlns:a16="http://schemas.microsoft.com/office/drawing/2014/main" id="{BA6A71C3-3B37-7BEF-447D-26CCA49D732D}"/>
              </a:ext>
            </a:extLst>
          </p:cNvPr>
          <p:cNvSpPr txBox="1"/>
          <p:nvPr/>
        </p:nvSpPr>
        <p:spPr>
          <a:xfrm>
            <a:off x="1503304" y="5253775"/>
            <a:ext cx="2360659" cy="523220"/>
          </a:xfrm>
          <a:prstGeom prst="rect">
            <a:avLst/>
          </a:prstGeom>
          <a:noFill/>
        </p:spPr>
        <p:txBody>
          <a:bodyPr wrap="square" lIns="91440" tIns="45720" rIns="91440" bIns="45720" anchor="t">
            <a:spAutoFit/>
          </a:bodyPr>
          <a:lstStyle/>
          <a:p>
            <a:r>
              <a:rPr lang="en-US" sz="2800">
                <a:solidFill>
                  <a:srgbClr val="006DB7"/>
                </a:solidFill>
                <a:latin typeface="Nirmala Text" panose="020B0502040204020203" pitchFamily="34" charset="0"/>
                <a:ea typeface="Nirmala Text" panose="020B0502040204020203" pitchFamily="34" charset="0"/>
                <a:cs typeface="Nirmala Text" panose="020B0502040204020203" pitchFamily="34" charset="0"/>
              </a:rPr>
              <a:t>FLU</a:t>
            </a:r>
          </a:p>
        </p:txBody>
      </p:sp>
      <p:sp>
        <p:nvSpPr>
          <p:cNvPr id="33" name="TextBox 32">
            <a:extLst>
              <a:ext uri="{FF2B5EF4-FFF2-40B4-BE49-F238E27FC236}">
                <a16:creationId xmlns:a16="http://schemas.microsoft.com/office/drawing/2014/main" id="{346B7ABD-888B-F31C-0337-CA8B81E60E77}"/>
              </a:ext>
            </a:extLst>
          </p:cNvPr>
          <p:cNvSpPr txBox="1"/>
          <p:nvPr/>
        </p:nvSpPr>
        <p:spPr>
          <a:xfrm>
            <a:off x="5296879" y="4112353"/>
            <a:ext cx="2360659" cy="523220"/>
          </a:xfrm>
          <a:prstGeom prst="rect">
            <a:avLst/>
          </a:prstGeom>
          <a:noFill/>
        </p:spPr>
        <p:txBody>
          <a:bodyPr wrap="square" lIns="91440" tIns="45720" rIns="91440" bIns="45720" anchor="t">
            <a:spAutoFit/>
          </a:bodyPr>
          <a:lstStyle/>
          <a:p>
            <a:r>
              <a:rPr lang="en-US" sz="2800">
                <a:solidFill>
                  <a:srgbClr val="006DB7"/>
                </a:solidFill>
                <a:latin typeface="Nirmala Text" panose="020B0502040204020203" pitchFamily="34" charset="0"/>
                <a:ea typeface="Nirmala Text" panose="020B0502040204020203" pitchFamily="34" charset="0"/>
                <a:cs typeface="Nirmala Text" panose="020B0502040204020203" pitchFamily="34" charset="0"/>
              </a:rPr>
              <a:t>COVID-19</a:t>
            </a:r>
          </a:p>
        </p:txBody>
      </p:sp>
      <p:sp>
        <p:nvSpPr>
          <p:cNvPr id="34" name="TextBox 33">
            <a:extLst>
              <a:ext uri="{FF2B5EF4-FFF2-40B4-BE49-F238E27FC236}">
                <a16:creationId xmlns:a16="http://schemas.microsoft.com/office/drawing/2014/main" id="{13247839-7D0A-F587-0282-7E5ED810E3E2}"/>
              </a:ext>
            </a:extLst>
          </p:cNvPr>
          <p:cNvSpPr txBox="1"/>
          <p:nvPr/>
        </p:nvSpPr>
        <p:spPr>
          <a:xfrm>
            <a:off x="5303340" y="5269154"/>
            <a:ext cx="2360659" cy="523220"/>
          </a:xfrm>
          <a:prstGeom prst="rect">
            <a:avLst/>
          </a:prstGeom>
          <a:noFill/>
        </p:spPr>
        <p:txBody>
          <a:bodyPr wrap="square" lIns="91440" tIns="45720" rIns="91440" bIns="45720" anchor="t">
            <a:spAutoFit/>
          </a:bodyPr>
          <a:lstStyle/>
          <a:p>
            <a:r>
              <a:rPr lang="en-US" sz="2800">
                <a:solidFill>
                  <a:srgbClr val="006DB7"/>
                </a:solidFill>
                <a:latin typeface="Nirmala Text" panose="020B0502040204020203" pitchFamily="34" charset="0"/>
                <a:ea typeface="Nirmala Text" panose="020B0502040204020203" pitchFamily="34" charset="0"/>
                <a:cs typeface="Nirmala Text" panose="020B0502040204020203" pitchFamily="34" charset="0"/>
              </a:rPr>
              <a:t>RSV</a:t>
            </a:r>
          </a:p>
        </p:txBody>
      </p:sp>
      <p:sp>
        <p:nvSpPr>
          <p:cNvPr id="35" name="TextBox 34">
            <a:extLst>
              <a:ext uri="{FF2B5EF4-FFF2-40B4-BE49-F238E27FC236}">
                <a16:creationId xmlns:a16="http://schemas.microsoft.com/office/drawing/2014/main" id="{85A1C1BC-ED28-B54E-F540-53B3F415D87C}"/>
              </a:ext>
            </a:extLst>
          </p:cNvPr>
          <p:cNvSpPr txBox="1"/>
          <p:nvPr/>
        </p:nvSpPr>
        <p:spPr>
          <a:xfrm>
            <a:off x="8646351" y="4097609"/>
            <a:ext cx="2360659" cy="523220"/>
          </a:xfrm>
          <a:prstGeom prst="rect">
            <a:avLst/>
          </a:prstGeom>
          <a:noFill/>
        </p:spPr>
        <p:txBody>
          <a:bodyPr wrap="square" lIns="91440" tIns="45720" rIns="91440" bIns="45720" anchor="t">
            <a:spAutoFit/>
          </a:bodyPr>
          <a:lstStyle/>
          <a:p>
            <a:r>
              <a:rPr lang="en-US" sz="2800">
                <a:solidFill>
                  <a:srgbClr val="006DB7"/>
                </a:solidFill>
                <a:latin typeface="Nirmala Text" panose="020B0502040204020203" pitchFamily="34" charset="0"/>
                <a:ea typeface="Nirmala Text" panose="020B0502040204020203" pitchFamily="34" charset="0"/>
                <a:cs typeface="Nirmala Text" panose="020B0502040204020203" pitchFamily="34" charset="0"/>
              </a:rPr>
              <a:t>SHINGLES</a:t>
            </a:r>
          </a:p>
        </p:txBody>
      </p:sp>
      <p:pic>
        <p:nvPicPr>
          <p:cNvPr id="37" name="Graphic 36" descr="Immunity with solid fill">
            <a:extLst>
              <a:ext uri="{FF2B5EF4-FFF2-40B4-BE49-F238E27FC236}">
                <a16:creationId xmlns:a16="http://schemas.microsoft.com/office/drawing/2014/main" id="{20E6A5EA-0B73-FF93-6263-72556D5FE62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367667" y="4977462"/>
            <a:ext cx="1824333" cy="1824333"/>
          </a:xfrm>
          <a:prstGeom prst="rect">
            <a:avLst/>
          </a:prstGeom>
        </p:spPr>
      </p:pic>
    </p:spTree>
    <p:extLst>
      <p:ext uri="{BB962C8B-B14F-4D97-AF65-F5344CB8AC3E}">
        <p14:creationId xmlns:p14="http://schemas.microsoft.com/office/powerpoint/2010/main" val="4085150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F603A-ED0C-4F23-A2E2-FFCCD20577DC}"/>
              </a:ext>
            </a:extLst>
          </p:cNvPr>
          <p:cNvSpPr>
            <a:spLocks noGrp="1"/>
          </p:cNvSpPr>
          <p:nvPr>
            <p:ph type="title" idx="4294967295"/>
          </p:nvPr>
        </p:nvSpPr>
        <p:spPr>
          <a:xfrm>
            <a:off x="449642" y="544740"/>
            <a:ext cx="9882188" cy="71027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0"/>
              </a:spcBef>
              <a:defRPr/>
            </a:pPr>
            <a:r>
              <a:rPr lang="en-US" sz="3600">
                <a:solidFill>
                  <a:srgbClr val="0073B6"/>
                </a:solidFill>
                <a:latin typeface="Nirmala Text"/>
                <a:ea typeface="Nirmala Text"/>
                <a:cs typeface="Nirmala Text"/>
              </a:rPr>
              <a:t> </a:t>
            </a:r>
            <a:r>
              <a:rPr kumimoji="0" lang="en-US" sz="3600" b="0" i="0" u="none" strike="noStrike" kern="1200" cap="none" spc="0" normalizeH="0" baseline="0" noProof="0">
                <a:ln>
                  <a:noFill/>
                </a:ln>
                <a:solidFill>
                  <a:srgbClr val="0073B6"/>
                </a:solidFill>
                <a:effectLst/>
                <a:uLnTx/>
                <a:uFillTx/>
                <a:latin typeface="Nirmala Text"/>
                <a:ea typeface="Nirmala Text"/>
                <a:cs typeface="Nirmala Text"/>
              </a:rPr>
              <a:t>Vaccines and </a:t>
            </a:r>
            <a:r>
              <a:rPr lang="en-US" sz="3600">
                <a:solidFill>
                  <a:srgbClr val="0073B6"/>
                </a:solidFill>
                <a:latin typeface="Nirmala Text"/>
                <a:ea typeface="Nirmala Text"/>
                <a:cs typeface="Nirmala Text"/>
              </a:rPr>
              <a:t>Frequency of Vaccines</a:t>
            </a:r>
            <a:endParaRPr kumimoji="0" lang="en-US" sz="3600" b="0" i="0" u="none" strike="noStrike" kern="1200" cap="none" spc="0" normalizeH="0" baseline="0" noProof="0">
              <a:ln>
                <a:noFill/>
              </a:ln>
              <a:solidFill>
                <a:srgbClr val="0073B6"/>
              </a:solidFill>
              <a:effectLst/>
              <a:uLnTx/>
              <a:uFillTx/>
              <a:latin typeface="Nirmala Text"/>
              <a:ea typeface="Nirmala Text"/>
              <a:cs typeface="Nirmala Text"/>
            </a:endParaRPr>
          </a:p>
        </p:txBody>
      </p:sp>
      <p:grpSp>
        <p:nvGrpSpPr>
          <p:cNvPr id="6" name="Group 5">
            <a:extLst>
              <a:ext uri="{FF2B5EF4-FFF2-40B4-BE49-F238E27FC236}">
                <a16:creationId xmlns:a16="http://schemas.microsoft.com/office/drawing/2014/main" id="{A829BB12-66D9-2780-1A9D-346DC6E8A174}"/>
              </a:ext>
              <a:ext uri="{C183D7F6-B498-43B3-948B-1728B52AA6E4}">
                <adec:decorative xmlns:adec="http://schemas.microsoft.com/office/drawing/2017/decorative" val="1"/>
              </a:ext>
            </a:extLst>
          </p:cNvPr>
          <p:cNvGrpSpPr/>
          <p:nvPr/>
        </p:nvGrpSpPr>
        <p:grpSpPr>
          <a:xfrm>
            <a:off x="774790" y="1474838"/>
            <a:ext cx="1615259" cy="4979937"/>
            <a:chOff x="227247" y="1926294"/>
            <a:chExt cx="1546709" cy="3715797"/>
          </a:xfrm>
          <a:solidFill>
            <a:srgbClr val="0B4A72"/>
          </a:solidFill>
        </p:grpSpPr>
        <p:sp>
          <p:nvSpPr>
            <p:cNvPr id="19" name="Rectangle: Top Corners Rounded 18">
              <a:extLst>
                <a:ext uri="{FF2B5EF4-FFF2-40B4-BE49-F238E27FC236}">
                  <a16:creationId xmlns:a16="http://schemas.microsoft.com/office/drawing/2014/main" id="{179E9BBB-CED5-7540-5280-137B2CC3BC49}"/>
                </a:ext>
              </a:extLst>
            </p:cNvPr>
            <p:cNvSpPr/>
            <p:nvPr/>
          </p:nvSpPr>
          <p:spPr>
            <a:xfrm rot="10800000">
              <a:off x="227247" y="1926294"/>
              <a:ext cx="1546709" cy="3715797"/>
            </a:xfrm>
            <a:prstGeom prst="rect">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20" name="Rectangle: Top Corners Rounded 5">
              <a:extLst>
                <a:ext uri="{FF2B5EF4-FFF2-40B4-BE49-F238E27FC236}">
                  <a16:creationId xmlns:a16="http://schemas.microsoft.com/office/drawing/2014/main" id="{7A995872-1F89-0BC9-8F72-90BEA6C0C1CE}"/>
                </a:ext>
              </a:extLst>
            </p:cNvPr>
            <p:cNvSpPr txBox="1"/>
            <p:nvPr/>
          </p:nvSpPr>
          <p:spPr>
            <a:xfrm>
              <a:off x="274814" y="3109161"/>
              <a:ext cx="1451575" cy="248536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t" anchorCtr="0">
              <a:noAutofit/>
            </a:bodyPr>
            <a:lstStyle/>
            <a:p>
              <a:pPr marL="0" lvl="0" indent="0" algn="ctr" defTabSz="711200">
                <a:spcBef>
                  <a:spcPct val="0"/>
                </a:spcBef>
                <a:buNone/>
              </a:pPr>
              <a:r>
                <a:rPr lang="en-US" sz="1600" b="1" kern="1200">
                  <a:latin typeface="Nirmala Text" panose="020B0502040204020203" pitchFamily="34" charset="0"/>
                  <a:ea typeface="Nirmala Text" panose="020B0502040204020203" pitchFamily="34" charset="0"/>
                  <a:cs typeface="Nirmala Text" panose="020B0502040204020203" pitchFamily="34" charset="0"/>
                </a:rPr>
                <a:t>COVID-19</a:t>
              </a:r>
            </a:p>
            <a:p>
              <a:pPr marL="0" lvl="0" indent="0" algn="ctr" defTabSz="711200">
                <a:spcBef>
                  <a:spcPct val="0"/>
                </a:spcBef>
                <a:buNone/>
              </a:pPr>
              <a:endParaRPr lang="en-US" sz="600" b="1" kern="1200">
                <a:latin typeface="Nirmala Text" panose="020B0502040204020203" pitchFamily="34" charset="0"/>
                <a:ea typeface="Nirmala Text" panose="020B0502040204020203" pitchFamily="34" charset="0"/>
                <a:cs typeface="Nirmala Text" panose="020B0502040204020203" pitchFamily="34" charset="0"/>
              </a:endParaRPr>
            </a:p>
            <a:p>
              <a:pPr marL="0" lvl="0" indent="0" algn="ctr" defTabSz="711200">
                <a:spcBef>
                  <a:spcPct val="0"/>
                </a:spcBef>
                <a:buNone/>
              </a:pPr>
              <a:r>
                <a:rPr lang="en-US" sz="1400" kern="1200">
                  <a:latin typeface="Nirmala Text" panose="020B0502040204020203" pitchFamily="34" charset="0"/>
                  <a:ea typeface="Nirmala Text" panose="020B0502040204020203" pitchFamily="34" charset="0"/>
                  <a:cs typeface="Nirmala Text" panose="020B0502040204020203" pitchFamily="34" charset="0"/>
                </a:rPr>
                <a:t>1 dose of updated vaccine</a:t>
              </a:r>
              <a:br>
                <a:rPr lang="en-US" sz="1400" kern="1200">
                  <a:latin typeface="Nirmala Text" panose="020B0502040204020203" pitchFamily="34" charset="0"/>
                  <a:ea typeface="Nirmala Text" panose="020B0502040204020203" pitchFamily="34" charset="0"/>
                  <a:cs typeface="Nirmala Text" panose="020B0502040204020203" pitchFamily="34" charset="0"/>
                </a:rPr>
              </a:br>
              <a:r>
                <a:rPr lang="en-US" sz="1400" kern="1200">
                  <a:latin typeface="Nirmala Text" panose="020B0502040204020203" pitchFamily="34" charset="0"/>
                  <a:ea typeface="Nirmala Text" panose="020B0502040204020203" pitchFamily="34" charset="0"/>
                  <a:cs typeface="Nirmala Text" panose="020B0502040204020203" pitchFamily="34" charset="0"/>
                </a:rPr>
                <a:t> </a:t>
              </a:r>
              <a:r>
                <a:rPr lang="en-US" sz="1400" kern="0">
                  <a:latin typeface="Nirmala Text" panose="020B0502040204020203" pitchFamily="34" charset="0"/>
                  <a:ea typeface="Nirmala Text" panose="020B0502040204020203" pitchFamily="34" charset="0"/>
                  <a:cs typeface="Nirmala Text" panose="020B0502040204020203" pitchFamily="34" charset="0"/>
                </a:rPr>
                <a:t>(you may need more than 1 dose</a:t>
              </a:r>
              <a:r>
                <a:rPr lang="en-US" sz="1600" kern="0">
                  <a:latin typeface="Nirmala Text" panose="020B0502040204020203" pitchFamily="34" charset="0"/>
                  <a:ea typeface="Nirmala Text" panose="020B0502040204020203" pitchFamily="34" charset="0"/>
                  <a:cs typeface="Nirmala Text" panose="020B0502040204020203" pitchFamily="34" charset="0"/>
                </a:rPr>
                <a:t>) </a:t>
              </a:r>
            </a:p>
          </p:txBody>
        </p:sp>
      </p:grpSp>
      <p:grpSp>
        <p:nvGrpSpPr>
          <p:cNvPr id="7" name="Group 6">
            <a:extLst>
              <a:ext uri="{FF2B5EF4-FFF2-40B4-BE49-F238E27FC236}">
                <a16:creationId xmlns:a16="http://schemas.microsoft.com/office/drawing/2014/main" id="{5E4474AB-A46E-D9F9-7AF9-0AC224E3615A}"/>
              </a:ext>
              <a:ext uri="{C183D7F6-B498-43B3-948B-1728B52AA6E4}">
                <adec:decorative xmlns:adec="http://schemas.microsoft.com/office/drawing/2017/decorative" val="1"/>
              </a:ext>
            </a:extLst>
          </p:cNvPr>
          <p:cNvGrpSpPr/>
          <p:nvPr/>
        </p:nvGrpSpPr>
        <p:grpSpPr>
          <a:xfrm>
            <a:off x="3001362" y="1477978"/>
            <a:ext cx="1615258" cy="4979937"/>
            <a:chOff x="1829493" y="1911899"/>
            <a:chExt cx="1527419" cy="3694242"/>
          </a:xfrm>
          <a:solidFill>
            <a:srgbClr val="006DB7"/>
          </a:solidFill>
        </p:grpSpPr>
        <p:sp>
          <p:nvSpPr>
            <p:cNvPr id="17" name="Rectangle: Top Corners Rounded 16">
              <a:extLst>
                <a:ext uri="{FF2B5EF4-FFF2-40B4-BE49-F238E27FC236}">
                  <a16:creationId xmlns:a16="http://schemas.microsoft.com/office/drawing/2014/main" id="{54CDA60E-AB27-D15A-80BB-33852D6F765D}"/>
                </a:ext>
              </a:extLst>
            </p:cNvPr>
            <p:cNvSpPr/>
            <p:nvPr/>
          </p:nvSpPr>
          <p:spPr>
            <a:xfrm rot="10800000">
              <a:off x="1829493" y="1911899"/>
              <a:ext cx="1527419" cy="3694242"/>
            </a:xfrm>
            <a:prstGeom prst="rect">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18" name="Rectangle: Top Corners Rounded 7">
              <a:extLst>
                <a:ext uri="{FF2B5EF4-FFF2-40B4-BE49-F238E27FC236}">
                  <a16:creationId xmlns:a16="http://schemas.microsoft.com/office/drawing/2014/main" id="{A6C7E32E-7597-D84E-1ED1-554E717E3095}"/>
                </a:ext>
              </a:extLst>
            </p:cNvPr>
            <p:cNvSpPr txBox="1"/>
            <p:nvPr/>
          </p:nvSpPr>
          <p:spPr>
            <a:xfrm>
              <a:off x="1876466" y="3087903"/>
              <a:ext cx="1433473" cy="2471265"/>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t" anchorCtr="0">
              <a:noAutofit/>
            </a:bodyPr>
            <a:lstStyle/>
            <a:p>
              <a:pPr marL="0" lvl="0" indent="0" algn="ctr" defTabSz="711200">
                <a:spcBef>
                  <a:spcPct val="0"/>
                </a:spcBef>
                <a:buNone/>
              </a:pPr>
              <a:r>
                <a:rPr lang="en-US" sz="1600" b="1" kern="1200">
                  <a:latin typeface="Nirmala Text" panose="020B0502040204020203" pitchFamily="34" charset="0"/>
                  <a:ea typeface="Nirmala Text" panose="020B0502040204020203" pitchFamily="34" charset="0"/>
                  <a:cs typeface="Nirmala Text" panose="020B0502040204020203" pitchFamily="34" charset="0"/>
                </a:rPr>
                <a:t>Influenza</a:t>
              </a:r>
            </a:p>
            <a:p>
              <a:pPr marL="0" lvl="0" indent="0" algn="ctr" defTabSz="711200">
                <a:spcBef>
                  <a:spcPct val="0"/>
                </a:spcBef>
                <a:buNone/>
              </a:pPr>
              <a:endParaRPr lang="en-US" sz="600" b="1" kern="1200">
                <a:latin typeface="Nirmala Text" panose="020B0502040204020203" pitchFamily="34" charset="0"/>
                <a:ea typeface="Nirmala Text" panose="020B0502040204020203" pitchFamily="34" charset="0"/>
                <a:cs typeface="Nirmala Text" panose="020B0502040204020203" pitchFamily="34" charset="0"/>
              </a:endParaRPr>
            </a:p>
            <a:p>
              <a:pPr marL="0" lvl="0" indent="0" algn="ctr" defTabSz="711200">
                <a:spcBef>
                  <a:spcPct val="0"/>
                </a:spcBef>
                <a:buNone/>
              </a:pPr>
              <a:r>
                <a:rPr lang="en-US" sz="1400" kern="1200">
                  <a:latin typeface="Nirmala Text" panose="020B0502040204020203" pitchFamily="34" charset="0"/>
                  <a:ea typeface="Nirmala Text" panose="020B0502040204020203" pitchFamily="34" charset="0"/>
                  <a:cs typeface="Nirmala Text" panose="020B0502040204020203" pitchFamily="34" charset="0"/>
                </a:rPr>
                <a:t>1 dose </a:t>
              </a:r>
              <a:r>
                <a:rPr lang="en-US" sz="1400">
                  <a:latin typeface="Nirmala Text" panose="020B0502040204020203" pitchFamily="34" charset="0"/>
                  <a:ea typeface="Nirmala Text" panose="020B0502040204020203" pitchFamily="34" charset="0"/>
                  <a:cs typeface="Nirmala Text" panose="020B0502040204020203" pitchFamily="34" charset="0"/>
                </a:rPr>
                <a:t>a</a:t>
              </a:r>
              <a:r>
                <a:rPr lang="en-US" sz="1400" kern="1200">
                  <a:latin typeface="Nirmala Text" panose="020B0502040204020203" pitchFamily="34" charset="0"/>
                  <a:ea typeface="Nirmala Text" panose="020B0502040204020203" pitchFamily="34" charset="0"/>
                  <a:cs typeface="Nirmala Text" panose="020B0502040204020203" pitchFamily="34" charset="0"/>
                </a:rPr>
                <a:t>nnually of </a:t>
              </a:r>
              <a:r>
                <a:rPr lang="en-US" sz="1400" kern="1200" err="1">
                  <a:latin typeface="Nirmala Text" panose="020B0502040204020203" pitchFamily="34" charset="0"/>
                  <a:ea typeface="Nirmala Text" panose="020B0502040204020203" pitchFamily="34" charset="0"/>
                  <a:cs typeface="Nirmala Text" panose="020B0502040204020203" pitchFamily="34" charset="0"/>
                </a:rPr>
                <a:t>Flublock</a:t>
              </a:r>
              <a:r>
                <a:rPr lang="en-US" sz="1400" kern="1200">
                  <a:latin typeface="Nirmala Text" panose="020B0502040204020203" pitchFamily="34" charset="0"/>
                  <a:ea typeface="Nirmala Text" panose="020B0502040204020203" pitchFamily="34" charset="0"/>
                  <a:cs typeface="Nirmala Text" panose="020B0502040204020203" pitchFamily="34" charset="0"/>
                </a:rPr>
                <a:t>  Quadrivalent </a:t>
              </a:r>
              <a:r>
                <a:rPr lang="en-US" sz="1400" b="1" kern="1200">
                  <a:latin typeface="Nirmala Text" panose="020B0502040204020203" pitchFamily="34" charset="0"/>
                  <a:ea typeface="Nirmala Text" panose="020B0502040204020203" pitchFamily="34" charset="0"/>
                  <a:cs typeface="Nirmala Text" panose="020B0502040204020203" pitchFamily="34" charset="0"/>
                </a:rPr>
                <a:t>OR</a:t>
              </a:r>
              <a:r>
                <a:rPr lang="en-US" sz="1400" kern="1200">
                  <a:latin typeface="Nirmala Text" panose="020B0502040204020203" pitchFamily="34" charset="0"/>
                  <a:ea typeface="Nirmala Text" panose="020B0502040204020203" pitchFamily="34" charset="0"/>
                  <a:cs typeface="Nirmala Text" panose="020B0502040204020203" pitchFamily="34" charset="0"/>
                </a:rPr>
                <a:t> </a:t>
              </a:r>
            </a:p>
            <a:p>
              <a:pPr marL="0" lvl="0" indent="0" algn="ctr" defTabSz="711200">
                <a:spcBef>
                  <a:spcPct val="0"/>
                </a:spcBef>
                <a:buNone/>
              </a:pPr>
              <a:r>
                <a:rPr lang="en-US" sz="1400" kern="1200" err="1">
                  <a:latin typeface="Nirmala Text" panose="020B0502040204020203" pitchFamily="34" charset="0"/>
                  <a:ea typeface="Nirmala Text" panose="020B0502040204020203" pitchFamily="34" charset="0"/>
                  <a:cs typeface="Nirmala Text" panose="020B0502040204020203" pitchFamily="34" charset="0"/>
                </a:rPr>
                <a:t>Fluad</a:t>
              </a:r>
              <a:r>
                <a:rPr lang="en-US" sz="1400" kern="1200">
                  <a:latin typeface="Nirmala Text" panose="020B0502040204020203" pitchFamily="34" charset="0"/>
                  <a:ea typeface="Nirmala Text" panose="020B0502040204020203" pitchFamily="34" charset="0"/>
                  <a:cs typeface="Nirmala Text" panose="020B0502040204020203" pitchFamily="34" charset="0"/>
                </a:rPr>
                <a:t> Quadrivalent </a:t>
              </a:r>
              <a:r>
                <a:rPr lang="en-US" sz="1400" b="1" kern="1200">
                  <a:latin typeface="Nirmala Text" panose="020B0502040204020203" pitchFamily="34" charset="0"/>
                  <a:ea typeface="Nirmala Text" panose="020B0502040204020203" pitchFamily="34" charset="0"/>
                  <a:cs typeface="Nirmala Text" panose="020B0502040204020203" pitchFamily="34" charset="0"/>
                </a:rPr>
                <a:t>OR</a:t>
              </a:r>
              <a:r>
                <a:rPr lang="en-US" sz="1400" kern="1200">
                  <a:latin typeface="Nirmala Text" panose="020B0502040204020203" pitchFamily="34" charset="0"/>
                  <a:ea typeface="Nirmala Text" panose="020B0502040204020203" pitchFamily="34" charset="0"/>
                  <a:cs typeface="Nirmala Text" panose="020B0502040204020203" pitchFamily="34" charset="0"/>
                </a:rPr>
                <a:t> </a:t>
              </a:r>
            </a:p>
            <a:p>
              <a:pPr marL="0" lvl="0" indent="0" algn="ctr" defTabSz="711200">
                <a:spcBef>
                  <a:spcPct val="0"/>
                </a:spcBef>
                <a:buNone/>
              </a:pPr>
              <a:r>
                <a:rPr lang="en-US" sz="1400" kern="1200" err="1">
                  <a:latin typeface="Nirmala Text" panose="020B0502040204020203" pitchFamily="34" charset="0"/>
                  <a:ea typeface="Nirmala Text" panose="020B0502040204020203" pitchFamily="34" charset="0"/>
                  <a:cs typeface="Nirmala Text" panose="020B0502040204020203" pitchFamily="34" charset="0"/>
                </a:rPr>
                <a:t>Fluzone</a:t>
              </a:r>
              <a:r>
                <a:rPr lang="en-US" sz="1400" kern="1200">
                  <a:latin typeface="Nirmala Text" panose="020B0502040204020203" pitchFamily="34" charset="0"/>
                  <a:ea typeface="Nirmala Text" panose="020B0502040204020203" pitchFamily="34" charset="0"/>
                  <a:cs typeface="Nirmala Text" panose="020B0502040204020203" pitchFamily="34" charset="0"/>
                </a:rPr>
                <a:t> </a:t>
              </a:r>
              <a:br>
                <a:rPr lang="en-US" sz="1400" kern="1200">
                  <a:latin typeface="Nirmala Text" panose="020B0502040204020203" pitchFamily="34" charset="0"/>
                  <a:ea typeface="Nirmala Text" panose="020B0502040204020203" pitchFamily="34" charset="0"/>
                  <a:cs typeface="Nirmala Text" panose="020B0502040204020203" pitchFamily="34" charset="0"/>
                </a:rPr>
              </a:br>
              <a:r>
                <a:rPr lang="en-US" sz="1400" kern="1200">
                  <a:latin typeface="Nirmala Text" panose="020B0502040204020203" pitchFamily="34" charset="0"/>
                  <a:ea typeface="Nirmala Text" panose="020B0502040204020203" pitchFamily="34" charset="0"/>
                  <a:cs typeface="Nirmala Text" panose="020B0502040204020203" pitchFamily="34" charset="0"/>
                </a:rPr>
                <a:t>High-Dose Quadrivalent</a:t>
              </a:r>
            </a:p>
          </p:txBody>
        </p:sp>
      </p:grpSp>
      <p:grpSp>
        <p:nvGrpSpPr>
          <p:cNvPr id="8" name="Group 7">
            <a:extLst>
              <a:ext uri="{FF2B5EF4-FFF2-40B4-BE49-F238E27FC236}">
                <a16:creationId xmlns:a16="http://schemas.microsoft.com/office/drawing/2014/main" id="{5F4F2698-A9B1-C863-CCCE-B2CB1A93D38B}"/>
              </a:ext>
              <a:ext uri="{C183D7F6-B498-43B3-948B-1728B52AA6E4}">
                <adec:decorative xmlns:adec="http://schemas.microsoft.com/office/drawing/2017/decorative" val="1"/>
              </a:ext>
            </a:extLst>
          </p:cNvPr>
          <p:cNvGrpSpPr/>
          <p:nvPr/>
        </p:nvGrpSpPr>
        <p:grpSpPr>
          <a:xfrm>
            <a:off x="5196220" y="1469231"/>
            <a:ext cx="1660439" cy="4955285"/>
            <a:chOff x="3461157" y="1934545"/>
            <a:chExt cx="1738337" cy="3728773"/>
          </a:xfrm>
          <a:solidFill>
            <a:srgbClr val="0B4A72"/>
          </a:solidFill>
        </p:grpSpPr>
        <p:sp>
          <p:nvSpPr>
            <p:cNvPr id="15" name="Rectangle: Top Corners Rounded 14">
              <a:extLst>
                <a:ext uri="{FF2B5EF4-FFF2-40B4-BE49-F238E27FC236}">
                  <a16:creationId xmlns:a16="http://schemas.microsoft.com/office/drawing/2014/main" id="{3C71E349-D841-2365-7A4E-A0A47602547B}"/>
                </a:ext>
              </a:extLst>
            </p:cNvPr>
            <p:cNvSpPr/>
            <p:nvPr/>
          </p:nvSpPr>
          <p:spPr>
            <a:xfrm rot="10800000">
              <a:off x="3461157" y="1934545"/>
              <a:ext cx="1738337" cy="3728773"/>
            </a:xfrm>
            <a:prstGeom prst="rect">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16" name="Rectangle: Top Corners Rounded 9">
              <a:extLst>
                <a:ext uri="{FF2B5EF4-FFF2-40B4-BE49-F238E27FC236}">
                  <a16:creationId xmlns:a16="http://schemas.microsoft.com/office/drawing/2014/main" id="{F83711AA-9835-5018-9D62-2F699FF5EEA2}"/>
                </a:ext>
              </a:extLst>
            </p:cNvPr>
            <p:cNvSpPr txBox="1"/>
            <p:nvPr/>
          </p:nvSpPr>
          <p:spPr>
            <a:xfrm>
              <a:off x="3514617" y="3127447"/>
              <a:ext cx="1631417" cy="2482410"/>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t" anchorCtr="0">
              <a:noAutofit/>
            </a:bodyPr>
            <a:lstStyle/>
            <a:p>
              <a:pPr marL="0" lvl="0" indent="0" algn="ctr" defTabSz="711200">
                <a:spcBef>
                  <a:spcPct val="0"/>
                </a:spcBef>
                <a:buNone/>
              </a:pPr>
              <a:r>
                <a:rPr lang="en-US" sz="1600" b="1" kern="1200">
                  <a:latin typeface="Nirmala Text" panose="020B0502040204020203" pitchFamily="34" charset="0"/>
                  <a:ea typeface="Nirmala Text" panose="020B0502040204020203" pitchFamily="34" charset="0"/>
                  <a:cs typeface="Nirmala Text" panose="020B0502040204020203" pitchFamily="34" charset="0"/>
                </a:rPr>
                <a:t>Respiratory Syncytial Virus (RSV)</a:t>
              </a:r>
            </a:p>
            <a:p>
              <a:pPr marL="0" lvl="0" indent="0" algn="ctr" defTabSz="711200">
                <a:spcBef>
                  <a:spcPct val="0"/>
                </a:spcBef>
                <a:buNone/>
              </a:pPr>
              <a:endParaRPr lang="en-US" sz="600" b="1" kern="1200">
                <a:latin typeface="Nirmala Text" panose="020B0502040204020203" pitchFamily="34" charset="0"/>
                <a:ea typeface="Nirmala Text" panose="020B0502040204020203" pitchFamily="34" charset="0"/>
                <a:cs typeface="Nirmala Text" panose="020B0502040204020203" pitchFamily="34" charset="0"/>
              </a:endParaRPr>
            </a:p>
            <a:p>
              <a:pPr marL="0" lvl="0" indent="0" algn="ctr" defTabSz="711200">
                <a:spcBef>
                  <a:spcPct val="0"/>
                </a:spcBef>
                <a:buNone/>
              </a:pPr>
              <a:r>
                <a:rPr lang="en-US" sz="1400" b="1" kern="1200">
                  <a:latin typeface="Nirmala Text" panose="020B0502040204020203" pitchFamily="34" charset="0"/>
                  <a:ea typeface="Nirmala Text" panose="020B0502040204020203" pitchFamily="34" charset="0"/>
                  <a:cs typeface="Nirmala Text" panose="020B0502040204020203" pitchFamily="34" charset="0"/>
                </a:rPr>
                <a:t>Over 60</a:t>
              </a:r>
              <a:r>
                <a:rPr lang="en-US" sz="1400" kern="1200">
                  <a:latin typeface="Nirmala Text" panose="020B0502040204020203" pitchFamily="34" charset="0"/>
                  <a:ea typeface="Nirmala Text" panose="020B0502040204020203" pitchFamily="34" charset="0"/>
                  <a:cs typeface="Nirmala Text" panose="020B0502040204020203" pitchFamily="34" charset="0"/>
                </a:rPr>
                <a:t>: </a:t>
              </a:r>
              <a:br>
                <a:rPr lang="en-US" sz="1400" kern="1200">
                  <a:latin typeface="Nirmala Text" panose="020B0502040204020203" pitchFamily="34" charset="0"/>
                  <a:ea typeface="Nirmala Text" panose="020B0502040204020203" pitchFamily="34" charset="0"/>
                  <a:cs typeface="Nirmala Text" panose="020B0502040204020203" pitchFamily="34" charset="0"/>
                </a:rPr>
              </a:br>
              <a:r>
                <a:rPr lang="en-US" sz="1400" kern="1200">
                  <a:latin typeface="Nirmala Text" panose="020B0502040204020203" pitchFamily="34" charset="0"/>
                  <a:ea typeface="Nirmala Text" panose="020B0502040204020203" pitchFamily="34" charset="0"/>
                  <a:cs typeface="Nirmala Text" panose="020B0502040204020203" pitchFamily="34" charset="0"/>
                </a:rPr>
                <a:t>1 dose </a:t>
              </a:r>
            </a:p>
            <a:p>
              <a:pPr marL="0" lvl="0" indent="0" algn="ctr" defTabSz="711200">
                <a:spcBef>
                  <a:spcPct val="0"/>
                </a:spcBef>
                <a:buNone/>
              </a:pPr>
              <a:r>
                <a:rPr lang="en-US" sz="1400" b="0" i="0" kern="1200">
                  <a:latin typeface="Nirmala Text" panose="020B0502040204020203" pitchFamily="34" charset="0"/>
                  <a:ea typeface="Nirmala Text" panose="020B0502040204020203" pitchFamily="34" charset="0"/>
                  <a:cs typeface="Nirmala Text" panose="020B0502040204020203" pitchFamily="34" charset="0"/>
                </a:rPr>
                <a:t>RSVPreF3 (</a:t>
              </a:r>
              <a:r>
                <a:rPr lang="en-US" sz="1400" b="0" i="0" kern="1200" err="1">
                  <a:latin typeface="Nirmala Text" panose="020B0502040204020203" pitchFamily="34" charset="0"/>
                  <a:ea typeface="Nirmala Text" panose="020B0502040204020203" pitchFamily="34" charset="0"/>
                  <a:cs typeface="Nirmala Text" panose="020B0502040204020203" pitchFamily="34" charset="0"/>
                </a:rPr>
                <a:t>Arexvy</a:t>
              </a:r>
              <a:r>
                <a:rPr lang="en-US" sz="1400" b="0" i="0" kern="1200">
                  <a:latin typeface="Nirmala Text" panose="020B0502040204020203" pitchFamily="34" charset="0"/>
                  <a:ea typeface="Nirmala Text" panose="020B0502040204020203" pitchFamily="34" charset="0"/>
                  <a:cs typeface="Nirmala Text" panose="020B0502040204020203" pitchFamily="34" charset="0"/>
                </a:rPr>
                <a:t>)</a:t>
              </a:r>
            </a:p>
            <a:p>
              <a:pPr marL="0" lvl="0" indent="0" algn="ctr" defTabSz="711200">
                <a:spcBef>
                  <a:spcPct val="0"/>
                </a:spcBef>
                <a:buNone/>
              </a:pPr>
              <a:r>
                <a:rPr lang="en-US" sz="1400" b="1" i="0" kern="1200">
                  <a:latin typeface="Nirmala Text" panose="020B0502040204020203" pitchFamily="34" charset="0"/>
                  <a:ea typeface="Nirmala Text" panose="020B0502040204020203" pitchFamily="34" charset="0"/>
                  <a:cs typeface="Nirmala Text" panose="020B0502040204020203" pitchFamily="34" charset="0"/>
                </a:rPr>
                <a:t>OR</a:t>
              </a:r>
            </a:p>
            <a:p>
              <a:pPr marL="0" lvl="0" indent="0" algn="ctr" defTabSz="711200">
                <a:spcBef>
                  <a:spcPct val="0"/>
                </a:spcBef>
                <a:buFont typeface="Arial" panose="020B0604020202020204" pitchFamily="34" charset="0"/>
                <a:buNone/>
              </a:pPr>
              <a:r>
                <a:rPr lang="en-US" sz="1400" b="0" i="0" kern="1200" err="1">
                  <a:latin typeface="Nirmala Text" panose="020B0502040204020203" pitchFamily="34" charset="0"/>
                  <a:ea typeface="Nirmala Text" panose="020B0502040204020203" pitchFamily="34" charset="0"/>
                  <a:cs typeface="Nirmala Text" panose="020B0502040204020203" pitchFamily="34" charset="0"/>
                </a:rPr>
                <a:t>RSVpreF</a:t>
              </a:r>
              <a:r>
                <a:rPr lang="en-US" sz="1400" b="0" i="0" kern="1200">
                  <a:latin typeface="Nirmala Text" panose="020B0502040204020203" pitchFamily="34" charset="0"/>
                  <a:ea typeface="Nirmala Text" panose="020B0502040204020203" pitchFamily="34" charset="0"/>
                  <a:cs typeface="Nirmala Text" panose="020B0502040204020203" pitchFamily="34" charset="0"/>
                </a:rPr>
                <a:t> (</a:t>
              </a:r>
              <a:r>
                <a:rPr lang="en-US" sz="1400" b="0" i="0" kern="1200" err="1">
                  <a:latin typeface="Nirmala Text" panose="020B0502040204020203" pitchFamily="34" charset="0"/>
                  <a:ea typeface="Nirmala Text" panose="020B0502040204020203" pitchFamily="34" charset="0"/>
                  <a:cs typeface="Nirmala Text" panose="020B0502040204020203" pitchFamily="34" charset="0"/>
                </a:rPr>
                <a:t>Abrysvo</a:t>
              </a:r>
              <a:r>
                <a:rPr lang="en-US" sz="1600" b="0" i="0" kern="1200">
                  <a:latin typeface="Nirmala Text" panose="020B0502040204020203" pitchFamily="34" charset="0"/>
                  <a:ea typeface="Nirmala Text" panose="020B0502040204020203" pitchFamily="34" charset="0"/>
                  <a:cs typeface="Nirmala Text" panose="020B0502040204020203" pitchFamily="34" charset="0"/>
                </a:rPr>
                <a:t>)</a:t>
              </a:r>
              <a:endParaRPr lang="en-US" sz="1600" kern="1200">
                <a:latin typeface="Nirmala Text" panose="020B0502040204020203" pitchFamily="34" charset="0"/>
                <a:ea typeface="Nirmala Text" panose="020B0502040204020203" pitchFamily="34" charset="0"/>
                <a:cs typeface="Nirmala Text" panose="020B0502040204020203" pitchFamily="34" charset="0"/>
              </a:endParaRPr>
            </a:p>
          </p:txBody>
        </p:sp>
      </p:grpSp>
      <p:grpSp>
        <p:nvGrpSpPr>
          <p:cNvPr id="9" name="Group 8">
            <a:extLst>
              <a:ext uri="{FF2B5EF4-FFF2-40B4-BE49-F238E27FC236}">
                <a16:creationId xmlns:a16="http://schemas.microsoft.com/office/drawing/2014/main" id="{A544919A-161B-6386-E2D7-AB7C123CE6C8}"/>
              </a:ext>
              <a:ext uri="{C183D7F6-B498-43B3-948B-1728B52AA6E4}">
                <adec:decorative xmlns:adec="http://schemas.microsoft.com/office/drawing/2017/decorative" val="1"/>
              </a:ext>
            </a:extLst>
          </p:cNvPr>
          <p:cNvGrpSpPr/>
          <p:nvPr/>
        </p:nvGrpSpPr>
        <p:grpSpPr>
          <a:xfrm>
            <a:off x="7422790" y="1461779"/>
            <a:ext cx="1660439" cy="4955284"/>
            <a:chOff x="5279880" y="1951903"/>
            <a:chExt cx="1747515" cy="3650674"/>
          </a:xfrm>
          <a:solidFill>
            <a:srgbClr val="006DB7"/>
          </a:solidFill>
        </p:grpSpPr>
        <p:sp>
          <p:nvSpPr>
            <p:cNvPr id="13" name="Rectangle: Top Corners Rounded 12">
              <a:extLst>
                <a:ext uri="{FF2B5EF4-FFF2-40B4-BE49-F238E27FC236}">
                  <a16:creationId xmlns:a16="http://schemas.microsoft.com/office/drawing/2014/main" id="{FFDBAC64-5164-D19C-D1E2-E58288AA9517}"/>
                </a:ext>
              </a:extLst>
            </p:cNvPr>
            <p:cNvSpPr/>
            <p:nvPr/>
          </p:nvSpPr>
          <p:spPr>
            <a:xfrm rot="10800000">
              <a:off x="5279880" y="1951903"/>
              <a:ext cx="1747515" cy="3650674"/>
            </a:xfrm>
            <a:prstGeom prst="rect">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14" name="Rectangle: Top Corners Rounded 11">
              <a:extLst>
                <a:ext uri="{FF2B5EF4-FFF2-40B4-BE49-F238E27FC236}">
                  <a16:creationId xmlns:a16="http://schemas.microsoft.com/office/drawing/2014/main" id="{51D87DAA-344D-DA3E-32CC-60E79F3285F8}"/>
                </a:ext>
              </a:extLst>
            </p:cNvPr>
            <p:cNvSpPr txBox="1"/>
            <p:nvPr/>
          </p:nvSpPr>
          <p:spPr>
            <a:xfrm>
              <a:off x="5344065" y="3135332"/>
              <a:ext cx="1640031" cy="2429015"/>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t" anchorCtr="0">
              <a:noAutofit/>
            </a:bodyPr>
            <a:lstStyle/>
            <a:p>
              <a:pPr marL="0" lvl="0" indent="0" algn="ctr" defTabSz="711200">
                <a:spcBef>
                  <a:spcPct val="0"/>
                </a:spcBef>
                <a:buNone/>
              </a:pPr>
              <a:r>
                <a:rPr lang="en-US" sz="1500" b="1" kern="1200">
                  <a:latin typeface="Nirmala Text" panose="020B0502040204020203" pitchFamily="34" charset="0"/>
                  <a:ea typeface="Nirmala Text" panose="020B0502040204020203" pitchFamily="34" charset="0"/>
                  <a:cs typeface="Nirmala Text" panose="020B0502040204020203" pitchFamily="34" charset="0"/>
                </a:rPr>
                <a:t>Pneumococcal (Pneumonia)</a:t>
              </a:r>
            </a:p>
            <a:p>
              <a:pPr marL="0" lvl="0" indent="0" algn="ctr" defTabSz="711200">
                <a:spcBef>
                  <a:spcPct val="0"/>
                </a:spcBef>
                <a:buNone/>
              </a:pPr>
              <a:r>
                <a:rPr lang="en-US" sz="1400" b="1" kern="1200">
                  <a:solidFill>
                    <a:schemeClr val="bg1"/>
                  </a:solidFill>
                  <a:latin typeface="Nirmala Text" panose="020B0502040204020203" pitchFamily="34" charset="0"/>
                  <a:ea typeface="Nirmala Text" panose="020B0502040204020203" pitchFamily="34" charset="0"/>
                  <a:cs typeface="Nirmala Text" panose="020B0502040204020203" pitchFamily="34" charset="0"/>
                </a:rPr>
                <a:t>65 and Over:</a:t>
              </a:r>
            </a:p>
            <a:p>
              <a:pPr marL="0" lvl="0" indent="0" algn="ctr" defTabSz="711200">
                <a:spcBef>
                  <a:spcPct val="0"/>
                </a:spcBef>
                <a:buNone/>
              </a:pPr>
              <a:r>
                <a:rPr lang="en-US" sz="1400" b="1" kern="1200">
                  <a:solidFill>
                    <a:schemeClr val="bg1"/>
                  </a:solidFill>
                  <a:latin typeface="Nirmala Text" panose="020B0502040204020203" pitchFamily="34" charset="0"/>
                  <a:ea typeface="Nirmala Text" panose="020B0502040204020203" pitchFamily="34" charset="0"/>
                  <a:cs typeface="Nirmala Text" panose="020B0502040204020203" pitchFamily="34" charset="0"/>
                </a:rPr>
                <a:t>  </a:t>
              </a:r>
              <a:r>
                <a:rPr lang="en-US" sz="1400" b="0" kern="1200">
                  <a:solidFill>
                    <a:schemeClr val="bg1"/>
                  </a:solidFill>
                  <a:latin typeface="Nirmala Text" panose="020B0502040204020203" pitchFamily="34" charset="0"/>
                  <a:ea typeface="Nirmala Text" panose="020B0502040204020203" pitchFamily="34" charset="0"/>
                  <a:cs typeface="Nirmala Text" panose="020B0502040204020203" pitchFamily="34" charset="0"/>
                </a:rPr>
                <a:t>PCV20 or PCV21* (1 dose)</a:t>
              </a:r>
              <a:br>
                <a:rPr lang="en-US" sz="1400" b="0" kern="1200">
                  <a:solidFill>
                    <a:schemeClr val="bg1"/>
                  </a:solidFill>
                  <a:latin typeface="Nirmala Text" panose="020B0502040204020203" pitchFamily="34" charset="0"/>
                  <a:ea typeface="Nirmala Text" panose="020B0502040204020203" pitchFamily="34" charset="0"/>
                  <a:cs typeface="Nirmala Text" panose="020B0502040204020203" pitchFamily="34" charset="0"/>
                </a:rPr>
              </a:br>
              <a:r>
                <a:rPr lang="en-US" sz="1400" b="1" kern="1200">
                  <a:solidFill>
                    <a:schemeClr val="bg1"/>
                  </a:solidFill>
                  <a:latin typeface="Nirmala Text" panose="020B0502040204020203" pitchFamily="34" charset="0"/>
                  <a:ea typeface="Nirmala Text" panose="020B0502040204020203" pitchFamily="34" charset="0"/>
                  <a:cs typeface="Nirmala Text" panose="020B0502040204020203" pitchFamily="34" charset="0"/>
                </a:rPr>
                <a:t>OR</a:t>
              </a:r>
              <a:br>
                <a:rPr lang="en-US" sz="1400" b="0" kern="1200">
                  <a:solidFill>
                    <a:schemeClr val="bg1"/>
                  </a:solidFill>
                  <a:latin typeface="Nirmala Text" panose="020B0502040204020203" pitchFamily="34" charset="0"/>
                  <a:ea typeface="Nirmala Text" panose="020B0502040204020203" pitchFamily="34" charset="0"/>
                  <a:cs typeface="Nirmala Text" panose="020B0502040204020203" pitchFamily="34" charset="0"/>
                </a:rPr>
              </a:br>
              <a:r>
                <a:rPr lang="en-US" sz="1400" b="0" kern="1200">
                  <a:solidFill>
                    <a:schemeClr val="bg1"/>
                  </a:solidFill>
                  <a:latin typeface="Nirmala Text" panose="020B0502040204020203" pitchFamily="34" charset="0"/>
                  <a:ea typeface="Nirmala Text" panose="020B0502040204020203" pitchFamily="34" charset="0"/>
                  <a:cs typeface="Nirmala Text" panose="020B0502040204020203" pitchFamily="34" charset="0"/>
                </a:rPr>
                <a:t>if PCV15 dose, </a:t>
              </a:r>
              <a:br>
                <a:rPr lang="en-US" sz="1400" b="0" kern="1200">
                  <a:solidFill>
                    <a:schemeClr val="bg1"/>
                  </a:solidFill>
                  <a:latin typeface="Nirmala Text" panose="020B0502040204020203" pitchFamily="34" charset="0"/>
                  <a:ea typeface="Nirmala Text" panose="020B0502040204020203" pitchFamily="34" charset="0"/>
                  <a:cs typeface="Nirmala Text" panose="020B0502040204020203" pitchFamily="34" charset="0"/>
                </a:rPr>
              </a:br>
              <a:r>
                <a:rPr lang="en-US" sz="1400" b="0" kern="1200">
                  <a:solidFill>
                    <a:schemeClr val="bg1"/>
                  </a:solidFill>
                  <a:latin typeface="Nirmala Text" panose="020B0502040204020203" pitchFamily="34" charset="0"/>
                  <a:ea typeface="Nirmala Text" panose="020B0502040204020203" pitchFamily="34" charset="0"/>
                  <a:cs typeface="Nirmala Text" panose="020B0502040204020203" pitchFamily="34" charset="0"/>
                </a:rPr>
                <a:t>1 dose PPSV23 </a:t>
              </a:r>
              <a:br>
                <a:rPr lang="en-US" sz="1400" b="0" kern="1200">
                  <a:solidFill>
                    <a:schemeClr val="bg1"/>
                  </a:solidFill>
                  <a:latin typeface="Nirmala Text" panose="020B0502040204020203" pitchFamily="34" charset="0"/>
                  <a:ea typeface="Nirmala Text" panose="020B0502040204020203" pitchFamily="34" charset="0"/>
                  <a:cs typeface="Nirmala Text" panose="020B0502040204020203" pitchFamily="34" charset="0"/>
                </a:rPr>
              </a:br>
              <a:r>
                <a:rPr lang="en-US" sz="1400" b="0" kern="1200">
                  <a:solidFill>
                    <a:schemeClr val="bg1"/>
                  </a:solidFill>
                  <a:latin typeface="Nirmala Text" panose="020B0502040204020203" pitchFamily="34" charset="0"/>
                  <a:ea typeface="Nirmala Text" panose="020B0502040204020203" pitchFamily="34" charset="0"/>
                  <a:cs typeface="Nirmala Text" panose="020B0502040204020203" pitchFamily="34" charset="0"/>
                </a:rPr>
                <a:t>1 year later</a:t>
              </a:r>
            </a:p>
            <a:p>
              <a:pPr marL="0" lvl="0" indent="0" algn="ctr" defTabSz="711200">
                <a:spcBef>
                  <a:spcPct val="0"/>
                </a:spcBef>
                <a:buNone/>
              </a:pPr>
              <a:r>
                <a:rPr lang="en-US" sz="1400" b="0" kern="1200">
                  <a:solidFill>
                    <a:schemeClr val="bg1"/>
                  </a:solidFill>
                  <a:latin typeface="Nirmala Text" panose="020B0502040204020203" pitchFamily="34" charset="0"/>
                  <a:ea typeface="Nirmala Text" panose="020B0502040204020203" pitchFamily="34" charset="0"/>
                  <a:cs typeface="Nirmala Text" panose="020B0502040204020203" pitchFamily="34" charset="0"/>
                </a:rPr>
                <a:t>(2 doses, 1 year apart)</a:t>
              </a:r>
            </a:p>
          </p:txBody>
        </p:sp>
      </p:grpSp>
      <p:grpSp>
        <p:nvGrpSpPr>
          <p:cNvPr id="10" name="Group 9">
            <a:extLst>
              <a:ext uri="{FF2B5EF4-FFF2-40B4-BE49-F238E27FC236}">
                <a16:creationId xmlns:a16="http://schemas.microsoft.com/office/drawing/2014/main" id="{98888844-B31C-72A5-E2A4-8E2D0D21D35A}"/>
              </a:ext>
              <a:ext uri="{C183D7F6-B498-43B3-948B-1728B52AA6E4}">
                <adec:decorative xmlns:adec="http://schemas.microsoft.com/office/drawing/2017/decorative" val="1"/>
              </a:ext>
            </a:extLst>
          </p:cNvPr>
          <p:cNvGrpSpPr/>
          <p:nvPr/>
        </p:nvGrpSpPr>
        <p:grpSpPr>
          <a:xfrm>
            <a:off x="9706789" y="1466404"/>
            <a:ext cx="1660440" cy="4979936"/>
            <a:chOff x="7122896" y="1945941"/>
            <a:chExt cx="1633248" cy="3593488"/>
          </a:xfrm>
          <a:solidFill>
            <a:srgbClr val="0B4A72"/>
          </a:solidFill>
        </p:grpSpPr>
        <p:sp>
          <p:nvSpPr>
            <p:cNvPr id="11" name="Rectangle: Top Corners Rounded 10">
              <a:extLst>
                <a:ext uri="{FF2B5EF4-FFF2-40B4-BE49-F238E27FC236}">
                  <a16:creationId xmlns:a16="http://schemas.microsoft.com/office/drawing/2014/main" id="{8941AB98-47FE-2784-7002-95500A5780F2}"/>
                </a:ext>
              </a:extLst>
            </p:cNvPr>
            <p:cNvSpPr/>
            <p:nvPr/>
          </p:nvSpPr>
          <p:spPr>
            <a:xfrm rot="10800000">
              <a:off x="7122896" y="1945941"/>
              <a:ext cx="1633248" cy="3593488"/>
            </a:xfrm>
            <a:prstGeom prst="rect">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12" name="Rectangle: Top Corners Rounded 13">
              <a:extLst>
                <a:ext uri="{FF2B5EF4-FFF2-40B4-BE49-F238E27FC236}">
                  <a16:creationId xmlns:a16="http://schemas.microsoft.com/office/drawing/2014/main" id="{1B100F82-47EA-B648-06CB-DFBC1E2BEA91}"/>
                </a:ext>
              </a:extLst>
            </p:cNvPr>
            <p:cNvSpPr txBox="1"/>
            <p:nvPr/>
          </p:nvSpPr>
          <p:spPr>
            <a:xfrm>
              <a:off x="7173124" y="3089872"/>
              <a:ext cx="1532792" cy="2399329"/>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t" anchorCtr="0">
              <a:noAutofit/>
            </a:bodyPr>
            <a:lstStyle/>
            <a:p>
              <a:pPr marL="0" lvl="0" indent="0" algn="ctr" defTabSz="711200">
                <a:spcBef>
                  <a:spcPct val="0"/>
                </a:spcBef>
                <a:buNone/>
              </a:pPr>
              <a:r>
                <a:rPr lang="en-US" sz="1600" b="1" kern="1200">
                  <a:latin typeface="Nirmala Text" panose="020B0502040204020203" pitchFamily="34" charset="0"/>
                  <a:ea typeface="Nirmala Text" panose="020B0502040204020203" pitchFamily="34" charset="0"/>
                  <a:cs typeface="Nirmala Text" panose="020B0502040204020203" pitchFamily="34" charset="0"/>
                </a:rPr>
                <a:t>Shingles</a:t>
              </a:r>
            </a:p>
            <a:p>
              <a:pPr marL="0" lvl="0" indent="0" algn="ctr" defTabSz="711200">
                <a:spcBef>
                  <a:spcPct val="0"/>
                </a:spcBef>
                <a:buNone/>
              </a:pPr>
              <a:r>
                <a:rPr lang="en-US" sz="1400" b="1" kern="1200">
                  <a:latin typeface="Nirmala Text" panose="020B0502040204020203" pitchFamily="34" charset="0"/>
                  <a:ea typeface="Nirmala Text" panose="020B0502040204020203" pitchFamily="34" charset="0"/>
                  <a:cs typeface="Nirmala Text" panose="020B0502040204020203" pitchFamily="34" charset="0"/>
                </a:rPr>
                <a:t>50 and Over:</a:t>
              </a:r>
            </a:p>
            <a:p>
              <a:pPr marL="0" lvl="0" indent="0" algn="ctr" defTabSz="711200">
                <a:spcBef>
                  <a:spcPct val="0"/>
                </a:spcBef>
                <a:buNone/>
              </a:pPr>
              <a:endParaRPr lang="en-US" sz="600" b="1" kern="1200">
                <a:latin typeface="Nirmala Text" panose="020B0502040204020203" pitchFamily="34" charset="0"/>
                <a:ea typeface="Nirmala Text" panose="020B0502040204020203" pitchFamily="34" charset="0"/>
                <a:cs typeface="Nirmala Text" panose="020B0502040204020203" pitchFamily="34" charset="0"/>
              </a:endParaRPr>
            </a:p>
            <a:p>
              <a:pPr marL="0" lvl="0" indent="0" algn="ctr" defTabSz="711200">
                <a:spcBef>
                  <a:spcPct val="0"/>
                </a:spcBef>
                <a:buNone/>
              </a:pPr>
              <a:r>
                <a:rPr lang="en-US" sz="1400" kern="1200">
                  <a:latin typeface="Nirmala Text" panose="020B0502040204020203" pitchFamily="34" charset="0"/>
                  <a:ea typeface="Nirmala Text" panose="020B0502040204020203" pitchFamily="34" charset="0"/>
                  <a:cs typeface="Nirmala Text" panose="020B0502040204020203" pitchFamily="34" charset="0"/>
                </a:rPr>
                <a:t>Shingrix: </a:t>
              </a:r>
            </a:p>
            <a:p>
              <a:pPr marL="0" lvl="0" indent="0" algn="ctr" defTabSz="711200">
                <a:spcBef>
                  <a:spcPct val="0"/>
                </a:spcBef>
                <a:buNone/>
              </a:pPr>
              <a:r>
                <a:rPr lang="en-US" sz="1400" kern="1200">
                  <a:latin typeface="Nirmala Text" panose="020B0502040204020203" pitchFamily="34" charset="0"/>
                  <a:ea typeface="Nirmala Text" panose="020B0502040204020203" pitchFamily="34" charset="0"/>
                  <a:cs typeface="Nirmala Text" panose="020B0502040204020203" pitchFamily="34" charset="0"/>
                </a:rPr>
                <a:t>2 Doses, 6 months apart</a:t>
              </a:r>
            </a:p>
          </p:txBody>
        </p:sp>
      </p:grpSp>
      <p:pic>
        <p:nvPicPr>
          <p:cNvPr id="21" name="Picture 20" descr="QR code ">
            <a:extLst>
              <a:ext uri="{FF2B5EF4-FFF2-40B4-BE49-F238E27FC236}">
                <a16:creationId xmlns:a16="http://schemas.microsoft.com/office/drawing/2014/main" id="{5D87AC23-852C-71A9-74B2-BCB2C687ECB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5136" y="5806348"/>
            <a:ext cx="706640" cy="706640"/>
          </a:xfrm>
          <a:prstGeom prst="rect">
            <a:avLst/>
          </a:prstGeom>
          <a:noFill/>
          <a:ln w="76200">
            <a:solidFill>
              <a:srgbClr val="006DB7"/>
            </a:solidFill>
          </a:ln>
        </p:spPr>
      </p:pic>
      <p:pic>
        <p:nvPicPr>
          <p:cNvPr id="22" name="Picture 21" descr="QR code ">
            <a:extLst>
              <a:ext uri="{FF2B5EF4-FFF2-40B4-BE49-F238E27FC236}">
                <a16:creationId xmlns:a16="http://schemas.microsoft.com/office/drawing/2014/main" id="{BA3DBEC4-621F-4516-CB8C-9992B62830C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455671" y="5875955"/>
            <a:ext cx="706640" cy="706640"/>
          </a:xfrm>
          <a:prstGeom prst="rect">
            <a:avLst/>
          </a:prstGeom>
          <a:noFill/>
          <a:ln w="76200">
            <a:solidFill>
              <a:srgbClr val="4E95D9"/>
            </a:solidFill>
          </a:ln>
        </p:spPr>
      </p:pic>
      <p:pic>
        <p:nvPicPr>
          <p:cNvPr id="23" name="Picture 22" descr="QR code ">
            <a:extLst>
              <a:ext uri="{FF2B5EF4-FFF2-40B4-BE49-F238E27FC236}">
                <a16:creationId xmlns:a16="http://schemas.microsoft.com/office/drawing/2014/main" id="{424F6D6B-16D7-8044-BADE-3C809C4CF02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00146" y="5844024"/>
            <a:ext cx="706640" cy="706640"/>
          </a:xfrm>
          <a:prstGeom prst="rect">
            <a:avLst/>
          </a:prstGeom>
          <a:noFill/>
          <a:ln w="76200">
            <a:solidFill>
              <a:srgbClr val="006DB7"/>
            </a:solidFill>
          </a:ln>
        </p:spPr>
      </p:pic>
      <p:pic>
        <p:nvPicPr>
          <p:cNvPr id="24" name="Picture 23" descr="QR code ">
            <a:extLst>
              <a:ext uri="{FF2B5EF4-FFF2-40B4-BE49-F238E27FC236}">
                <a16:creationId xmlns:a16="http://schemas.microsoft.com/office/drawing/2014/main" id="{41F65868-1ECB-FBC5-4471-8240A5AC8941}"/>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36460" y="5855238"/>
            <a:ext cx="722922" cy="706640"/>
          </a:xfrm>
          <a:prstGeom prst="rect">
            <a:avLst/>
          </a:prstGeom>
          <a:noFill/>
          <a:ln w="76200">
            <a:solidFill>
              <a:srgbClr val="4E95D9"/>
            </a:solidFill>
          </a:ln>
        </p:spPr>
      </p:pic>
      <p:pic>
        <p:nvPicPr>
          <p:cNvPr id="25" name="Picture 24" descr="QR code ">
            <a:extLst>
              <a:ext uri="{FF2B5EF4-FFF2-40B4-BE49-F238E27FC236}">
                <a16:creationId xmlns:a16="http://schemas.microsoft.com/office/drawing/2014/main" id="{44CB26DA-362A-E050-FAC9-4BE24C57BEF0}"/>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26423" y="5875955"/>
            <a:ext cx="706640" cy="706640"/>
          </a:xfrm>
          <a:prstGeom prst="rect">
            <a:avLst/>
          </a:prstGeom>
          <a:noFill/>
          <a:ln w="76200">
            <a:solidFill>
              <a:srgbClr val="006DB7"/>
            </a:solidFill>
          </a:ln>
        </p:spPr>
      </p:pic>
      <p:sp>
        <p:nvSpPr>
          <p:cNvPr id="26" name="Rectangle: Rounded Corners 25" descr="Multiple blue virus organisms">
            <a:extLst>
              <a:ext uri="{FF2B5EF4-FFF2-40B4-BE49-F238E27FC236}">
                <a16:creationId xmlns:a16="http://schemas.microsoft.com/office/drawing/2014/main" id="{29C82186-0E5A-94DD-6AFD-33CAF9342705}"/>
              </a:ext>
            </a:extLst>
          </p:cNvPr>
          <p:cNvSpPr/>
          <p:nvPr/>
        </p:nvSpPr>
        <p:spPr>
          <a:xfrm rot="5400000">
            <a:off x="918255" y="1779085"/>
            <a:ext cx="1343465" cy="1218615"/>
          </a:xfrm>
          <a:prstGeom prst="roundRect">
            <a:avLst>
              <a:gd name="adj" fmla="val 10000"/>
            </a:avLst>
          </a:prstGeom>
          <a:blipFill>
            <a:blip r:embed="rId7" cstate="print">
              <a:extLst>
                <a:ext uri="{28A0092B-C50C-407E-A947-70E740481C1C}">
                  <a14:useLocalDpi xmlns:a14="http://schemas.microsoft.com/office/drawing/2010/main" val="0"/>
                </a:ext>
              </a:extLst>
            </a:blip>
            <a:srcRect/>
            <a:stretch>
              <a:fillRect l="-8000" r="-8000"/>
            </a:stretch>
          </a:blipFill>
          <a:ln w="38100">
            <a:solidFill>
              <a:schemeClr val="bg1">
                <a:lumMod val="95000"/>
              </a:schemeClr>
            </a:solidFill>
          </a:ln>
          <a:effectLst/>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pic>
        <p:nvPicPr>
          <p:cNvPr id="27" name="Picture 26" descr="Flu virus">
            <a:extLst>
              <a:ext uri="{FF2B5EF4-FFF2-40B4-BE49-F238E27FC236}">
                <a16:creationId xmlns:a16="http://schemas.microsoft.com/office/drawing/2014/main" id="{EFABE5A0-A99C-8225-5811-835880227A80}"/>
              </a:ext>
            </a:extLst>
          </p:cNvPr>
          <p:cNvPicPr>
            <a:picLocks noChangeAspect="1"/>
          </p:cNvPicPr>
          <p:nvPr/>
        </p:nvPicPr>
        <p:blipFill rotWithShape="1">
          <a:blip r:embed="rId8">
            <a:extLst>
              <a:ext uri="{28A0092B-C50C-407E-A947-70E740481C1C}">
                <a14:useLocalDpi xmlns:a14="http://schemas.microsoft.com/office/drawing/2010/main" val="0"/>
              </a:ext>
            </a:extLst>
          </a:blip>
          <a:srcRect l="1576" t="4566" r="72687" b="2638"/>
          <a:stretch/>
        </p:blipFill>
        <p:spPr bwMode="auto">
          <a:xfrm flipV="1">
            <a:off x="3193756" y="1716660"/>
            <a:ext cx="1270476" cy="1343465"/>
          </a:xfrm>
          <a:prstGeom prst="roundRect">
            <a:avLst>
              <a:gd name="adj" fmla="val 16667"/>
            </a:avLst>
          </a:prstGeom>
          <a:ln w="38100">
            <a:solidFill>
              <a:schemeClr val="bg1">
                <a:lumMod val="95000"/>
              </a:schemeClr>
            </a:solidFill>
          </a:ln>
          <a:effectLst/>
          <a:extLst>
            <a:ext uri="{53640926-AAD7-44D8-BBD7-CCE9431645EC}">
              <a14:shadowObscured xmlns:a14="http://schemas.microsoft.com/office/drawing/2010/main"/>
            </a:ext>
          </a:extLst>
        </p:spPr>
      </p:pic>
      <p:pic>
        <p:nvPicPr>
          <p:cNvPr id="28" name="Picture 27" descr="respiratory syncytial virus, illustration - respiratory syncytial virus stock illustrations">
            <a:extLst>
              <a:ext uri="{FF2B5EF4-FFF2-40B4-BE49-F238E27FC236}">
                <a16:creationId xmlns:a16="http://schemas.microsoft.com/office/drawing/2014/main" id="{A756E3B9-8BBE-B408-71D0-3C6B04B0CDB6}"/>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4211" r="10254" b="1"/>
          <a:stretch/>
        </p:blipFill>
        <p:spPr bwMode="auto">
          <a:xfrm rot="5400000">
            <a:off x="5354706" y="1753155"/>
            <a:ext cx="1343466" cy="1270476"/>
          </a:xfrm>
          <a:prstGeom prst="roundRect">
            <a:avLst>
              <a:gd name="adj" fmla="val 16667"/>
            </a:avLst>
          </a:prstGeom>
          <a:ln w="38100">
            <a:solidFill>
              <a:schemeClr val="bg1">
                <a:lumMod val="95000"/>
              </a:schemeClr>
            </a:solidFill>
          </a:ln>
          <a:effectLst/>
          <a:extLst>
            <a:ext uri="{53640926-AAD7-44D8-BBD7-CCE9431645EC}">
              <a14:shadowObscured xmlns:a14="http://schemas.microsoft.com/office/drawing/2010/main"/>
            </a:ext>
          </a:extLst>
        </p:spPr>
      </p:pic>
      <p:pic>
        <p:nvPicPr>
          <p:cNvPr id="29" name="Picture 28" descr="Pneumococcal Disease | Photos of Bacteria and People Affected | CDC">
            <a:extLst>
              <a:ext uri="{FF2B5EF4-FFF2-40B4-BE49-F238E27FC236}">
                <a16:creationId xmlns:a16="http://schemas.microsoft.com/office/drawing/2014/main" id="{63CB3B82-8046-6DB3-FE9B-C8D80F19C06F}"/>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9671" t="-647" r="11129" b="647"/>
          <a:stretch/>
        </p:blipFill>
        <p:spPr bwMode="auto">
          <a:xfrm rot="5400000">
            <a:off x="7602726" y="1756052"/>
            <a:ext cx="1343945" cy="1270477"/>
          </a:xfrm>
          <a:prstGeom prst="roundRect">
            <a:avLst>
              <a:gd name="adj" fmla="val 16667"/>
            </a:avLst>
          </a:prstGeom>
          <a:ln w="38100">
            <a:solidFill>
              <a:schemeClr val="bg1">
                <a:lumMod val="95000"/>
              </a:schemeClr>
            </a:solidFill>
          </a:ln>
          <a:effectLst/>
          <a:extLst>
            <a:ext uri="{53640926-AAD7-44D8-BBD7-CCE9431645EC}">
              <a14:shadowObscured xmlns:a14="http://schemas.microsoft.com/office/drawing/2010/main"/>
            </a:ext>
          </a:extLst>
        </p:spPr>
      </p:pic>
      <p:pic>
        <p:nvPicPr>
          <p:cNvPr id="30" name="Picture 29" descr="Shingles 101: Are you at Risk? - Raleigh Medical Group">
            <a:extLst>
              <a:ext uri="{FF2B5EF4-FFF2-40B4-BE49-F238E27FC236}">
                <a16:creationId xmlns:a16="http://schemas.microsoft.com/office/drawing/2014/main" id="{B9D5E65C-BBDC-8D6E-A1B6-FBC7100F75CB}"/>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6902"/>
          <a:stretch/>
        </p:blipFill>
        <p:spPr bwMode="auto">
          <a:xfrm rot="5400000">
            <a:off x="9886520" y="1760910"/>
            <a:ext cx="1343944" cy="1270477"/>
          </a:xfrm>
          <a:prstGeom prst="roundRect">
            <a:avLst>
              <a:gd name="adj" fmla="val 16667"/>
            </a:avLst>
          </a:prstGeom>
          <a:ln w="38100">
            <a:solidFill>
              <a:schemeClr val="bg1">
                <a:lumMod val="95000"/>
              </a:schemeClr>
            </a:solidFill>
          </a:ln>
          <a:effectLst/>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6E889F4D-BF17-FBAF-1925-AE7582B7692A}"/>
              </a:ext>
            </a:extLst>
          </p:cNvPr>
          <p:cNvSpPr txBox="1"/>
          <p:nvPr/>
        </p:nvSpPr>
        <p:spPr>
          <a:xfrm>
            <a:off x="4962833" y="6637812"/>
            <a:ext cx="9725421" cy="220188"/>
          </a:xfrm>
          <a:prstGeom prst="rect">
            <a:avLst/>
          </a:prstGeom>
          <a:noFill/>
        </p:spPr>
        <p:txBody>
          <a:bodyPr wrap="square" rtlCol="0">
            <a:spAutoFit/>
          </a:bodyPr>
          <a:lstStyle/>
          <a:p>
            <a:pPr marL="0" marR="0">
              <a:lnSpc>
                <a:spcPct val="107000"/>
              </a:lnSpc>
              <a:spcBef>
                <a:spcPts val="0"/>
              </a:spcBef>
              <a:spcAft>
                <a:spcPts val="800"/>
              </a:spcAft>
            </a:pPr>
            <a:r>
              <a:rPr lang="en-US" sz="900" i="1" kern="100">
                <a:solidFill>
                  <a:srgbClr val="0000FF"/>
                </a:solidFill>
                <a:effectLst/>
                <a:latin typeface="Nirmala Text" panose="020B0502040204020203" pitchFamily="34" charset="0"/>
                <a:ea typeface="Nirmala Text" panose="020B0502040204020203" pitchFamily="34" charset="0"/>
                <a:cs typeface="Nirmala Text" panose="020B0502040204020203" pitchFamily="34" charset="0"/>
                <a:hlinkClick r:id="rId12"/>
              </a:rPr>
              <a:t>*</a:t>
            </a:r>
            <a:r>
              <a:rPr lang="en-US" sz="900" i="1" u="sng" kern="100">
                <a:solidFill>
                  <a:srgbClr val="0000FF"/>
                </a:solidFill>
                <a:effectLst/>
                <a:latin typeface="Nirmala Text" panose="020B0502040204020203" pitchFamily="34" charset="0"/>
                <a:ea typeface="Nirmala Text" panose="020B0502040204020203" pitchFamily="34" charset="0"/>
                <a:cs typeface="Nirmala Text" panose="020B0502040204020203" pitchFamily="34" charset="0"/>
                <a:hlinkClick r:id="rId12"/>
              </a:rPr>
              <a:t>New ACIP recommendations for RSV, COVID-19 and pneumococcal vaccines, plus updated flu vaccine | American Medical Association</a:t>
            </a:r>
            <a:endParaRPr lang="en-US" sz="900" i="1" kern="100">
              <a:effectLst/>
              <a:latin typeface="Nirmala Text" panose="020B0502040204020203" pitchFamily="34" charset="0"/>
              <a:ea typeface="Nirmala Text" panose="020B0502040204020203" pitchFamily="34" charset="0"/>
              <a:cs typeface="Nirmala Text" panose="020B0502040204020203" pitchFamily="34" charset="0"/>
            </a:endParaRPr>
          </a:p>
        </p:txBody>
      </p:sp>
    </p:spTree>
    <p:extLst>
      <p:ext uri="{BB962C8B-B14F-4D97-AF65-F5344CB8AC3E}">
        <p14:creationId xmlns:p14="http://schemas.microsoft.com/office/powerpoint/2010/main" val="34756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F603A-ED0C-4F23-A2E2-FFCCD20577DC}"/>
              </a:ext>
            </a:extLst>
          </p:cNvPr>
          <p:cNvSpPr>
            <a:spLocks noGrp="1"/>
          </p:cNvSpPr>
          <p:nvPr>
            <p:ph type="title" idx="4294967295"/>
          </p:nvPr>
        </p:nvSpPr>
        <p:spPr>
          <a:xfrm>
            <a:off x="536575" y="588282"/>
            <a:ext cx="10196739"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0"/>
              </a:spcBef>
              <a:defRPr/>
            </a:pPr>
            <a:r>
              <a:rPr lang="en-US" sz="3600">
                <a:solidFill>
                  <a:srgbClr val="0073B6"/>
                </a:solidFill>
                <a:latin typeface="Nirmala Text"/>
                <a:ea typeface="Nirmala Text"/>
                <a:cs typeface="Nirmala Text"/>
              </a:rPr>
              <a:t>Vaccines and Safety</a:t>
            </a:r>
            <a:endParaRPr lang="en-US" sz="3600" b="0" i="0" u="none" strike="noStrike" kern="1200" cap="none" spc="0" normalizeH="0" baseline="0" noProof="0">
              <a:ln>
                <a:noFill/>
              </a:ln>
              <a:solidFill>
                <a:srgbClr val="0073B6"/>
              </a:solidFill>
              <a:effectLst/>
              <a:uLnTx/>
              <a:uFillTx/>
              <a:latin typeface="Nirmala Text" panose="020B0502040204020203" pitchFamily="34" charset="0"/>
              <a:ea typeface="Nirmala Text" panose="020B0502040204020203" pitchFamily="34" charset="0"/>
              <a:cs typeface="Nirmala Text" panose="020B0502040204020203" pitchFamily="34" charset="0"/>
            </a:endParaRPr>
          </a:p>
        </p:txBody>
      </p:sp>
      <p:sp>
        <p:nvSpPr>
          <p:cNvPr id="4" name="Content Placeholder 3">
            <a:extLst>
              <a:ext uri="{FF2B5EF4-FFF2-40B4-BE49-F238E27FC236}">
                <a16:creationId xmlns:a16="http://schemas.microsoft.com/office/drawing/2014/main" id="{A04453A9-C475-DF64-FF49-C8BFC5CE64DF}"/>
              </a:ext>
            </a:extLst>
          </p:cNvPr>
          <p:cNvSpPr>
            <a:spLocks noGrp="1"/>
          </p:cNvSpPr>
          <p:nvPr>
            <p:ph sz="quarter" idx="15"/>
          </p:nvPr>
        </p:nvSpPr>
        <p:spPr>
          <a:xfrm>
            <a:off x="536574" y="1440065"/>
            <a:ext cx="11240536" cy="3245268"/>
          </a:xfrm>
        </p:spPr>
        <p:txBody>
          <a:bodyPr vert="horz" lIns="91440" tIns="45720" rIns="91440" bIns="45720" rtlCol="0" anchor="t">
            <a:noAutofit/>
          </a:bodyPr>
          <a:lstStyle/>
          <a:p>
            <a:pPr>
              <a:lnSpc>
                <a:spcPct val="100000"/>
              </a:lnSpc>
              <a:spcBef>
                <a:spcPts val="600"/>
              </a:spcBef>
              <a:spcAft>
                <a:spcPts val="600"/>
              </a:spcAft>
            </a:pPr>
            <a:r>
              <a:rPr kumimoji="0" lang="en-US" altLang="en-US" sz="1600" b="1" i="0" u="none" strike="noStrike" cap="none" normalizeH="0" baseline="0">
                <a:ln>
                  <a:noFill/>
                </a:ln>
                <a:solidFill>
                  <a:schemeClr val="tx1"/>
                </a:solidFill>
                <a:effectLst/>
                <a:latin typeface="Nirmala Text" panose="020B0502040204020203" pitchFamily="34" charset="0"/>
                <a:ea typeface="Nirmala Text" panose="020B0502040204020203" pitchFamily="34" charset="0"/>
                <a:cs typeface="Nirmala Text" panose="020B0502040204020203" pitchFamily="34" charset="0"/>
              </a:rPr>
              <a:t>Immunocompromised, </a:t>
            </a:r>
            <a:r>
              <a:rPr kumimoji="0" lang="en-US" altLang="en-US" sz="1600" i="0" u="none" strike="noStrike" cap="none" normalizeH="0" baseline="0">
                <a:ln>
                  <a:noFill/>
                </a:ln>
                <a:solidFill>
                  <a:schemeClr val="tx1"/>
                </a:solidFill>
                <a:effectLst/>
                <a:latin typeface="Nirmala Text" panose="020B0502040204020203" pitchFamily="34" charset="0"/>
                <a:ea typeface="Nirmala Text" panose="020B0502040204020203" pitchFamily="34" charset="0"/>
                <a:cs typeface="Nirmala Text" panose="020B0502040204020203" pitchFamily="34" charset="0"/>
              </a:rPr>
              <a:t>a</a:t>
            </a:r>
            <a:r>
              <a:rPr lang="en-US" sz="1600" b="0" i="0">
                <a:solidFill>
                  <a:srgbClr val="000000"/>
                </a:solidFill>
                <a:effectLst/>
                <a:latin typeface="Nirmala Text" panose="020B0502040204020203" pitchFamily="34" charset="0"/>
                <a:ea typeface="Nirmala Text" panose="020B0502040204020203" pitchFamily="34" charset="0"/>
                <a:cs typeface="Nirmala Text" panose="020B0502040204020203" pitchFamily="34" charset="0"/>
              </a:rPr>
              <a:t>lso known as </a:t>
            </a:r>
            <a:r>
              <a:rPr lang="en-US" sz="1600" b="1" i="0">
                <a:solidFill>
                  <a:srgbClr val="000000"/>
                </a:solidFill>
                <a:effectLst/>
                <a:latin typeface="Nirmala Text" panose="020B0502040204020203" pitchFamily="34" charset="0"/>
                <a:ea typeface="Nirmala Text" panose="020B0502040204020203" pitchFamily="34" charset="0"/>
                <a:cs typeface="Nirmala Text" panose="020B0502040204020203" pitchFamily="34" charset="0"/>
              </a:rPr>
              <a:t>immunocompetence, immunosuppression </a:t>
            </a:r>
            <a:r>
              <a:rPr lang="en-US" sz="1600" i="0">
                <a:solidFill>
                  <a:srgbClr val="000000"/>
                </a:solidFill>
                <a:effectLst/>
                <a:latin typeface="Nirmala Text" panose="020B0502040204020203" pitchFamily="34" charset="0"/>
                <a:ea typeface="Nirmala Text" panose="020B0502040204020203" pitchFamily="34" charset="0"/>
                <a:cs typeface="Nirmala Text" panose="020B0502040204020203" pitchFamily="34" charset="0"/>
              </a:rPr>
              <a:t>or</a:t>
            </a:r>
            <a:r>
              <a:rPr lang="en-US" sz="1600" b="1" i="0">
                <a:solidFill>
                  <a:srgbClr val="000000"/>
                </a:solidFill>
                <a:effectLst/>
                <a:latin typeface="Nirmala Text" panose="020B0502040204020203" pitchFamily="34" charset="0"/>
                <a:ea typeface="Nirmala Text" panose="020B0502040204020203" pitchFamily="34" charset="0"/>
                <a:cs typeface="Nirmala Text" panose="020B0502040204020203" pitchFamily="34" charset="0"/>
              </a:rPr>
              <a:t> immunodeficiency, </a:t>
            </a:r>
            <a:r>
              <a:rPr lang="en-US" sz="1600">
                <a:solidFill>
                  <a:schemeClr val="tx1"/>
                </a:solidFill>
                <a:latin typeface="Nirmala Text" panose="020B0502040204020203" pitchFamily="34" charset="0"/>
                <a:ea typeface="Nirmala Text" panose="020B0502040204020203" pitchFamily="34" charset="0"/>
                <a:cs typeface="Nirmala Text" panose="020B0502040204020203" pitchFamily="34" charset="0"/>
              </a:rPr>
              <a:t>means h</a:t>
            </a:r>
            <a:r>
              <a:rPr kumimoji="0" lang="en-US" altLang="en-US" sz="1600" i="0" u="none" strike="noStrike" cap="none" normalizeH="0" baseline="0">
                <a:ln>
                  <a:noFill/>
                </a:ln>
                <a:solidFill>
                  <a:schemeClr val="tx1"/>
                </a:solidFill>
                <a:effectLst/>
                <a:latin typeface="Nirmala Text" panose="020B0502040204020203" pitchFamily="34" charset="0"/>
                <a:ea typeface="Nirmala Text" panose="020B0502040204020203" pitchFamily="34" charset="0"/>
                <a:cs typeface="Nirmala Text" panose="020B0502040204020203" pitchFamily="34" charset="0"/>
              </a:rPr>
              <a:t>aving an impaired immune system.</a:t>
            </a:r>
            <a:r>
              <a:rPr lang="en-US" altLang="en-US" sz="1600">
                <a:solidFill>
                  <a:schemeClr val="tx1"/>
                </a:solidFill>
                <a:latin typeface="Nirmala Text" panose="020B0502040204020203" pitchFamily="34" charset="0"/>
                <a:ea typeface="Nirmala Text" panose="020B0502040204020203" pitchFamily="34" charset="0"/>
                <a:cs typeface="Nirmala Text" panose="020B0502040204020203" pitchFamily="34" charset="0"/>
              </a:rPr>
              <a:t> </a:t>
            </a:r>
            <a:endParaRPr lang="en-US" sz="1600">
              <a:solidFill>
                <a:schemeClr val="tx1"/>
              </a:solidFill>
              <a:latin typeface="Nirmala Text" panose="020B0502040204020203" pitchFamily="34" charset="0"/>
              <a:ea typeface="Nirmala Text" panose="020B0502040204020203" pitchFamily="34" charset="0"/>
              <a:cs typeface="Nirmala Text" panose="020B0502040204020203" pitchFamily="34" charset="0"/>
            </a:endParaRPr>
          </a:p>
          <a:p>
            <a:pPr marL="285750" indent="-285750">
              <a:lnSpc>
                <a:spcPct val="100000"/>
              </a:lnSpc>
              <a:spcBef>
                <a:spcPts val="600"/>
              </a:spcBef>
              <a:spcAft>
                <a:spcPts val="600"/>
              </a:spcAft>
              <a:buClr>
                <a:srgbClr val="006DB7"/>
              </a:buClr>
              <a:buChar char="•"/>
            </a:pPr>
            <a:r>
              <a:rPr kumimoji="0" lang="en-US" altLang="en-US" sz="1600" b="0" i="0" u="none" strike="noStrike" cap="none" normalizeH="0" baseline="0">
                <a:ln>
                  <a:noFill/>
                </a:ln>
                <a:solidFill>
                  <a:schemeClr val="tx1"/>
                </a:solidFill>
                <a:effectLst/>
                <a:latin typeface="Nirmala Text" panose="020B0502040204020203" pitchFamily="34" charset="0"/>
                <a:ea typeface="Nirmala Text" panose="020B0502040204020203" pitchFamily="34" charset="0"/>
                <a:cs typeface="Nirmala Text" panose="020B0502040204020203" pitchFamily="34" charset="0"/>
              </a:rPr>
              <a:t>People with certain conditions, such as cancer (including those persons undergoing treatment for tumors), chronic diseases such as asthma or other chronic lung conditions, diabetes, liver disease, kidney disease, HIV, etc. are considered immunocompromised.</a:t>
            </a:r>
            <a:r>
              <a:rPr lang="en-US" altLang="en-US" sz="1600">
                <a:solidFill>
                  <a:schemeClr val="tx1"/>
                </a:solidFill>
                <a:latin typeface="Nirmala Text" panose="020B0502040204020203" pitchFamily="34" charset="0"/>
                <a:ea typeface="Nirmala Text" panose="020B0502040204020203" pitchFamily="34" charset="0"/>
                <a:cs typeface="Nirmala Text" panose="020B0502040204020203" pitchFamily="34" charset="0"/>
              </a:rPr>
              <a:t> </a:t>
            </a:r>
            <a:endParaRPr lang="en-US" sz="1600">
              <a:solidFill>
                <a:schemeClr val="tx1"/>
              </a:solidFill>
              <a:latin typeface="Nirmala Text" panose="020B0502040204020203" pitchFamily="34" charset="0"/>
              <a:ea typeface="Nirmala Text" panose="020B0502040204020203" pitchFamily="34" charset="0"/>
              <a:cs typeface="Nirmala Text" panose="020B0502040204020203" pitchFamily="34" charset="0"/>
            </a:endParaRPr>
          </a:p>
          <a:p>
            <a:pPr marL="285750" indent="-285750">
              <a:lnSpc>
                <a:spcPct val="100000"/>
              </a:lnSpc>
              <a:spcBef>
                <a:spcPts val="600"/>
              </a:spcBef>
              <a:spcAft>
                <a:spcPts val="600"/>
              </a:spcAft>
              <a:buClr>
                <a:srgbClr val="006DB7"/>
              </a:buClr>
              <a:buChar char="•"/>
            </a:pPr>
            <a:r>
              <a:rPr kumimoji="0" lang="en-US" altLang="en-US" sz="1600" b="0" i="0" u="none" strike="noStrike" cap="none" normalizeH="0" baseline="0">
                <a:ln>
                  <a:noFill/>
                </a:ln>
                <a:solidFill>
                  <a:schemeClr val="tx1"/>
                </a:solidFill>
                <a:effectLst/>
                <a:latin typeface="Nirmala Text" panose="020B0502040204020203" pitchFamily="34" charset="0"/>
                <a:ea typeface="Nirmala Text" panose="020B0502040204020203" pitchFamily="34" charset="0"/>
                <a:cs typeface="Nirmala Text" panose="020B0502040204020203" pitchFamily="34" charset="0"/>
              </a:rPr>
              <a:t>People undergoing treatment with </a:t>
            </a:r>
            <a:r>
              <a:rPr lang="en-US" sz="1600" b="0" i="0">
                <a:solidFill>
                  <a:srgbClr val="000000"/>
                </a:solidFill>
                <a:effectLst/>
                <a:latin typeface="Nirmala Text" panose="020B0502040204020203" pitchFamily="34" charset="0"/>
                <a:ea typeface="Nirmala Text" panose="020B0502040204020203" pitchFamily="34" charset="0"/>
                <a:cs typeface="Nirmala Text" panose="020B0502040204020203" pitchFamily="34" charset="0"/>
              </a:rPr>
              <a:t>high-dose corticosteroids</a:t>
            </a:r>
            <a:r>
              <a:rPr lang="en-US" sz="1600">
                <a:solidFill>
                  <a:srgbClr val="000000"/>
                </a:solidFill>
                <a:latin typeface="Nirmala Text" panose="020B0502040204020203" pitchFamily="34" charset="0"/>
                <a:ea typeface="Nirmala Text" panose="020B0502040204020203" pitchFamily="34" charset="0"/>
                <a:cs typeface="Nirmala Text" panose="020B0502040204020203" pitchFamily="34" charset="0"/>
              </a:rPr>
              <a:t>,</a:t>
            </a:r>
            <a:r>
              <a:rPr lang="en-US" sz="1600" b="0" i="0">
                <a:solidFill>
                  <a:srgbClr val="000000"/>
                </a:solidFill>
                <a:effectLst/>
                <a:latin typeface="Nirmala Text" panose="020B0502040204020203" pitchFamily="34" charset="0"/>
                <a:ea typeface="Nirmala Text" panose="020B0502040204020203" pitchFamily="34" charset="0"/>
                <a:cs typeface="Nirmala Text" panose="020B0502040204020203" pitchFamily="34" charset="0"/>
              </a:rPr>
              <a:t> alkylating agents, antimetabolites, transplant-related immunosuppressive drugs, or cancer chemotherapeutic</a:t>
            </a:r>
            <a:r>
              <a:rPr lang="en-US" sz="1600">
                <a:solidFill>
                  <a:srgbClr val="000000"/>
                </a:solidFill>
                <a:latin typeface="Nirmala Text" panose="020B0502040204020203" pitchFamily="34" charset="0"/>
                <a:ea typeface="Nirmala Text" panose="020B0502040204020203" pitchFamily="34" charset="0"/>
                <a:cs typeface="Nirmala Text" panose="020B0502040204020203" pitchFamily="34" charset="0"/>
              </a:rPr>
              <a:t> </a:t>
            </a:r>
            <a:r>
              <a:rPr lang="en-US" sz="1600" b="0" i="0">
                <a:solidFill>
                  <a:srgbClr val="000000"/>
                </a:solidFill>
                <a:effectLst/>
                <a:latin typeface="Nirmala Text" panose="020B0502040204020203" pitchFamily="34" charset="0"/>
                <a:ea typeface="Nirmala Text" panose="020B0502040204020203" pitchFamily="34" charset="0"/>
                <a:cs typeface="Nirmala Text" panose="020B0502040204020203" pitchFamily="34" charset="0"/>
              </a:rPr>
              <a:t>agents are also considered immunocompromised.</a:t>
            </a:r>
            <a:r>
              <a:rPr lang="en-US" sz="1600">
                <a:solidFill>
                  <a:srgbClr val="000000"/>
                </a:solidFill>
                <a:latin typeface="Nirmala Text" panose="020B0502040204020203" pitchFamily="34" charset="0"/>
                <a:ea typeface="Nirmala Text" panose="020B0502040204020203" pitchFamily="34" charset="0"/>
                <a:cs typeface="Nirmala Text" panose="020B0502040204020203" pitchFamily="34" charset="0"/>
              </a:rPr>
              <a:t> </a:t>
            </a:r>
            <a:endParaRPr lang="en-US" sz="1600" b="0" i="0">
              <a:solidFill>
                <a:srgbClr val="000000"/>
              </a:solidFill>
              <a:effectLst/>
              <a:latin typeface="Nirmala Text" panose="020B0502040204020203" pitchFamily="34" charset="0"/>
              <a:ea typeface="Nirmala Text" panose="020B0502040204020203" pitchFamily="34" charset="0"/>
              <a:cs typeface="Nirmala Text" panose="020B0502040204020203" pitchFamily="34" charset="0"/>
            </a:endParaRPr>
          </a:p>
          <a:p>
            <a:pPr>
              <a:lnSpc>
                <a:spcPct val="100000"/>
              </a:lnSpc>
              <a:spcBef>
                <a:spcPts val="600"/>
              </a:spcBef>
              <a:spcAft>
                <a:spcPts val="600"/>
              </a:spcAft>
            </a:pPr>
            <a:endParaRPr lang="en-US" sz="1000">
              <a:solidFill>
                <a:srgbClr val="000000"/>
              </a:solidFill>
              <a:latin typeface="Nirmala Text" panose="020B0502040204020203" pitchFamily="34" charset="0"/>
              <a:ea typeface="Nirmala Text" panose="020B0502040204020203" pitchFamily="34" charset="0"/>
              <a:cs typeface="Nirmala Text" panose="020B0502040204020203" pitchFamily="34" charset="0"/>
            </a:endParaRPr>
          </a:p>
          <a:p>
            <a:pPr algn="ctr">
              <a:lnSpc>
                <a:spcPct val="100000"/>
              </a:lnSpc>
              <a:spcBef>
                <a:spcPts val="600"/>
              </a:spcBef>
              <a:spcAft>
                <a:spcPts val="600"/>
              </a:spcAft>
            </a:pPr>
            <a:r>
              <a:rPr lang="en-US" sz="1500" b="1">
                <a:solidFill>
                  <a:srgbClr val="0B4A72"/>
                </a:solidFill>
                <a:latin typeface="Nirmala Text" panose="020B0502040204020203" pitchFamily="34" charset="0"/>
                <a:ea typeface="Nirmala Text" panose="020B0502040204020203" pitchFamily="34" charset="0"/>
                <a:cs typeface="Nirmala Text" panose="020B0502040204020203" pitchFamily="34" charset="0"/>
              </a:rPr>
              <a:t>Talk with your healthcare team about what vaccines are needed to keep both you and your residents/patients up to date.</a:t>
            </a:r>
          </a:p>
        </p:txBody>
      </p:sp>
      <p:sp>
        <p:nvSpPr>
          <p:cNvPr id="2" name="Arrow: Right 1">
            <a:extLst>
              <a:ext uri="{FF2B5EF4-FFF2-40B4-BE49-F238E27FC236}">
                <a16:creationId xmlns:a16="http://schemas.microsoft.com/office/drawing/2014/main" id="{2FE59AA7-C42B-0AA2-787F-D8FABA4AD8C8}"/>
              </a:ext>
              <a:ext uri="{C183D7F6-B498-43B3-948B-1728B52AA6E4}">
                <adec:decorative xmlns:adec="http://schemas.microsoft.com/office/drawing/2017/decorative" val="1"/>
              </a:ext>
            </a:extLst>
          </p:cNvPr>
          <p:cNvSpPr/>
          <p:nvPr/>
        </p:nvSpPr>
        <p:spPr>
          <a:xfrm>
            <a:off x="579505" y="4780154"/>
            <a:ext cx="11197605" cy="1645646"/>
          </a:xfrm>
          <a:prstGeom prst="rightArrow">
            <a:avLst/>
          </a:prstGeom>
          <a:solidFill>
            <a:srgbClr val="006DB7">
              <a:alpha val="50196"/>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solidFill>
                <a:srgbClr val="006DB7"/>
              </a:solidFill>
              <a:latin typeface="Nirmala Text" panose="020B0502040204020203" pitchFamily="34" charset="0"/>
              <a:ea typeface="Nirmala Text" panose="020B0502040204020203" pitchFamily="34" charset="0"/>
              <a:cs typeface="Nirmala Text" panose="020B0502040204020203" pitchFamily="34" charset="0"/>
            </a:endParaRPr>
          </a:p>
        </p:txBody>
      </p:sp>
      <p:grpSp>
        <p:nvGrpSpPr>
          <p:cNvPr id="5" name="Group 4">
            <a:extLst>
              <a:ext uri="{FF2B5EF4-FFF2-40B4-BE49-F238E27FC236}">
                <a16:creationId xmlns:a16="http://schemas.microsoft.com/office/drawing/2014/main" id="{01907930-67E2-2E3C-DB1A-4520647C24ED}"/>
              </a:ext>
              <a:ext uri="{C183D7F6-B498-43B3-948B-1728B52AA6E4}">
                <adec:decorative xmlns:adec="http://schemas.microsoft.com/office/drawing/2017/decorative" val="1"/>
              </a:ext>
            </a:extLst>
          </p:cNvPr>
          <p:cNvGrpSpPr/>
          <p:nvPr/>
        </p:nvGrpSpPr>
        <p:grpSpPr>
          <a:xfrm>
            <a:off x="3573697" y="4858428"/>
            <a:ext cx="1948731" cy="1492094"/>
            <a:chOff x="4576" y="1115758"/>
            <a:chExt cx="2201167" cy="1487678"/>
          </a:xfrm>
          <a:effectLst>
            <a:outerShdw blurRad="50800" dist="38100" dir="2700000" algn="tl" rotWithShape="0">
              <a:prstClr val="black">
                <a:alpha val="40000"/>
              </a:prstClr>
            </a:outerShdw>
          </a:effectLst>
        </p:grpSpPr>
        <p:sp>
          <p:nvSpPr>
            <p:cNvPr id="6" name="Rectangle: Rounded Corners 5">
              <a:extLst>
                <a:ext uri="{FF2B5EF4-FFF2-40B4-BE49-F238E27FC236}">
                  <a16:creationId xmlns:a16="http://schemas.microsoft.com/office/drawing/2014/main" id="{65ACDB9C-59DD-D21B-543B-0AF58023367C}"/>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7" name="Rectangle: Rounded Corners 5">
              <a:extLst>
                <a:ext uri="{FF2B5EF4-FFF2-40B4-BE49-F238E27FC236}">
                  <a16:creationId xmlns:a16="http://schemas.microsoft.com/office/drawing/2014/main" id="{99205C48-CEC0-5D30-A6D2-D6A3B12991B0}"/>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Nirmala Text" panose="020B0502040204020203" pitchFamily="34" charset="0"/>
                  <a:ea typeface="Nirmala Text" panose="020B0502040204020203" pitchFamily="34" charset="0"/>
                  <a:cs typeface="Nirmala Text" panose="020B0502040204020203" pitchFamily="34" charset="0"/>
                </a:rPr>
                <a:t>Assess type of vaccine </a:t>
              </a:r>
              <a:r>
                <a:rPr lang="en-US" sz="1400">
                  <a:latin typeface="Nirmala Text" panose="020B0502040204020203" pitchFamily="34" charset="0"/>
                  <a:ea typeface="Nirmala Text" panose="020B0502040204020203" pitchFamily="34" charset="0"/>
                  <a:cs typeface="Nirmala Text" panose="020B0502040204020203" pitchFamily="34" charset="0"/>
                </a:rPr>
                <a:t>n</a:t>
              </a:r>
              <a:r>
                <a:rPr lang="en-US" sz="1400" kern="1200">
                  <a:latin typeface="Nirmala Text" panose="020B0502040204020203" pitchFamily="34" charset="0"/>
                  <a:ea typeface="Nirmala Text" panose="020B0502040204020203" pitchFamily="34" charset="0"/>
                  <a:cs typeface="Nirmala Text" panose="020B0502040204020203" pitchFamily="34" charset="0"/>
                </a:rPr>
                <a:t>eeded </a:t>
              </a:r>
              <a:br>
                <a:rPr lang="en-US" sz="1400" kern="1200">
                  <a:latin typeface="Nirmala Text" panose="020B0502040204020203" pitchFamily="34" charset="0"/>
                  <a:ea typeface="Nirmala Text" panose="020B0502040204020203" pitchFamily="34" charset="0"/>
                  <a:cs typeface="Nirmala Text" panose="020B0502040204020203" pitchFamily="34" charset="0"/>
                </a:rPr>
              </a:br>
              <a:r>
                <a:rPr lang="en-US" sz="1400" kern="1200">
                  <a:latin typeface="Nirmala Text" panose="020B0502040204020203" pitchFamily="34" charset="0"/>
                  <a:ea typeface="Nirmala Text" panose="020B0502040204020203" pitchFamily="34" charset="0"/>
                  <a:cs typeface="Nirmala Text" panose="020B0502040204020203" pitchFamily="34" charset="0"/>
                </a:rPr>
                <a:t>(see resources)</a:t>
              </a:r>
            </a:p>
          </p:txBody>
        </p:sp>
      </p:grpSp>
      <p:grpSp>
        <p:nvGrpSpPr>
          <p:cNvPr id="8" name="Group 7">
            <a:extLst>
              <a:ext uri="{FF2B5EF4-FFF2-40B4-BE49-F238E27FC236}">
                <a16:creationId xmlns:a16="http://schemas.microsoft.com/office/drawing/2014/main" id="{C071E621-8D9E-6944-C6F1-46AFC7265DF5}"/>
              </a:ext>
              <a:ext uri="{C183D7F6-B498-43B3-948B-1728B52AA6E4}">
                <adec:decorative xmlns:adec="http://schemas.microsoft.com/office/drawing/2017/decorative" val="1"/>
              </a:ext>
            </a:extLst>
          </p:cNvPr>
          <p:cNvGrpSpPr/>
          <p:nvPr/>
        </p:nvGrpSpPr>
        <p:grpSpPr>
          <a:xfrm>
            <a:off x="1092652" y="4855433"/>
            <a:ext cx="1948731" cy="1492094"/>
            <a:chOff x="2315802" y="1115758"/>
            <a:chExt cx="2201167" cy="1487678"/>
          </a:xfrm>
          <a:effectLst>
            <a:outerShdw blurRad="50800" dist="38100" dir="2700000" algn="tl" rotWithShape="0">
              <a:prstClr val="black">
                <a:alpha val="40000"/>
              </a:prstClr>
            </a:outerShdw>
          </a:effectLst>
        </p:grpSpPr>
        <p:sp>
          <p:nvSpPr>
            <p:cNvPr id="9" name="Rectangle: Rounded Corners 8">
              <a:extLst>
                <a:ext uri="{FF2B5EF4-FFF2-40B4-BE49-F238E27FC236}">
                  <a16:creationId xmlns:a16="http://schemas.microsoft.com/office/drawing/2014/main" id="{0E19B11F-C3E4-B618-387D-E42850B169A9}"/>
                </a:ext>
              </a:extLst>
            </p:cNvPr>
            <p:cNvSpPr/>
            <p:nvPr/>
          </p:nvSpPr>
          <p:spPr>
            <a:xfrm>
              <a:off x="2315802"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10" name="Rectangle: Rounded Corners 7">
              <a:extLst>
                <a:ext uri="{FF2B5EF4-FFF2-40B4-BE49-F238E27FC236}">
                  <a16:creationId xmlns:a16="http://schemas.microsoft.com/office/drawing/2014/main" id="{7C9B8B1B-DFCD-567C-AC9A-F60F53677528}"/>
                </a:ext>
              </a:extLst>
            </p:cNvPr>
            <p:cNvSpPr txBox="1"/>
            <p:nvPr/>
          </p:nvSpPr>
          <p:spPr>
            <a:xfrm>
              <a:off x="2388424"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Nirmala Text" panose="020B0502040204020203" pitchFamily="34" charset="0"/>
                  <a:ea typeface="Nirmala Text" panose="020B0502040204020203" pitchFamily="34" charset="0"/>
                  <a:cs typeface="Nirmala Text" panose="020B0502040204020203" pitchFamily="34" charset="0"/>
                </a:rPr>
                <a:t>Review your own or your resident’s/ patient's status for any needed vaccinations</a:t>
              </a:r>
              <a:endParaRPr lang="en-US" sz="1400" kern="1200">
                <a:solidFill>
                  <a:srgbClr val="FF0000"/>
                </a:solidFill>
                <a:latin typeface="Nirmala Text" panose="020B0502040204020203" pitchFamily="34" charset="0"/>
                <a:ea typeface="Nirmala Text" panose="020B0502040204020203" pitchFamily="34" charset="0"/>
                <a:cs typeface="Nirmala Text" panose="020B0502040204020203" pitchFamily="34" charset="0"/>
              </a:endParaRPr>
            </a:p>
          </p:txBody>
        </p:sp>
      </p:grpSp>
      <p:grpSp>
        <p:nvGrpSpPr>
          <p:cNvPr id="11" name="Group 10">
            <a:extLst>
              <a:ext uri="{FF2B5EF4-FFF2-40B4-BE49-F238E27FC236}">
                <a16:creationId xmlns:a16="http://schemas.microsoft.com/office/drawing/2014/main" id="{BBBBDAB0-7E98-1581-563E-8C87A3055395}"/>
              </a:ext>
              <a:ext uri="{C183D7F6-B498-43B3-948B-1728B52AA6E4}">
                <adec:decorative xmlns:adec="http://schemas.microsoft.com/office/drawing/2017/decorative" val="1"/>
              </a:ext>
            </a:extLst>
          </p:cNvPr>
          <p:cNvGrpSpPr/>
          <p:nvPr/>
        </p:nvGrpSpPr>
        <p:grpSpPr>
          <a:xfrm>
            <a:off x="6054742" y="4858428"/>
            <a:ext cx="1948731" cy="1492094"/>
            <a:chOff x="4627029" y="1115758"/>
            <a:chExt cx="2201167" cy="1487678"/>
          </a:xfrm>
          <a:effectLst>
            <a:outerShdw blurRad="50800" dist="38100" dir="2700000" algn="tl" rotWithShape="0">
              <a:prstClr val="black">
                <a:alpha val="40000"/>
              </a:prstClr>
            </a:outerShdw>
          </a:effectLst>
        </p:grpSpPr>
        <p:sp>
          <p:nvSpPr>
            <p:cNvPr id="12" name="Rectangle: Rounded Corners 11">
              <a:extLst>
                <a:ext uri="{FF2B5EF4-FFF2-40B4-BE49-F238E27FC236}">
                  <a16:creationId xmlns:a16="http://schemas.microsoft.com/office/drawing/2014/main" id="{C317EDB8-CD5D-789F-E479-34E5986D21A8}"/>
                </a:ext>
              </a:extLst>
            </p:cNvPr>
            <p:cNvSpPr/>
            <p:nvPr/>
          </p:nvSpPr>
          <p:spPr>
            <a:xfrm>
              <a:off x="4627029"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13" name="Rectangle: Rounded Corners 9">
              <a:extLst>
                <a:ext uri="{FF2B5EF4-FFF2-40B4-BE49-F238E27FC236}">
                  <a16:creationId xmlns:a16="http://schemas.microsoft.com/office/drawing/2014/main" id="{0EB99973-47C8-D51C-854F-B842BA7E4777}"/>
                </a:ext>
              </a:extLst>
            </p:cNvPr>
            <p:cNvSpPr txBox="1"/>
            <p:nvPr/>
          </p:nvSpPr>
          <p:spPr>
            <a:xfrm>
              <a:off x="4699651"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Nirmala Text" panose="020B0502040204020203" pitchFamily="34" charset="0"/>
                  <a:ea typeface="Nirmala Text" panose="020B0502040204020203" pitchFamily="34" charset="0"/>
                  <a:cs typeface="Nirmala Text" panose="020B0502040204020203" pitchFamily="34" charset="0"/>
                </a:rPr>
                <a:t>Review dosing/ administration </a:t>
              </a:r>
              <a:r>
                <a:rPr lang="en-US" sz="1400">
                  <a:latin typeface="Nirmala Text" panose="020B0502040204020203" pitchFamily="34" charset="0"/>
                  <a:ea typeface="Nirmala Text" panose="020B0502040204020203" pitchFamily="34" charset="0"/>
                  <a:cs typeface="Nirmala Text" panose="020B0502040204020203" pitchFamily="34" charset="0"/>
                </a:rPr>
                <a:t>g</a:t>
              </a:r>
              <a:r>
                <a:rPr lang="en-US" sz="1400" kern="1200">
                  <a:latin typeface="Nirmala Text" panose="020B0502040204020203" pitchFamily="34" charset="0"/>
                  <a:ea typeface="Nirmala Text" panose="020B0502040204020203" pitchFamily="34" charset="0"/>
                  <a:cs typeface="Nirmala Text" panose="020B0502040204020203" pitchFamily="34" charset="0"/>
                </a:rPr>
                <a:t>uidelines </a:t>
              </a:r>
              <a:br>
                <a:rPr lang="en-US" sz="1400" kern="1200">
                  <a:latin typeface="Nirmala Text" panose="020B0502040204020203" pitchFamily="34" charset="0"/>
                  <a:ea typeface="Nirmala Text" panose="020B0502040204020203" pitchFamily="34" charset="0"/>
                  <a:cs typeface="Nirmala Text" panose="020B0502040204020203" pitchFamily="34" charset="0"/>
                </a:rPr>
              </a:br>
              <a:r>
                <a:rPr lang="en-US" sz="1400" kern="1200">
                  <a:latin typeface="Nirmala Text" panose="020B0502040204020203" pitchFamily="34" charset="0"/>
                  <a:ea typeface="Nirmala Text" panose="020B0502040204020203" pitchFamily="34" charset="0"/>
                  <a:cs typeface="Nirmala Text" panose="020B0502040204020203" pitchFamily="34" charset="0"/>
                </a:rPr>
                <a:t>(see resources)</a:t>
              </a:r>
            </a:p>
          </p:txBody>
        </p:sp>
      </p:grpSp>
      <p:grpSp>
        <p:nvGrpSpPr>
          <p:cNvPr id="14" name="Group 13">
            <a:extLst>
              <a:ext uri="{FF2B5EF4-FFF2-40B4-BE49-F238E27FC236}">
                <a16:creationId xmlns:a16="http://schemas.microsoft.com/office/drawing/2014/main" id="{9C8DB6C8-BB2E-F6D3-D9B4-F84E84DD7B92}"/>
              </a:ext>
              <a:ext uri="{C183D7F6-B498-43B3-948B-1728B52AA6E4}">
                <adec:decorative xmlns:adec="http://schemas.microsoft.com/office/drawing/2017/decorative" val="1"/>
              </a:ext>
            </a:extLst>
          </p:cNvPr>
          <p:cNvGrpSpPr/>
          <p:nvPr/>
        </p:nvGrpSpPr>
        <p:grpSpPr>
          <a:xfrm>
            <a:off x="8573339" y="4858428"/>
            <a:ext cx="1948731" cy="1492094"/>
            <a:chOff x="6938255" y="1115758"/>
            <a:chExt cx="2201167" cy="1487678"/>
          </a:xfrm>
          <a:effectLst>
            <a:outerShdw blurRad="50800" dist="38100" dir="2700000" algn="tl" rotWithShape="0">
              <a:prstClr val="black">
                <a:alpha val="40000"/>
              </a:prstClr>
            </a:outerShdw>
          </a:effectLst>
        </p:grpSpPr>
        <p:sp>
          <p:nvSpPr>
            <p:cNvPr id="15" name="Rectangle: Rounded Corners 14">
              <a:extLst>
                <a:ext uri="{FF2B5EF4-FFF2-40B4-BE49-F238E27FC236}">
                  <a16:creationId xmlns:a16="http://schemas.microsoft.com/office/drawing/2014/main" id="{3B11A077-6B16-7EE6-70C1-BAC8D7679727}"/>
                </a:ext>
              </a:extLst>
            </p:cNvPr>
            <p:cNvSpPr/>
            <p:nvPr/>
          </p:nvSpPr>
          <p:spPr>
            <a:xfrm>
              <a:off x="6938255"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16" name="Rectangle: Rounded Corners 11">
              <a:extLst>
                <a:ext uri="{FF2B5EF4-FFF2-40B4-BE49-F238E27FC236}">
                  <a16:creationId xmlns:a16="http://schemas.microsoft.com/office/drawing/2014/main" id="{4E276262-207B-6853-EB2D-4973C4CE8A59}"/>
                </a:ext>
              </a:extLst>
            </p:cNvPr>
            <p:cNvSpPr txBox="1"/>
            <p:nvPr/>
          </p:nvSpPr>
          <p:spPr>
            <a:xfrm>
              <a:off x="7010877"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Nirmala Text" panose="020B0502040204020203" pitchFamily="34" charset="0"/>
                  <a:ea typeface="Nirmala Text" panose="020B0502040204020203" pitchFamily="34" charset="0"/>
                  <a:cs typeface="Nirmala Text" panose="020B0502040204020203" pitchFamily="34" charset="0"/>
                </a:rPr>
                <a:t>Provide education specific to the vaccine</a:t>
              </a:r>
            </a:p>
          </p:txBody>
        </p:sp>
      </p:grpSp>
    </p:spTree>
    <p:extLst>
      <p:ext uri="{BB962C8B-B14F-4D97-AF65-F5344CB8AC3E}">
        <p14:creationId xmlns:p14="http://schemas.microsoft.com/office/powerpoint/2010/main" val="3134630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rrow: Right 27">
            <a:extLst>
              <a:ext uri="{FF2B5EF4-FFF2-40B4-BE49-F238E27FC236}">
                <a16:creationId xmlns:a16="http://schemas.microsoft.com/office/drawing/2014/main" id="{98B7FDF4-DDCD-A10E-C06A-4DE7BA9CFA9D}"/>
              </a:ext>
              <a:ext uri="{C183D7F6-B498-43B3-948B-1728B52AA6E4}">
                <adec:decorative xmlns:adec="http://schemas.microsoft.com/office/drawing/2017/decorative" val="1"/>
              </a:ext>
            </a:extLst>
          </p:cNvPr>
          <p:cNvSpPr/>
          <p:nvPr/>
        </p:nvSpPr>
        <p:spPr>
          <a:xfrm>
            <a:off x="2937646" y="5151321"/>
            <a:ext cx="8267038" cy="1184789"/>
          </a:xfrm>
          <a:prstGeom prst="rightArrow">
            <a:avLst>
              <a:gd name="adj1" fmla="val 50000"/>
              <a:gd name="adj2" fmla="val 41424"/>
            </a:avLst>
          </a:prstGeom>
          <a:solidFill>
            <a:srgbClr val="006DB7"/>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26" name="Arrow: Right 25">
            <a:extLst>
              <a:ext uri="{FF2B5EF4-FFF2-40B4-BE49-F238E27FC236}">
                <a16:creationId xmlns:a16="http://schemas.microsoft.com/office/drawing/2014/main" id="{F7B65AF0-A55D-6D89-EEDF-261D14027F53}"/>
              </a:ext>
              <a:ext uri="{C183D7F6-B498-43B3-948B-1728B52AA6E4}">
                <adec:decorative xmlns:adec="http://schemas.microsoft.com/office/drawing/2017/decorative" val="1"/>
              </a:ext>
            </a:extLst>
          </p:cNvPr>
          <p:cNvSpPr/>
          <p:nvPr/>
        </p:nvSpPr>
        <p:spPr>
          <a:xfrm>
            <a:off x="2937646" y="4196887"/>
            <a:ext cx="7781154" cy="1184789"/>
          </a:xfrm>
          <a:prstGeom prst="rightArrow">
            <a:avLst>
              <a:gd name="adj1" fmla="val 50000"/>
              <a:gd name="adj2" fmla="val 41424"/>
            </a:avLst>
          </a:prstGeom>
          <a:solidFill>
            <a:srgbClr val="006DB7">
              <a:alpha val="74902"/>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24" name="Arrow: Right 23">
            <a:extLst>
              <a:ext uri="{FF2B5EF4-FFF2-40B4-BE49-F238E27FC236}">
                <a16:creationId xmlns:a16="http://schemas.microsoft.com/office/drawing/2014/main" id="{44DD6650-5385-DE89-B0BF-B8ADAC120EE3}"/>
              </a:ext>
              <a:ext uri="{C183D7F6-B498-43B3-948B-1728B52AA6E4}">
                <adec:decorative xmlns:adec="http://schemas.microsoft.com/office/drawing/2017/decorative" val="1"/>
              </a:ext>
            </a:extLst>
          </p:cNvPr>
          <p:cNvSpPr/>
          <p:nvPr/>
        </p:nvSpPr>
        <p:spPr>
          <a:xfrm>
            <a:off x="2937646" y="3204029"/>
            <a:ext cx="8267038" cy="1184789"/>
          </a:xfrm>
          <a:prstGeom prst="rightArrow">
            <a:avLst>
              <a:gd name="adj1" fmla="val 50000"/>
              <a:gd name="adj2" fmla="val 41424"/>
            </a:avLst>
          </a:prstGeom>
          <a:solidFill>
            <a:srgbClr val="006DB7"/>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22" name="Arrow: Right 21">
            <a:extLst>
              <a:ext uri="{FF2B5EF4-FFF2-40B4-BE49-F238E27FC236}">
                <a16:creationId xmlns:a16="http://schemas.microsoft.com/office/drawing/2014/main" id="{EBADC089-B339-EE07-27DF-8C753F377542}"/>
              </a:ext>
              <a:ext uri="{C183D7F6-B498-43B3-948B-1728B52AA6E4}">
                <adec:decorative xmlns:adec="http://schemas.microsoft.com/office/drawing/2017/decorative" val="1"/>
              </a:ext>
            </a:extLst>
          </p:cNvPr>
          <p:cNvSpPr/>
          <p:nvPr/>
        </p:nvSpPr>
        <p:spPr>
          <a:xfrm>
            <a:off x="2937646" y="2216391"/>
            <a:ext cx="7781154" cy="1184789"/>
          </a:xfrm>
          <a:prstGeom prst="rightArrow">
            <a:avLst>
              <a:gd name="adj1" fmla="val 50000"/>
              <a:gd name="adj2" fmla="val 41424"/>
            </a:avLst>
          </a:prstGeom>
          <a:solidFill>
            <a:srgbClr val="006DB7">
              <a:alpha val="74902"/>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19" name="Arrow: Right 18">
            <a:extLst>
              <a:ext uri="{FF2B5EF4-FFF2-40B4-BE49-F238E27FC236}">
                <a16:creationId xmlns:a16="http://schemas.microsoft.com/office/drawing/2014/main" id="{9F8A7048-1A1B-1C47-B33D-523EEBB76D80}"/>
              </a:ext>
              <a:ext uri="{C183D7F6-B498-43B3-948B-1728B52AA6E4}">
                <adec:decorative xmlns:adec="http://schemas.microsoft.com/office/drawing/2017/decorative" val="1"/>
              </a:ext>
            </a:extLst>
          </p:cNvPr>
          <p:cNvSpPr/>
          <p:nvPr/>
        </p:nvSpPr>
        <p:spPr>
          <a:xfrm>
            <a:off x="2937646" y="1238081"/>
            <a:ext cx="8267038" cy="1184789"/>
          </a:xfrm>
          <a:prstGeom prst="rightArrow">
            <a:avLst>
              <a:gd name="adj1" fmla="val 50000"/>
              <a:gd name="adj2" fmla="val 41424"/>
            </a:avLst>
          </a:prstGeom>
          <a:solidFill>
            <a:srgbClr val="006DB7"/>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2" name="Content Placeholder 1">
            <a:extLst>
              <a:ext uri="{FF2B5EF4-FFF2-40B4-BE49-F238E27FC236}">
                <a16:creationId xmlns:a16="http://schemas.microsoft.com/office/drawing/2014/main" id="{8CE57CF6-AB08-A269-EAC5-3BB3A46EEB05}"/>
              </a:ext>
            </a:extLst>
          </p:cNvPr>
          <p:cNvSpPr>
            <a:spLocks noGrp="1"/>
          </p:cNvSpPr>
          <p:nvPr>
            <p:ph type="title" idx="4294967295"/>
          </p:nvPr>
        </p:nvSpPr>
        <p:spPr>
          <a:xfrm>
            <a:off x="495937" y="410795"/>
            <a:ext cx="9353288"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0073B6"/>
                </a:solidFill>
                <a:effectLst/>
                <a:uLnTx/>
                <a:uFillTx/>
                <a:latin typeface="Nirmala Text" panose="020B0502040204020203" pitchFamily="34" charset="0"/>
                <a:ea typeface="Nirmala Text" panose="020B0502040204020203" pitchFamily="34" charset="0"/>
                <a:cs typeface="Nirmala Text" panose="020B0502040204020203" pitchFamily="34" charset="0"/>
              </a:rPr>
              <a:t>Who Needs the Pneumonia Vaccine and Which One? </a:t>
            </a:r>
            <a:br>
              <a:rPr kumimoji="0" lang="en-US" sz="2600" b="0" i="0" u="none" strike="noStrike" kern="1200" cap="none" spc="0" normalizeH="0" baseline="0" noProof="0" dirty="0">
                <a:ln>
                  <a:noFill/>
                </a:ln>
                <a:solidFill>
                  <a:srgbClr val="0073B6"/>
                </a:solidFill>
                <a:effectLst/>
                <a:uLnTx/>
                <a:uFillTx/>
                <a:latin typeface="Nirmala Text" panose="020B0502040204020203" pitchFamily="34" charset="0"/>
                <a:ea typeface="Nirmala Text" panose="020B0502040204020203" pitchFamily="34" charset="0"/>
                <a:cs typeface="Nirmala Text" panose="020B0502040204020203" pitchFamily="34" charset="0"/>
              </a:rPr>
            </a:br>
            <a:r>
              <a:rPr lang="en-US" sz="2350" dirty="0">
                <a:solidFill>
                  <a:srgbClr val="0073B6"/>
                </a:solidFill>
                <a:latin typeface="Nirmala Text" panose="020B0502040204020203" pitchFamily="34" charset="0"/>
                <a:ea typeface="Nirmala Text" panose="020B0502040204020203" pitchFamily="34" charset="0"/>
                <a:cs typeface="Nirmala Text" panose="020B0502040204020203" pitchFamily="34" charset="0"/>
              </a:rPr>
              <a:t>(for those w</a:t>
            </a:r>
            <a:r>
              <a:rPr kumimoji="0" lang="en-US" sz="2350" b="0" i="0" u="none" strike="noStrike" kern="1200" cap="none" spc="0" normalizeH="0" baseline="0" noProof="0" dirty="0" err="1">
                <a:ln>
                  <a:noFill/>
                </a:ln>
                <a:solidFill>
                  <a:srgbClr val="0073B6"/>
                </a:solidFill>
                <a:effectLst/>
                <a:uLnTx/>
                <a:uFillTx/>
                <a:latin typeface="Nirmala Text" panose="020B0502040204020203" pitchFamily="34" charset="0"/>
                <a:ea typeface="Nirmala Text" panose="020B0502040204020203" pitchFamily="34" charset="0"/>
                <a:cs typeface="Nirmala Text" panose="020B0502040204020203" pitchFamily="34" charset="0"/>
              </a:rPr>
              <a:t>ithout</a:t>
            </a:r>
            <a:r>
              <a:rPr kumimoji="0" lang="en-US" sz="2350" b="0" i="0" u="none" strike="noStrike" kern="1200" cap="none" spc="0" normalizeH="0" baseline="0" noProof="0" dirty="0">
                <a:ln>
                  <a:noFill/>
                </a:ln>
                <a:solidFill>
                  <a:srgbClr val="0073B6"/>
                </a:solidFill>
                <a:effectLst/>
                <a:uLnTx/>
                <a:uFillTx/>
                <a:latin typeface="Nirmala Text" panose="020B0502040204020203" pitchFamily="34" charset="0"/>
                <a:ea typeface="Nirmala Text" panose="020B0502040204020203" pitchFamily="34" charset="0"/>
                <a:cs typeface="Nirmala Text" panose="020B0502040204020203" pitchFamily="34" charset="0"/>
              </a:rPr>
              <a:t> an immunocompromised health status</a:t>
            </a:r>
            <a:r>
              <a:rPr lang="en-US" sz="2350" dirty="0">
                <a:solidFill>
                  <a:srgbClr val="0073B6"/>
                </a:solidFill>
                <a:latin typeface="Nirmala Text" panose="020B0502040204020203" pitchFamily="34" charset="0"/>
                <a:ea typeface="Nirmala Text" panose="020B0502040204020203" pitchFamily="34" charset="0"/>
                <a:cs typeface="Nirmala Text" panose="020B0502040204020203" pitchFamily="34" charset="0"/>
              </a:rPr>
              <a:t>)</a:t>
            </a:r>
            <a:endParaRPr kumimoji="0" lang="en-US" sz="2350" b="0" i="0" u="none" strike="noStrike" kern="1200" cap="none" spc="0" normalizeH="0" baseline="0" noProof="0" dirty="0">
              <a:ln>
                <a:noFill/>
              </a:ln>
              <a:solidFill>
                <a:srgbClr val="0073B6"/>
              </a:solidFill>
              <a:effectLst/>
              <a:uLnTx/>
              <a:uFillTx/>
              <a:latin typeface="Nirmala Text" panose="020B0502040204020203" pitchFamily="34" charset="0"/>
              <a:ea typeface="Nirmala Text" panose="020B0502040204020203" pitchFamily="34" charset="0"/>
              <a:cs typeface="Nirmala Text" panose="020B0502040204020203" pitchFamily="34" charset="0"/>
            </a:endParaRPr>
          </a:p>
        </p:txBody>
      </p:sp>
      <p:grpSp>
        <p:nvGrpSpPr>
          <p:cNvPr id="3" name="Group 2">
            <a:extLst>
              <a:ext uri="{FF2B5EF4-FFF2-40B4-BE49-F238E27FC236}">
                <a16:creationId xmlns:a16="http://schemas.microsoft.com/office/drawing/2014/main" id="{3B7CD0FF-F846-C775-1337-6021A131785C}"/>
              </a:ext>
              <a:ext uri="{C183D7F6-B498-43B3-948B-1728B52AA6E4}">
                <adec:decorative xmlns:adec="http://schemas.microsoft.com/office/drawing/2017/decorative" val="1"/>
              </a:ext>
            </a:extLst>
          </p:cNvPr>
          <p:cNvGrpSpPr/>
          <p:nvPr/>
        </p:nvGrpSpPr>
        <p:grpSpPr>
          <a:xfrm>
            <a:off x="918424" y="1400845"/>
            <a:ext cx="2088114" cy="865877"/>
            <a:chOff x="4576" y="1115758"/>
            <a:chExt cx="2201167" cy="1487678"/>
          </a:xfrm>
          <a:effectLst>
            <a:outerShdw blurRad="50800" dist="38100" dir="2700000" algn="tl" rotWithShape="0">
              <a:prstClr val="black">
                <a:alpha val="40000"/>
              </a:prstClr>
            </a:outerShdw>
          </a:effectLst>
        </p:grpSpPr>
        <p:sp>
          <p:nvSpPr>
            <p:cNvPr id="5" name="Rectangle: Rounded Corners 4">
              <a:extLst>
                <a:ext uri="{FF2B5EF4-FFF2-40B4-BE49-F238E27FC236}">
                  <a16:creationId xmlns:a16="http://schemas.microsoft.com/office/drawing/2014/main" id="{337E4C01-4B25-12F0-D6A9-CD25D8E12371}"/>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6" name="Rectangle: Rounded Corners 5">
              <a:extLst>
                <a:ext uri="{FF2B5EF4-FFF2-40B4-BE49-F238E27FC236}">
                  <a16:creationId xmlns:a16="http://schemas.microsoft.com/office/drawing/2014/main" id="{209997FF-F543-73C1-FF49-E92D775AE726}"/>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latin typeface="Nirmala Text" panose="020B0502040204020203" pitchFamily="34" charset="0"/>
                  <a:ea typeface="Nirmala Text" panose="020B0502040204020203" pitchFamily="34" charset="0"/>
                  <a:cs typeface="Nirmala Text" panose="020B0502040204020203" pitchFamily="34" charset="0"/>
                </a:rPr>
                <a:t>No previous vaccine</a:t>
              </a:r>
            </a:p>
          </p:txBody>
        </p:sp>
      </p:grpSp>
      <p:grpSp>
        <p:nvGrpSpPr>
          <p:cNvPr id="7" name="Group 6">
            <a:extLst>
              <a:ext uri="{FF2B5EF4-FFF2-40B4-BE49-F238E27FC236}">
                <a16:creationId xmlns:a16="http://schemas.microsoft.com/office/drawing/2014/main" id="{3B32FECD-E718-69D9-B184-92C0A2BEFECB}"/>
              </a:ext>
              <a:ext uri="{C183D7F6-B498-43B3-948B-1728B52AA6E4}">
                <adec:decorative xmlns:adec="http://schemas.microsoft.com/office/drawing/2017/decorative" val="1"/>
              </a:ext>
            </a:extLst>
          </p:cNvPr>
          <p:cNvGrpSpPr/>
          <p:nvPr/>
        </p:nvGrpSpPr>
        <p:grpSpPr>
          <a:xfrm>
            <a:off x="918424" y="2380511"/>
            <a:ext cx="2088114" cy="865877"/>
            <a:chOff x="4576" y="1115758"/>
            <a:chExt cx="2201167" cy="1487678"/>
          </a:xfrm>
          <a:effectLst>
            <a:outerShdw blurRad="50800" dist="38100" dir="2700000" algn="tl" rotWithShape="0">
              <a:prstClr val="black">
                <a:alpha val="40000"/>
              </a:prstClr>
            </a:outerShdw>
          </a:effectLst>
        </p:grpSpPr>
        <p:sp>
          <p:nvSpPr>
            <p:cNvPr id="8" name="Rectangle: Rounded Corners 7">
              <a:extLst>
                <a:ext uri="{FF2B5EF4-FFF2-40B4-BE49-F238E27FC236}">
                  <a16:creationId xmlns:a16="http://schemas.microsoft.com/office/drawing/2014/main" id="{43516274-2D5B-6A11-DF2A-7720951A9AC1}"/>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b="1">
                <a:latin typeface="Nirmala Text" panose="020B0502040204020203" pitchFamily="34" charset="0"/>
                <a:ea typeface="Nirmala Text" panose="020B0502040204020203" pitchFamily="34" charset="0"/>
                <a:cs typeface="Nirmala Text" panose="020B0502040204020203" pitchFamily="34" charset="0"/>
              </a:endParaRPr>
            </a:p>
          </p:txBody>
        </p:sp>
        <p:sp>
          <p:nvSpPr>
            <p:cNvPr id="9" name="Rectangle: Rounded Corners 5">
              <a:extLst>
                <a:ext uri="{FF2B5EF4-FFF2-40B4-BE49-F238E27FC236}">
                  <a16:creationId xmlns:a16="http://schemas.microsoft.com/office/drawing/2014/main" id="{50F61438-9CA0-62CD-E1A2-FEC050A075ED}"/>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latin typeface="Nirmala Text" panose="020B0502040204020203" pitchFamily="34" charset="0"/>
                  <a:ea typeface="Nirmala Text" panose="020B0502040204020203" pitchFamily="34" charset="0"/>
                  <a:cs typeface="Nirmala Text" panose="020B0502040204020203" pitchFamily="34" charset="0"/>
                </a:rPr>
                <a:t>PPSV23 only</a:t>
              </a:r>
            </a:p>
          </p:txBody>
        </p:sp>
      </p:grpSp>
      <p:grpSp>
        <p:nvGrpSpPr>
          <p:cNvPr id="10" name="Group 9">
            <a:extLst>
              <a:ext uri="{FF2B5EF4-FFF2-40B4-BE49-F238E27FC236}">
                <a16:creationId xmlns:a16="http://schemas.microsoft.com/office/drawing/2014/main" id="{84EAD67B-9855-D805-1A16-8E44DF8FAF55}"/>
              </a:ext>
              <a:ext uri="{C183D7F6-B498-43B3-948B-1728B52AA6E4}">
                <adec:decorative xmlns:adec="http://schemas.microsoft.com/office/drawing/2017/decorative" val="1"/>
              </a:ext>
            </a:extLst>
          </p:cNvPr>
          <p:cNvGrpSpPr/>
          <p:nvPr/>
        </p:nvGrpSpPr>
        <p:grpSpPr>
          <a:xfrm>
            <a:off x="918424" y="3365779"/>
            <a:ext cx="2088114" cy="865877"/>
            <a:chOff x="4576" y="1115758"/>
            <a:chExt cx="2201167" cy="1487678"/>
          </a:xfrm>
          <a:effectLst>
            <a:outerShdw blurRad="50800" dist="38100" dir="2700000" algn="tl" rotWithShape="0">
              <a:prstClr val="black">
                <a:alpha val="40000"/>
              </a:prstClr>
            </a:outerShdw>
          </a:effectLst>
        </p:grpSpPr>
        <p:sp>
          <p:nvSpPr>
            <p:cNvPr id="11" name="Rectangle: Rounded Corners 10">
              <a:extLst>
                <a:ext uri="{FF2B5EF4-FFF2-40B4-BE49-F238E27FC236}">
                  <a16:creationId xmlns:a16="http://schemas.microsoft.com/office/drawing/2014/main" id="{C4A03F85-9FDC-9847-751E-061C238F7457}"/>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b="1">
                <a:latin typeface="Nirmala Text" panose="020B0502040204020203" pitchFamily="34" charset="0"/>
                <a:ea typeface="Nirmala Text" panose="020B0502040204020203" pitchFamily="34" charset="0"/>
                <a:cs typeface="Nirmala Text" panose="020B0502040204020203" pitchFamily="34" charset="0"/>
              </a:endParaRPr>
            </a:p>
          </p:txBody>
        </p:sp>
        <p:sp>
          <p:nvSpPr>
            <p:cNvPr id="12" name="Rectangle: Rounded Corners 5">
              <a:extLst>
                <a:ext uri="{FF2B5EF4-FFF2-40B4-BE49-F238E27FC236}">
                  <a16:creationId xmlns:a16="http://schemas.microsoft.com/office/drawing/2014/main" id="{54A6CF98-DFD0-83F6-00C2-7111587D2AF6}"/>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Nirmala Text" panose="020B0502040204020203" pitchFamily="34" charset="0"/>
                  <a:ea typeface="Nirmala Text" panose="020B0502040204020203" pitchFamily="34" charset="0"/>
                  <a:cs typeface="Nirmala Text" panose="020B0502040204020203" pitchFamily="34" charset="0"/>
                </a:rPr>
                <a:t>PCV13 only</a:t>
              </a:r>
            </a:p>
          </p:txBody>
        </p:sp>
      </p:grpSp>
      <p:grpSp>
        <p:nvGrpSpPr>
          <p:cNvPr id="13" name="Group 12">
            <a:extLst>
              <a:ext uri="{FF2B5EF4-FFF2-40B4-BE49-F238E27FC236}">
                <a16:creationId xmlns:a16="http://schemas.microsoft.com/office/drawing/2014/main" id="{01E0A7F7-5EA3-D797-5FB9-74A1F3CB3EF1}"/>
              </a:ext>
              <a:ext uri="{C183D7F6-B498-43B3-948B-1728B52AA6E4}">
                <adec:decorative xmlns:adec="http://schemas.microsoft.com/office/drawing/2017/decorative" val="1"/>
              </a:ext>
            </a:extLst>
          </p:cNvPr>
          <p:cNvGrpSpPr/>
          <p:nvPr/>
        </p:nvGrpSpPr>
        <p:grpSpPr>
          <a:xfrm>
            <a:off x="918424" y="4355662"/>
            <a:ext cx="2088114" cy="865877"/>
            <a:chOff x="4576" y="1115758"/>
            <a:chExt cx="2201167" cy="1487678"/>
          </a:xfrm>
          <a:effectLst>
            <a:outerShdw blurRad="50800" dist="38100" dir="2700000" algn="tl" rotWithShape="0">
              <a:prstClr val="black">
                <a:alpha val="40000"/>
              </a:prstClr>
            </a:outerShdw>
          </a:effectLst>
        </p:grpSpPr>
        <p:sp>
          <p:nvSpPr>
            <p:cNvPr id="14" name="Rectangle: Rounded Corners 13">
              <a:extLst>
                <a:ext uri="{FF2B5EF4-FFF2-40B4-BE49-F238E27FC236}">
                  <a16:creationId xmlns:a16="http://schemas.microsoft.com/office/drawing/2014/main" id="{CFEF9795-BE90-8628-EA03-C9735871F29F}"/>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15" name="Rectangle: Rounded Corners 5">
              <a:extLst>
                <a:ext uri="{FF2B5EF4-FFF2-40B4-BE49-F238E27FC236}">
                  <a16:creationId xmlns:a16="http://schemas.microsoft.com/office/drawing/2014/main" id="{15E86740-DBB5-F40E-8C0A-695832116064}"/>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Nirmala Text" panose="020B0502040204020203" pitchFamily="34" charset="0"/>
                  <a:ea typeface="Nirmala Text" panose="020B0502040204020203" pitchFamily="34" charset="0"/>
                  <a:cs typeface="Nirmala Text" panose="020B0502040204020203" pitchFamily="34" charset="0"/>
                </a:rPr>
                <a:t>PCV13 + PPSV23;</a:t>
              </a:r>
            </a:p>
            <a:p>
              <a:pPr marL="0" lvl="0" indent="0" algn="ctr" defTabSz="622300">
                <a:lnSpc>
                  <a:spcPct val="90000"/>
                </a:lnSpc>
                <a:spcBef>
                  <a:spcPct val="0"/>
                </a:spcBef>
                <a:spcAft>
                  <a:spcPct val="35000"/>
                </a:spcAft>
                <a:buNone/>
              </a:pPr>
              <a:r>
                <a:rPr lang="en-US" sz="1400" b="1" kern="1200" dirty="0">
                  <a:latin typeface="Nirmala Text" panose="020B0502040204020203" pitchFamily="34" charset="0"/>
                  <a:ea typeface="Nirmala Text" panose="020B0502040204020203" pitchFamily="34" charset="0"/>
                  <a:cs typeface="Nirmala Text" panose="020B0502040204020203" pitchFamily="34" charset="0"/>
                </a:rPr>
                <a:t>no PPSV23 after 65</a:t>
              </a:r>
            </a:p>
          </p:txBody>
        </p:sp>
      </p:grpSp>
      <p:grpSp>
        <p:nvGrpSpPr>
          <p:cNvPr id="16" name="Group 15">
            <a:extLst>
              <a:ext uri="{FF2B5EF4-FFF2-40B4-BE49-F238E27FC236}">
                <a16:creationId xmlns:a16="http://schemas.microsoft.com/office/drawing/2014/main" id="{E76C5A74-22EC-13EB-0511-742182C4CE1B}"/>
              </a:ext>
              <a:ext uri="{C183D7F6-B498-43B3-948B-1728B52AA6E4}">
                <adec:decorative xmlns:adec="http://schemas.microsoft.com/office/drawing/2017/decorative" val="1"/>
              </a:ext>
            </a:extLst>
          </p:cNvPr>
          <p:cNvGrpSpPr/>
          <p:nvPr/>
        </p:nvGrpSpPr>
        <p:grpSpPr>
          <a:xfrm>
            <a:off x="918424" y="5330913"/>
            <a:ext cx="2088114" cy="865877"/>
            <a:chOff x="4576" y="1115758"/>
            <a:chExt cx="2201167" cy="1487678"/>
          </a:xfrm>
          <a:effectLst>
            <a:outerShdw blurRad="50800" dist="38100" dir="2700000" algn="tl" rotWithShape="0">
              <a:prstClr val="black">
                <a:alpha val="40000"/>
              </a:prstClr>
            </a:outerShdw>
          </a:effectLst>
        </p:grpSpPr>
        <p:sp>
          <p:nvSpPr>
            <p:cNvPr id="17" name="Rectangle: Rounded Corners 16">
              <a:extLst>
                <a:ext uri="{FF2B5EF4-FFF2-40B4-BE49-F238E27FC236}">
                  <a16:creationId xmlns:a16="http://schemas.microsoft.com/office/drawing/2014/main" id="{69C83077-76C7-4EA7-5FFB-A442E7512CBF}"/>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b="1">
                <a:latin typeface="Nirmala Text" panose="020B0502040204020203" pitchFamily="34" charset="0"/>
                <a:ea typeface="Nirmala Text" panose="020B0502040204020203" pitchFamily="34" charset="0"/>
                <a:cs typeface="Nirmala Text" panose="020B0502040204020203" pitchFamily="34" charset="0"/>
              </a:endParaRPr>
            </a:p>
          </p:txBody>
        </p:sp>
        <p:sp>
          <p:nvSpPr>
            <p:cNvPr id="18" name="Rectangle: Rounded Corners 5">
              <a:extLst>
                <a:ext uri="{FF2B5EF4-FFF2-40B4-BE49-F238E27FC236}">
                  <a16:creationId xmlns:a16="http://schemas.microsoft.com/office/drawing/2014/main" id="{51C7AEDE-EEE8-7CEA-27F3-05BFA2EE5AF4}"/>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latin typeface="Nirmala Text" panose="020B0502040204020203" pitchFamily="34" charset="0"/>
                  <a:ea typeface="Nirmala Text" panose="020B0502040204020203" pitchFamily="34" charset="0"/>
                  <a:cs typeface="Nirmala Text" panose="020B0502040204020203" pitchFamily="34" charset="0"/>
                </a:rPr>
                <a:t>PCV13 + PPSV23 after 65</a:t>
              </a:r>
            </a:p>
          </p:txBody>
        </p:sp>
      </p:grpSp>
      <p:sp>
        <p:nvSpPr>
          <p:cNvPr id="20" name="Rectangle: Rounded Corners 5">
            <a:extLst>
              <a:ext uri="{FF2B5EF4-FFF2-40B4-BE49-F238E27FC236}">
                <a16:creationId xmlns:a16="http://schemas.microsoft.com/office/drawing/2014/main" id="{1E9454F8-3F04-A2D9-564B-DD85F0E0AA45}"/>
              </a:ext>
            </a:extLst>
          </p:cNvPr>
          <p:cNvSpPr txBox="1"/>
          <p:nvPr/>
        </p:nvSpPr>
        <p:spPr>
          <a:xfrm>
            <a:off x="3209898" y="1539930"/>
            <a:ext cx="4800627" cy="56389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285750" lvl="0" indent="-285750" defTabSz="622300">
              <a:spcBef>
                <a:spcPts val="100"/>
              </a:spcBef>
              <a:spcAft>
                <a:spcPts val="100"/>
              </a:spcAft>
              <a:buFont typeface="Arial" panose="020B0604020202020204" pitchFamily="34" charset="0"/>
              <a:buChar char="•"/>
            </a:pPr>
            <a:r>
              <a:rPr lang="en-US" sz="1600" kern="1200" dirty="0">
                <a:latin typeface="Nirmala Text" panose="020B0502040204020203" pitchFamily="34" charset="0"/>
                <a:ea typeface="Nirmala Text" panose="020B0502040204020203" pitchFamily="34" charset="0"/>
                <a:cs typeface="Nirmala Text" panose="020B0502040204020203" pitchFamily="34" charset="0"/>
              </a:rPr>
              <a:t>PCV15 </a:t>
            </a:r>
            <a:r>
              <a:rPr lang="en-US" sz="1600" u="sng" kern="1200" dirty="0">
                <a:latin typeface="Nirmala Text" panose="020B0502040204020203" pitchFamily="34" charset="0"/>
                <a:ea typeface="Nirmala Text" panose="020B0502040204020203" pitchFamily="34" charset="0"/>
                <a:cs typeface="Nirmala Text" panose="020B0502040204020203" pitchFamily="34" charset="0"/>
              </a:rPr>
              <a:t>then</a:t>
            </a:r>
            <a:r>
              <a:rPr lang="en-US" sz="1600" kern="1200" dirty="0">
                <a:latin typeface="Nirmala Text" panose="020B0502040204020203" pitchFamily="34" charset="0"/>
                <a:ea typeface="Nirmala Text" panose="020B0502040204020203" pitchFamily="34" charset="0"/>
                <a:cs typeface="Nirmala Text" panose="020B0502040204020203" pitchFamily="34" charset="0"/>
              </a:rPr>
              <a:t> PPSV23 ≥ 1 year later</a:t>
            </a:r>
          </a:p>
          <a:p>
            <a:pPr marL="285750" lvl="0" indent="-285750" defTabSz="622300">
              <a:spcBef>
                <a:spcPts val="100"/>
              </a:spcBef>
              <a:spcAft>
                <a:spcPts val="100"/>
              </a:spcAft>
              <a:buFont typeface="Arial" panose="020B0604020202020204" pitchFamily="34" charset="0"/>
              <a:buChar char="•"/>
            </a:pPr>
            <a:r>
              <a:rPr lang="en-US" sz="1600" dirty="0">
                <a:latin typeface="Nirmala Text" panose="020B0502040204020203" pitchFamily="34" charset="0"/>
                <a:ea typeface="Nirmala Text" panose="020B0502040204020203" pitchFamily="34" charset="0"/>
                <a:cs typeface="Nirmala Text" panose="020B0502040204020203" pitchFamily="34" charset="0"/>
              </a:rPr>
              <a:t>PCV20 or PCV21*</a:t>
            </a:r>
            <a:endParaRPr lang="en-US" sz="1600" kern="12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23" name="Rectangle: Rounded Corners 5">
            <a:extLst>
              <a:ext uri="{FF2B5EF4-FFF2-40B4-BE49-F238E27FC236}">
                <a16:creationId xmlns:a16="http://schemas.microsoft.com/office/drawing/2014/main" id="{AA60A122-7822-F5DD-B862-1518993C5800}"/>
              </a:ext>
            </a:extLst>
          </p:cNvPr>
          <p:cNvSpPr txBox="1"/>
          <p:nvPr/>
        </p:nvSpPr>
        <p:spPr>
          <a:xfrm>
            <a:off x="3209897" y="2514887"/>
            <a:ext cx="5143529" cy="56389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285750" lvl="0" indent="-285750" defTabSz="622300">
              <a:spcBef>
                <a:spcPts val="100"/>
              </a:spcBef>
              <a:spcAft>
                <a:spcPts val="100"/>
              </a:spcAft>
              <a:buFont typeface="Arial" panose="020B0604020202020204" pitchFamily="34" charset="0"/>
              <a:buChar char="•"/>
            </a:pPr>
            <a:r>
              <a:rPr lang="en-US" sz="1600" kern="1200" dirty="0">
                <a:latin typeface="Nirmala Text" panose="020B0502040204020203" pitchFamily="34" charset="0"/>
                <a:ea typeface="Nirmala Text" panose="020B0502040204020203" pitchFamily="34" charset="0"/>
                <a:cs typeface="Nirmala Text" panose="020B0502040204020203" pitchFamily="34" charset="0"/>
              </a:rPr>
              <a:t>PCV15 ≥ 1 year after PPSV23</a:t>
            </a:r>
          </a:p>
          <a:p>
            <a:pPr marL="285750" lvl="0" indent="-285750" defTabSz="622300">
              <a:spcBef>
                <a:spcPts val="100"/>
              </a:spcBef>
              <a:spcAft>
                <a:spcPts val="100"/>
              </a:spcAft>
              <a:buFont typeface="Arial" panose="020B0604020202020204" pitchFamily="34" charset="0"/>
              <a:buChar char="•"/>
            </a:pPr>
            <a:r>
              <a:rPr lang="en-US" sz="1600" dirty="0">
                <a:latin typeface="Nirmala Text" panose="020B0502040204020203" pitchFamily="34" charset="0"/>
                <a:ea typeface="Nirmala Text" panose="020B0502040204020203" pitchFamily="34" charset="0"/>
                <a:cs typeface="Nirmala Text" panose="020B0502040204020203" pitchFamily="34" charset="0"/>
              </a:rPr>
              <a:t>PCV20 or PCV21 ≥ 1 year after PPSV23</a:t>
            </a:r>
            <a:endParaRPr lang="en-US" sz="1600" kern="12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25" name="Rectangle: Rounded Corners 5">
            <a:extLst>
              <a:ext uri="{FF2B5EF4-FFF2-40B4-BE49-F238E27FC236}">
                <a16:creationId xmlns:a16="http://schemas.microsoft.com/office/drawing/2014/main" id="{EB3D57E9-AB75-9A84-2CFA-D2C15F2F3289}"/>
              </a:ext>
            </a:extLst>
          </p:cNvPr>
          <p:cNvSpPr txBox="1"/>
          <p:nvPr/>
        </p:nvSpPr>
        <p:spPr>
          <a:xfrm>
            <a:off x="3209898" y="3507745"/>
            <a:ext cx="5143528" cy="56389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285750" lvl="0" indent="-285750" defTabSz="622300">
              <a:spcBef>
                <a:spcPts val="100"/>
              </a:spcBef>
              <a:spcAft>
                <a:spcPts val="100"/>
              </a:spcAft>
              <a:buFont typeface="Arial" panose="020B0604020202020204" pitchFamily="34" charset="0"/>
              <a:buChar char="•"/>
            </a:pPr>
            <a:r>
              <a:rPr lang="en-US" sz="1600" kern="1200" dirty="0">
                <a:latin typeface="Nirmala Text" panose="020B0502040204020203" pitchFamily="34" charset="0"/>
                <a:ea typeface="Nirmala Text" panose="020B0502040204020203" pitchFamily="34" charset="0"/>
                <a:cs typeface="Nirmala Text" panose="020B0502040204020203" pitchFamily="34" charset="0"/>
              </a:rPr>
              <a:t>PPSV23 ≥ 1 year after PCV13</a:t>
            </a:r>
          </a:p>
          <a:p>
            <a:pPr marL="285750" lvl="0" indent="-285750" defTabSz="622300">
              <a:spcBef>
                <a:spcPts val="100"/>
              </a:spcBef>
              <a:spcAft>
                <a:spcPts val="100"/>
              </a:spcAft>
              <a:buFont typeface="Arial" panose="020B0604020202020204" pitchFamily="34" charset="0"/>
              <a:buChar char="•"/>
            </a:pPr>
            <a:r>
              <a:rPr lang="en-US" sz="1600" dirty="0">
                <a:latin typeface="Nirmala Text" panose="020B0502040204020203" pitchFamily="34" charset="0"/>
                <a:ea typeface="Nirmala Text" panose="020B0502040204020203" pitchFamily="34" charset="0"/>
                <a:cs typeface="Nirmala Text" panose="020B0502040204020203" pitchFamily="34" charset="0"/>
              </a:rPr>
              <a:t>PCV20 or PCV21 ≥ 1 year after PCV13</a:t>
            </a:r>
            <a:endParaRPr lang="en-US" sz="1600" kern="1200" dirty="0">
              <a:latin typeface="Nirmala Text" panose="020B0502040204020203" pitchFamily="34" charset="0"/>
              <a:ea typeface="Nirmala Text" panose="020B0502040204020203" pitchFamily="34" charset="0"/>
              <a:cs typeface="Nirmala Text" panose="020B0502040204020203" pitchFamily="34" charset="0"/>
            </a:endParaRPr>
          </a:p>
        </p:txBody>
      </p:sp>
      <p:sp>
        <p:nvSpPr>
          <p:cNvPr id="27" name="Rectangle: Rounded Corners 5">
            <a:extLst>
              <a:ext uri="{FF2B5EF4-FFF2-40B4-BE49-F238E27FC236}">
                <a16:creationId xmlns:a16="http://schemas.microsoft.com/office/drawing/2014/main" id="{85A89A9F-DE93-64C9-2004-0FAE191CE5FA}"/>
              </a:ext>
            </a:extLst>
          </p:cNvPr>
          <p:cNvSpPr txBox="1"/>
          <p:nvPr/>
        </p:nvSpPr>
        <p:spPr>
          <a:xfrm>
            <a:off x="3209897" y="4500628"/>
            <a:ext cx="7018109" cy="56389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285750" lvl="0" indent="-285750" defTabSz="622300">
              <a:spcBef>
                <a:spcPts val="100"/>
              </a:spcBef>
              <a:spcAft>
                <a:spcPts val="100"/>
              </a:spcAft>
              <a:buFont typeface="Arial" panose="020B0604020202020204" pitchFamily="34" charset="0"/>
              <a:buChar char="•"/>
            </a:pPr>
            <a:r>
              <a:rPr lang="en-US" sz="1600" kern="1200" dirty="0">
                <a:latin typeface="Nirmala Text"/>
                <a:ea typeface="Nirmala Text" panose="020B0502040204020203" pitchFamily="34" charset="0"/>
                <a:cs typeface="Nirmala Text" panose="020B0502040204020203" pitchFamily="34" charset="0"/>
              </a:rPr>
              <a:t>PPSV23 ≥ 1 year after PCV13 and ≥ 5 years after PPSV23</a:t>
            </a:r>
          </a:p>
          <a:p>
            <a:pPr marL="285750" lvl="0" indent="-285750" defTabSz="622300">
              <a:spcBef>
                <a:spcPts val="100"/>
              </a:spcBef>
              <a:spcAft>
                <a:spcPts val="100"/>
              </a:spcAft>
              <a:buFont typeface="Arial" panose="020B0604020202020204" pitchFamily="34" charset="0"/>
              <a:buChar char="•"/>
            </a:pPr>
            <a:r>
              <a:rPr lang="en-US" sz="1600" dirty="0">
                <a:latin typeface="Nirmala Text"/>
                <a:ea typeface="Nirmala Text" panose="020B0502040204020203" pitchFamily="34" charset="0"/>
                <a:cs typeface="Nirmala Text" panose="020B0502040204020203" pitchFamily="34" charset="0"/>
              </a:rPr>
              <a:t>PCV20 or PCV21(SCDM**) ≥ 5 years after last pneumococcal vaccine</a:t>
            </a:r>
            <a:endParaRPr lang="en-US" sz="1600" kern="1200" dirty="0">
              <a:latin typeface="Nirmala Text"/>
              <a:ea typeface="Nirmala Text" panose="020B0502040204020203" pitchFamily="34" charset="0"/>
              <a:cs typeface="Nirmala Text" panose="020B0502040204020203" pitchFamily="34" charset="0"/>
            </a:endParaRPr>
          </a:p>
        </p:txBody>
      </p:sp>
      <p:sp>
        <p:nvSpPr>
          <p:cNvPr id="29" name="Rectangle: Rounded Corners 5">
            <a:extLst>
              <a:ext uri="{FF2B5EF4-FFF2-40B4-BE49-F238E27FC236}">
                <a16:creationId xmlns:a16="http://schemas.microsoft.com/office/drawing/2014/main" id="{21EF114A-8A65-CE0F-4913-2A059563C944}"/>
              </a:ext>
            </a:extLst>
          </p:cNvPr>
          <p:cNvSpPr txBox="1"/>
          <p:nvPr/>
        </p:nvSpPr>
        <p:spPr>
          <a:xfrm>
            <a:off x="3209897" y="5465416"/>
            <a:ext cx="7120033" cy="56389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285750" lvl="0" indent="-285750" defTabSz="622300">
              <a:lnSpc>
                <a:spcPct val="90000"/>
              </a:lnSpc>
              <a:spcBef>
                <a:spcPct val="0"/>
              </a:spcBef>
              <a:spcAft>
                <a:spcPct val="35000"/>
              </a:spcAft>
              <a:buFont typeface="Arial" panose="020B0604020202020204" pitchFamily="34" charset="0"/>
              <a:buChar char="•"/>
            </a:pPr>
            <a:r>
              <a:rPr lang="en-US" sz="1600" kern="1200">
                <a:latin typeface="Nirmala Text" panose="020B0502040204020203" pitchFamily="34" charset="0"/>
                <a:ea typeface="Nirmala Text" panose="020B0502040204020203" pitchFamily="34" charset="0"/>
                <a:cs typeface="Nirmala Text" panose="020B0502040204020203" pitchFamily="34" charset="0"/>
              </a:rPr>
              <a:t>SCDM: PCV20 or PCV21 ≥ 5 years after last pneumococcal vaccine</a:t>
            </a:r>
          </a:p>
        </p:txBody>
      </p:sp>
      <p:sp>
        <p:nvSpPr>
          <p:cNvPr id="30" name="Rectangle: Rounded Corners 5">
            <a:extLst>
              <a:ext uri="{FF2B5EF4-FFF2-40B4-BE49-F238E27FC236}">
                <a16:creationId xmlns:a16="http://schemas.microsoft.com/office/drawing/2014/main" id="{1FE8F3E0-41DA-8ED7-04C4-E564B3E409E0}"/>
              </a:ext>
            </a:extLst>
          </p:cNvPr>
          <p:cNvSpPr txBox="1"/>
          <p:nvPr/>
        </p:nvSpPr>
        <p:spPr>
          <a:xfrm>
            <a:off x="918424" y="6243749"/>
            <a:ext cx="9800376" cy="32309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defTabSz="622300">
              <a:spcBef>
                <a:spcPct val="0"/>
              </a:spcBef>
            </a:pPr>
            <a:r>
              <a:rPr lang="en-US" sz="900" kern="1200" dirty="0">
                <a:solidFill>
                  <a:schemeClr val="tx1"/>
                </a:solidFill>
                <a:latin typeface="Nirmala Text" panose="020B0502040204020203" pitchFamily="34" charset="0"/>
                <a:ea typeface="Nirmala Text" panose="020B0502040204020203" pitchFamily="34" charset="0"/>
                <a:cs typeface="Nirmala Text" panose="020B0502040204020203" pitchFamily="34" charset="0"/>
              </a:rPr>
              <a:t>Kobayashi M, </a:t>
            </a:r>
            <a:r>
              <a:rPr lang="en-US" sz="900" kern="1200" dirty="0" err="1">
                <a:solidFill>
                  <a:schemeClr val="tx1"/>
                </a:solidFill>
                <a:latin typeface="Nirmala Text" panose="020B0502040204020203" pitchFamily="34" charset="0"/>
                <a:ea typeface="Nirmala Text" panose="020B0502040204020203" pitchFamily="34" charset="0"/>
                <a:cs typeface="Nirmala Text" panose="020B0502040204020203" pitchFamily="34" charset="0"/>
              </a:rPr>
              <a:t>Pilishvili</a:t>
            </a:r>
            <a:r>
              <a:rPr lang="en-US" sz="900" kern="1200" dirty="0">
                <a:solidFill>
                  <a:schemeClr val="tx1"/>
                </a:solidFill>
                <a:latin typeface="Nirmala Text" panose="020B0502040204020203" pitchFamily="34" charset="0"/>
                <a:ea typeface="Nirmala Text" panose="020B0502040204020203" pitchFamily="34" charset="0"/>
                <a:cs typeface="Nirmala Text" panose="020B0502040204020203" pitchFamily="34" charset="0"/>
              </a:rPr>
              <a:t> T, Farrar JL, et al. Pneumococcal Vaccine for Adults Aged &gt; 19 Years: Recommendations of the Advisory Committee on Immunization Practices, United States, 2023. Morbidity and Mortality Weekly Report. 2023; 72(3): 1-39. </a:t>
            </a:r>
          </a:p>
        </p:txBody>
      </p:sp>
      <p:sp>
        <p:nvSpPr>
          <p:cNvPr id="4" name="TextBox 3">
            <a:extLst>
              <a:ext uri="{FF2B5EF4-FFF2-40B4-BE49-F238E27FC236}">
                <a16:creationId xmlns:a16="http://schemas.microsoft.com/office/drawing/2014/main" id="{CF874429-70BA-F43D-A680-C66656CCCE07}"/>
              </a:ext>
            </a:extLst>
          </p:cNvPr>
          <p:cNvSpPr txBox="1"/>
          <p:nvPr/>
        </p:nvSpPr>
        <p:spPr>
          <a:xfrm>
            <a:off x="869554" y="6512584"/>
            <a:ext cx="9725421" cy="220188"/>
          </a:xfrm>
          <a:prstGeom prst="rect">
            <a:avLst/>
          </a:prstGeom>
          <a:noFill/>
        </p:spPr>
        <p:txBody>
          <a:bodyPr wrap="square" rtlCol="0">
            <a:spAutoFit/>
          </a:bodyPr>
          <a:lstStyle/>
          <a:p>
            <a:pPr marL="0" marR="0">
              <a:lnSpc>
                <a:spcPct val="107000"/>
              </a:lnSpc>
              <a:spcBef>
                <a:spcPts val="0"/>
              </a:spcBef>
              <a:spcAft>
                <a:spcPts val="800"/>
              </a:spcAft>
            </a:pPr>
            <a:r>
              <a:rPr lang="en-US" sz="900" i="1" kern="100">
                <a:solidFill>
                  <a:srgbClr val="0000FF"/>
                </a:solidFill>
                <a:effectLst/>
                <a:latin typeface="Nirmala Text" panose="020B0502040204020203" pitchFamily="34" charset="0"/>
                <a:ea typeface="Nirmala Text" panose="020B0502040204020203" pitchFamily="34" charset="0"/>
                <a:cs typeface="Nirmala Text" panose="020B0502040204020203" pitchFamily="34" charset="0"/>
                <a:hlinkClick r:id="rId2"/>
              </a:rPr>
              <a:t>*</a:t>
            </a:r>
            <a:r>
              <a:rPr lang="en-US" sz="900" i="1" u="sng" kern="100">
                <a:solidFill>
                  <a:srgbClr val="0000FF"/>
                </a:solidFill>
                <a:effectLst/>
                <a:latin typeface="Nirmala Text" panose="020B0502040204020203" pitchFamily="34" charset="0"/>
                <a:ea typeface="Nirmala Text" panose="020B0502040204020203" pitchFamily="34" charset="0"/>
                <a:cs typeface="Nirmala Text" panose="020B0502040204020203" pitchFamily="34" charset="0"/>
                <a:hlinkClick r:id="rId2"/>
              </a:rPr>
              <a:t>New ACIP recommendations for RSV, COVID-19 and pneumococcal vaccines, plus updated flu vaccine | American Medical Association</a:t>
            </a:r>
            <a:endParaRPr lang="en-US" sz="900" i="1" kern="100">
              <a:effectLst/>
              <a:latin typeface="Nirmala Text" panose="020B0502040204020203" pitchFamily="34" charset="0"/>
              <a:ea typeface="Nirmala Text" panose="020B0502040204020203" pitchFamily="34" charset="0"/>
              <a:cs typeface="Nirmala Text" panose="020B0502040204020203" pitchFamily="34" charset="0"/>
            </a:endParaRPr>
          </a:p>
        </p:txBody>
      </p:sp>
      <p:sp>
        <p:nvSpPr>
          <p:cNvPr id="21" name="Rectangle: Rounded Corners 5">
            <a:extLst>
              <a:ext uri="{FF2B5EF4-FFF2-40B4-BE49-F238E27FC236}">
                <a16:creationId xmlns:a16="http://schemas.microsoft.com/office/drawing/2014/main" id="{8E9A93B9-C1F5-C1AF-5763-77543A500F86}"/>
              </a:ext>
            </a:extLst>
          </p:cNvPr>
          <p:cNvSpPr txBox="1"/>
          <p:nvPr/>
        </p:nvSpPr>
        <p:spPr>
          <a:xfrm>
            <a:off x="3501435" y="5070092"/>
            <a:ext cx="1883365" cy="18377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defTabSz="622300">
              <a:spcBef>
                <a:spcPct val="0"/>
              </a:spcBef>
            </a:pPr>
            <a:r>
              <a:rPr lang="en-US" sz="900" i="1" kern="1200" dirty="0">
                <a:solidFill>
                  <a:srgbClr val="0B4A72"/>
                </a:solidFill>
                <a:latin typeface="Nirmala Text" panose="020B0502040204020203" pitchFamily="34" charset="0"/>
                <a:ea typeface="Nirmala Text" panose="020B0502040204020203" pitchFamily="34" charset="0"/>
                <a:cs typeface="Nirmala Text" panose="020B0502040204020203" pitchFamily="34" charset="0"/>
              </a:rPr>
              <a:t>**Shared Clinical Decision Making</a:t>
            </a:r>
          </a:p>
        </p:txBody>
      </p:sp>
    </p:spTree>
    <p:extLst>
      <p:ext uri="{BB962C8B-B14F-4D97-AF65-F5344CB8AC3E}">
        <p14:creationId xmlns:p14="http://schemas.microsoft.com/office/powerpoint/2010/main" val="1529452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F603A-ED0C-4F23-A2E2-FFCCD20577DC}"/>
              </a:ext>
            </a:extLst>
          </p:cNvPr>
          <p:cNvSpPr>
            <a:spLocks noGrp="1"/>
          </p:cNvSpPr>
          <p:nvPr>
            <p:ph type="title" idx="4294967295"/>
          </p:nvPr>
        </p:nvSpPr>
        <p:spPr>
          <a:xfrm>
            <a:off x="536575" y="403225"/>
            <a:ext cx="9882188"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Text" panose="020B0502040204020203" pitchFamily="34" charset="0"/>
                <a:ea typeface="Nirmala Text" panose="020B0502040204020203" pitchFamily="34" charset="0"/>
                <a:cs typeface="Nirmala Text" panose="020B0502040204020203" pitchFamily="34" charset="0"/>
              </a:rPr>
              <a:t>Vaccine Terms to Know &amp; Resources</a:t>
            </a:r>
          </a:p>
        </p:txBody>
      </p:sp>
      <p:sp>
        <p:nvSpPr>
          <p:cNvPr id="11" name="TextBox 10">
            <a:extLst>
              <a:ext uri="{FF2B5EF4-FFF2-40B4-BE49-F238E27FC236}">
                <a16:creationId xmlns:a16="http://schemas.microsoft.com/office/drawing/2014/main" id="{164132EA-2775-1C56-6EA2-F07C2BA39B85}"/>
              </a:ext>
            </a:extLst>
          </p:cNvPr>
          <p:cNvSpPr txBox="1"/>
          <p:nvPr/>
        </p:nvSpPr>
        <p:spPr>
          <a:xfrm>
            <a:off x="764080" y="1395667"/>
            <a:ext cx="7931685" cy="338554"/>
          </a:xfrm>
          <a:prstGeom prst="rect">
            <a:avLst/>
          </a:prstGeom>
          <a:noFill/>
        </p:spPr>
        <p:txBody>
          <a:bodyPr wrap="square">
            <a:spAutoFit/>
          </a:bodyPr>
          <a:lstStyle/>
          <a:p>
            <a:r>
              <a:rPr lang="en-US" sz="1600" u="sng" dirty="0">
                <a:solidFill>
                  <a:srgbClr val="006DB7"/>
                </a:solidFill>
                <a:effectLst/>
                <a:latin typeface="Nirmala Text" panose="020B0502040204020203" pitchFamily="34" charset="0"/>
                <a:ea typeface="Nirmala Text" panose="020B0502040204020203" pitchFamily="34" charset="0"/>
                <a:cs typeface="Nirmala Text" panose="020B0502040204020203" pitchFamily="34" charset="0"/>
                <a:hlinkClick r:id="rId2">
                  <a:extLst>
                    <a:ext uri="{A12FA001-AC4F-418D-AE19-62706E023703}">
                      <ahyp:hlinkClr xmlns:ahyp="http://schemas.microsoft.com/office/drawing/2018/hyperlinkcolor" val="tx"/>
                    </a:ext>
                  </a:extLst>
                </a:hlinkClick>
              </a:rPr>
              <a:t>People with Certain Medical Conditions and COVID-19 Risk Factors| CDC</a:t>
            </a:r>
            <a:endParaRPr lang="en-US" sz="1600" dirty="0">
              <a:solidFill>
                <a:srgbClr val="006DB7"/>
              </a:solidFill>
              <a:latin typeface="Nirmala Text" panose="020B0502040204020203" pitchFamily="34" charset="0"/>
              <a:ea typeface="Nirmala Text" panose="020B0502040204020203" pitchFamily="34" charset="0"/>
              <a:cs typeface="Nirmala Text" panose="020B0502040204020203" pitchFamily="34" charset="0"/>
            </a:endParaRPr>
          </a:p>
        </p:txBody>
      </p:sp>
      <p:sp>
        <p:nvSpPr>
          <p:cNvPr id="13" name="TextBox 12">
            <a:extLst>
              <a:ext uri="{FF2B5EF4-FFF2-40B4-BE49-F238E27FC236}">
                <a16:creationId xmlns:a16="http://schemas.microsoft.com/office/drawing/2014/main" id="{85B7122B-48BF-3108-2716-0BDA37365C9F}"/>
              </a:ext>
            </a:extLst>
          </p:cNvPr>
          <p:cNvSpPr txBox="1"/>
          <p:nvPr/>
        </p:nvSpPr>
        <p:spPr>
          <a:xfrm>
            <a:off x="397986" y="2637698"/>
            <a:ext cx="11188658" cy="369332"/>
          </a:xfrm>
          <a:prstGeom prst="rect">
            <a:avLst/>
          </a:prstGeom>
          <a:noFill/>
        </p:spPr>
        <p:txBody>
          <a:bodyPr wrap="square">
            <a:spAutoFit/>
          </a:bodyPr>
          <a:lstStyle/>
          <a:p>
            <a:r>
              <a:rPr lang="en-US" sz="1800" b="1">
                <a:effectLst/>
                <a:latin typeface="Nirmala Text" panose="020B0502040204020203" pitchFamily="34" charset="0"/>
                <a:ea typeface="Nirmala Text" panose="020B0502040204020203" pitchFamily="34" charset="0"/>
                <a:cs typeface="Nirmala Text" panose="020B0502040204020203" pitchFamily="34" charset="0"/>
              </a:rPr>
              <a:t>Inactivated flu vaccine: </a:t>
            </a:r>
            <a:r>
              <a:rPr lang="en-US" sz="1600">
                <a:effectLst/>
                <a:latin typeface="Nirmala Text" panose="020B0502040204020203" pitchFamily="34" charset="0"/>
                <a:ea typeface="Nirmala Text" panose="020B0502040204020203" pitchFamily="34" charset="0"/>
                <a:cs typeface="Nirmala Text" panose="020B0502040204020203" pitchFamily="34" charset="0"/>
              </a:rPr>
              <a:t>An influenza (flu) vaccine that does not contain any live influenza virus components.</a:t>
            </a:r>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15" name="TextBox 14">
            <a:extLst>
              <a:ext uri="{FF2B5EF4-FFF2-40B4-BE49-F238E27FC236}">
                <a16:creationId xmlns:a16="http://schemas.microsoft.com/office/drawing/2014/main" id="{89BAC664-70F5-70DB-F044-16FF24EAD363}"/>
              </a:ext>
            </a:extLst>
          </p:cNvPr>
          <p:cNvSpPr txBox="1"/>
          <p:nvPr/>
        </p:nvSpPr>
        <p:spPr>
          <a:xfrm>
            <a:off x="763164" y="2992187"/>
            <a:ext cx="5489501" cy="338554"/>
          </a:xfrm>
          <a:prstGeom prst="rect">
            <a:avLst/>
          </a:prstGeom>
          <a:noFill/>
        </p:spPr>
        <p:txBody>
          <a:bodyPr wrap="square">
            <a:spAutoFit/>
          </a:bodyPr>
          <a:lstStyle/>
          <a:p>
            <a:r>
              <a:rPr lang="en-US" sz="1600" u="sng">
                <a:solidFill>
                  <a:srgbClr val="006DB7"/>
                </a:solidFill>
                <a:effectLst/>
                <a:latin typeface="Nirmala Text" panose="020B0502040204020203" pitchFamily="34" charset="0"/>
                <a:ea typeface="Nirmala Text" panose="020B0502040204020203" pitchFamily="34" charset="0"/>
                <a:cs typeface="Nirmala Text" panose="020B0502040204020203" pitchFamily="34" charset="0"/>
                <a:hlinkClick r:id="rId3">
                  <a:extLst>
                    <a:ext uri="{A12FA001-AC4F-418D-AE19-62706E023703}">
                      <ahyp:hlinkClr xmlns:ahyp="http://schemas.microsoft.com/office/drawing/2018/hyperlinkcolor" val="tx"/>
                    </a:ext>
                  </a:extLst>
                </a:hlinkClick>
              </a:rPr>
              <a:t>Inactivated Influenza Vaccine Information Statement | CDC</a:t>
            </a:r>
            <a:endParaRPr lang="en-US" sz="1600">
              <a:solidFill>
                <a:srgbClr val="006DB7"/>
              </a:solidFill>
              <a:latin typeface="Nirmala Text" panose="020B0502040204020203" pitchFamily="34" charset="0"/>
              <a:ea typeface="Nirmala Text" panose="020B0502040204020203" pitchFamily="34" charset="0"/>
              <a:cs typeface="Nirmala Text" panose="020B0502040204020203" pitchFamily="34" charset="0"/>
            </a:endParaRPr>
          </a:p>
        </p:txBody>
      </p:sp>
      <p:pic>
        <p:nvPicPr>
          <p:cNvPr id="19" name="Picture 18" descr="QR code ">
            <a:extLst>
              <a:ext uri="{FF2B5EF4-FFF2-40B4-BE49-F238E27FC236}">
                <a16:creationId xmlns:a16="http://schemas.microsoft.com/office/drawing/2014/main" id="{ACE6DDBB-4C3F-6785-9EB1-202F4C4D10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42977" y="2959439"/>
            <a:ext cx="404050" cy="404050"/>
          </a:xfrm>
          <a:prstGeom prst="rect">
            <a:avLst/>
          </a:prstGeom>
        </p:spPr>
      </p:pic>
      <p:sp>
        <p:nvSpPr>
          <p:cNvPr id="21" name="TextBox 20">
            <a:extLst>
              <a:ext uri="{FF2B5EF4-FFF2-40B4-BE49-F238E27FC236}">
                <a16:creationId xmlns:a16="http://schemas.microsoft.com/office/drawing/2014/main" id="{CFA26CB1-4429-176E-F5A2-28DBE6D9C7DE}"/>
              </a:ext>
            </a:extLst>
          </p:cNvPr>
          <p:cNvSpPr txBox="1"/>
          <p:nvPr/>
        </p:nvSpPr>
        <p:spPr>
          <a:xfrm>
            <a:off x="397439" y="3464726"/>
            <a:ext cx="10757396" cy="615553"/>
          </a:xfrm>
          <a:prstGeom prst="rect">
            <a:avLst/>
          </a:prstGeom>
          <a:noFill/>
        </p:spPr>
        <p:txBody>
          <a:bodyPr wrap="square">
            <a:spAutoFit/>
          </a:bodyPr>
          <a:lstStyle/>
          <a:p>
            <a:pPr marL="0" marR="0"/>
            <a:r>
              <a:rPr lang="en-US" sz="1800" b="1">
                <a:effectLst/>
                <a:latin typeface="Nirmala Text" panose="020B0502040204020203" pitchFamily="34" charset="0"/>
                <a:ea typeface="Nirmala Text" panose="020B0502040204020203" pitchFamily="34" charset="0"/>
                <a:cs typeface="Nirmala Text" panose="020B0502040204020203" pitchFamily="34" charset="0"/>
              </a:rPr>
              <a:t>Recombinant flu vaccine:</a:t>
            </a:r>
            <a:r>
              <a:rPr lang="en-US" sz="1800">
                <a:effectLst/>
                <a:latin typeface="Nirmala Text" panose="020B0502040204020203" pitchFamily="34" charset="0"/>
                <a:ea typeface="Nirmala Text" panose="020B0502040204020203" pitchFamily="34" charset="0"/>
                <a:cs typeface="Nirmala Text" panose="020B0502040204020203" pitchFamily="34" charset="0"/>
              </a:rPr>
              <a:t> </a:t>
            </a:r>
            <a:r>
              <a:rPr lang="en-US" sz="1600">
                <a:solidFill>
                  <a:srgbClr val="000000"/>
                </a:solidFill>
                <a:effectLst/>
                <a:latin typeface="Nirmala Text" panose="020B0502040204020203" pitchFamily="34" charset="0"/>
                <a:ea typeface="Nirmala Text" panose="020B0502040204020203" pitchFamily="34" charset="0"/>
                <a:cs typeface="Nirmala Text" panose="020B0502040204020203" pitchFamily="34" charset="0"/>
              </a:rPr>
              <a:t>This method of vaccine creation does not require an egg-grown vaccine virus and does not use chicken eggs in the production process. </a:t>
            </a:r>
            <a:r>
              <a:rPr lang="en-US" sz="1600" err="1">
                <a:solidFill>
                  <a:srgbClr val="000000"/>
                </a:solidFill>
                <a:effectLst/>
                <a:latin typeface="Nirmala Text" panose="020B0502040204020203" pitchFamily="34" charset="0"/>
                <a:ea typeface="Nirmala Text" panose="020B0502040204020203" pitchFamily="34" charset="0"/>
                <a:cs typeface="Nirmala Text" panose="020B0502040204020203" pitchFamily="34" charset="0"/>
              </a:rPr>
              <a:t>Flublock</a:t>
            </a:r>
            <a:r>
              <a:rPr lang="en-US" sz="1600">
                <a:solidFill>
                  <a:srgbClr val="000000"/>
                </a:solidFill>
                <a:effectLst/>
                <a:latin typeface="Nirmala Text" panose="020B0502040204020203" pitchFamily="34" charset="0"/>
                <a:ea typeface="Nirmala Text" panose="020B0502040204020203" pitchFamily="34" charset="0"/>
                <a:cs typeface="Nirmala Text" panose="020B0502040204020203" pitchFamily="34" charset="0"/>
              </a:rPr>
              <a:t> Quadrivalent is a recombinant influenza (flu) vaccine. </a:t>
            </a:r>
            <a:endParaRPr lang="en-US" sz="1600">
              <a:effectLst/>
              <a:latin typeface="Nirmala Text" panose="020B0502040204020203" pitchFamily="34" charset="0"/>
              <a:ea typeface="Nirmala Text" panose="020B0502040204020203" pitchFamily="34" charset="0"/>
              <a:cs typeface="Nirmala Text" panose="020B0502040204020203" pitchFamily="34" charset="0"/>
            </a:endParaRPr>
          </a:p>
        </p:txBody>
      </p:sp>
      <p:sp>
        <p:nvSpPr>
          <p:cNvPr id="23" name="TextBox 22">
            <a:extLst>
              <a:ext uri="{FF2B5EF4-FFF2-40B4-BE49-F238E27FC236}">
                <a16:creationId xmlns:a16="http://schemas.microsoft.com/office/drawing/2014/main" id="{56FD60A7-89F6-3AE1-7517-0AD8CA132623}"/>
              </a:ext>
            </a:extLst>
          </p:cNvPr>
          <p:cNvSpPr txBox="1"/>
          <p:nvPr/>
        </p:nvSpPr>
        <p:spPr>
          <a:xfrm>
            <a:off x="397439" y="4130315"/>
            <a:ext cx="5082074" cy="369332"/>
          </a:xfrm>
          <a:prstGeom prst="rect">
            <a:avLst/>
          </a:prstGeom>
          <a:noFill/>
        </p:spPr>
        <p:txBody>
          <a:bodyPr wrap="square">
            <a:spAutoFit/>
          </a:bodyPr>
          <a:lstStyle/>
          <a:p>
            <a:r>
              <a:rPr lang="en-US" sz="1800" b="1">
                <a:effectLst/>
                <a:latin typeface="Nirmala Text" panose="020B0502040204020203" pitchFamily="34" charset="0"/>
                <a:ea typeface="Nirmala Text" panose="020B0502040204020203" pitchFamily="34" charset="0"/>
                <a:cs typeface="Nirmala Text" panose="020B0502040204020203" pitchFamily="34" charset="0"/>
              </a:rPr>
              <a:t>Vaccination Information/Schedule 2024:</a:t>
            </a:r>
            <a:r>
              <a:rPr lang="en-US" sz="1800">
                <a:effectLst/>
                <a:latin typeface="Nirmala Text" panose="020B0502040204020203" pitchFamily="34" charset="0"/>
                <a:ea typeface="Nirmala Text" panose="020B0502040204020203" pitchFamily="34" charset="0"/>
                <a:cs typeface="Nirmala Text" panose="020B0502040204020203" pitchFamily="34" charset="0"/>
              </a:rPr>
              <a:t> </a:t>
            </a:r>
            <a:endParaRPr lang="en-US">
              <a:latin typeface="Nirmala Text" panose="020B0502040204020203" pitchFamily="34" charset="0"/>
              <a:ea typeface="Nirmala Text" panose="020B0502040204020203" pitchFamily="34" charset="0"/>
              <a:cs typeface="Nirmala Text" panose="020B0502040204020203" pitchFamily="34" charset="0"/>
            </a:endParaRPr>
          </a:p>
        </p:txBody>
      </p:sp>
      <p:sp>
        <p:nvSpPr>
          <p:cNvPr id="25" name="TextBox 24">
            <a:extLst>
              <a:ext uri="{FF2B5EF4-FFF2-40B4-BE49-F238E27FC236}">
                <a16:creationId xmlns:a16="http://schemas.microsoft.com/office/drawing/2014/main" id="{4AB4E62D-2CE1-E835-8B68-60E51A22CB56}"/>
              </a:ext>
            </a:extLst>
          </p:cNvPr>
          <p:cNvSpPr txBox="1"/>
          <p:nvPr/>
        </p:nvSpPr>
        <p:spPr>
          <a:xfrm>
            <a:off x="763164" y="4438477"/>
            <a:ext cx="7289455" cy="338554"/>
          </a:xfrm>
          <a:prstGeom prst="rect">
            <a:avLst/>
          </a:prstGeom>
          <a:noFill/>
        </p:spPr>
        <p:txBody>
          <a:bodyPr wrap="square">
            <a:spAutoFit/>
          </a:bodyPr>
          <a:lstStyle/>
          <a:p>
            <a:r>
              <a:rPr lang="en-US" sz="1600" u="sng">
                <a:solidFill>
                  <a:srgbClr val="006DB7"/>
                </a:solidFill>
                <a:effectLst/>
                <a:latin typeface="Nirmala Text" panose="020B0502040204020203" pitchFamily="34" charset="0"/>
                <a:ea typeface="Nirmala Text" panose="020B0502040204020203" pitchFamily="34" charset="0"/>
                <a:cs typeface="Nirmala Text" panose="020B0502040204020203" pitchFamily="34" charset="0"/>
                <a:hlinkClick r:id="rId5">
                  <a:extLst>
                    <a:ext uri="{A12FA001-AC4F-418D-AE19-62706E023703}">
                      <ahyp:hlinkClr xmlns:ahyp="http://schemas.microsoft.com/office/drawing/2018/hyperlinkcolor" val="tx"/>
                    </a:ext>
                  </a:extLst>
                </a:hlinkClick>
              </a:rPr>
              <a:t>2024 Recommended Immunizations for Adults Aged 19 Years and Older | CDC</a:t>
            </a:r>
            <a:endParaRPr lang="en-US" sz="1600">
              <a:solidFill>
                <a:srgbClr val="006DB7"/>
              </a:solidFill>
              <a:latin typeface="Nirmala Text" panose="020B0502040204020203" pitchFamily="34" charset="0"/>
              <a:ea typeface="Nirmala Text" panose="020B0502040204020203" pitchFamily="34" charset="0"/>
              <a:cs typeface="Nirmala Text" panose="020B0502040204020203" pitchFamily="34" charset="0"/>
            </a:endParaRPr>
          </a:p>
        </p:txBody>
      </p:sp>
      <p:pic>
        <p:nvPicPr>
          <p:cNvPr id="27" name="Picture 26" descr="QR code">
            <a:extLst>
              <a:ext uri="{FF2B5EF4-FFF2-40B4-BE49-F238E27FC236}">
                <a16:creationId xmlns:a16="http://schemas.microsoft.com/office/drawing/2014/main" id="{9B319FBB-2F97-0EC9-E210-75B4399D9496}"/>
              </a:ext>
            </a:extLst>
          </p:cNvPr>
          <p:cNvPicPr>
            <a:picLocks noChangeAspect="1"/>
          </p:cNvPicPr>
          <p:nvPr/>
        </p:nvPicPr>
        <p:blipFill>
          <a:blip r:embed="rId6"/>
          <a:stretch>
            <a:fillRect/>
          </a:stretch>
        </p:blipFill>
        <p:spPr>
          <a:xfrm>
            <a:off x="7960958" y="4393194"/>
            <a:ext cx="430378" cy="430378"/>
          </a:xfrm>
          <a:prstGeom prst="rect">
            <a:avLst/>
          </a:prstGeom>
        </p:spPr>
      </p:pic>
      <p:sp>
        <p:nvSpPr>
          <p:cNvPr id="29" name="TextBox 28">
            <a:extLst>
              <a:ext uri="{FF2B5EF4-FFF2-40B4-BE49-F238E27FC236}">
                <a16:creationId xmlns:a16="http://schemas.microsoft.com/office/drawing/2014/main" id="{D4E82A37-0014-0A26-C702-128075330204}"/>
              </a:ext>
            </a:extLst>
          </p:cNvPr>
          <p:cNvSpPr txBox="1"/>
          <p:nvPr/>
        </p:nvSpPr>
        <p:spPr>
          <a:xfrm>
            <a:off x="763164" y="4785126"/>
            <a:ext cx="4125926" cy="338554"/>
          </a:xfrm>
          <a:prstGeom prst="rect">
            <a:avLst/>
          </a:prstGeom>
          <a:noFill/>
        </p:spPr>
        <p:txBody>
          <a:bodyPr wrap="square">
            <a:spAutoFit/>
          </a:bodyPr>
          <a:lstStyle/>
          <a:p>
            <a:r>
              <a:rPr lang="en-US" sz="1600" u="sng">
                <a:solidFill>
                  <a:srgbClr val="006DB7"/>
                </a:solidFill>
                <a:effectLst/>
                <a:latin typeface="Nirmala Text" panose="020B0502040204020203" pitchFamily="34" charset="0"/>
                <a:ea typeface="Nirmala Text" panose="020B0502040204020203" pitchFamily="34" charset="0"/>
                <a:cs typeface="Nirmala Text" panose="020B0502040204020203" pitchFamily="34" charset="0"/>
                <a:hlinkClick r:id="rId7">
                  <a:extLst>
                    <a:ext uri="{A12FA001-AC4F-418D-AE19-62706E023703}">
                      <ahyp:hlinkClr xmlns:ahyp="http://schemas.microsoft.com/office/drawing/2018/hyperlinkcolor" val="tx"/>
                    </a:ext>
                  </a:extLst>
                </a:hlinkClick>
              </a:rPr>
              <a:t>The Adult Vaccine Assessment Tool | CDC</a:t>
            </a:r>
            <a:endParaRPr lang="en-US" sz="1600">
              <a:solidFill>
                <a:srgbClr val="006DB7"/>
              </a:solidFill>
              <a:latin typeface="Nirmala Text" panose="020B0502040204020203" pitchFamily="34" charset="0"/>
              <a:ea typeface="Nirmala Text" panose="020B0502040204020203" pitchFamily="34" charset="0"/>
              <a:cs typeface="Nirmala Text" panose="020B0502040204020203" pitchFamily="34" charset="0"/>
            </a:endParaRPr>
          </a:p>
        </p:txBody>
      </p:sp>
      <p:pic>
        <p:nvPicPr>
          <p:cNvPr id="31" name="Picture 30" descr="QR code">
            <a:extLst>
              <a:ext uri="{FF2B5EF4-FFF2-40B4-BE49-F238E27FC236}">
                <a16:creationId xmlns:a16="http://schemas.microsoft.com/office/drawing/2014/main" id="{20B1A650-198E-F9A3-6409-9B87CDC31D8B}"/>
              </a:ext>
            </a:extLst>
          </p:cNvPr>
          <p:cNvPicPr>
            <a:picLocks noChangeAspect="1"/>
          </p:cNvPicPr>
          <p:nvPr/>
        </p:nvPicPr>
        <p:blipFill>
          <a:blip r:embed="rId8"/>
          <a:stretch>
            <a:fillRect/>
          </a:stretch>
        </p:blipFill>
        <p:spPr>
          <a:xfrm>
            <a:off x="4643330" y="4744621"/>
            <a:ext cx="420338" cy="420338"/>
          </a:xfrm>
          <a:prstGeom prst="rect">
            <a:avLst/>
          </a:prstGeom>
        </p:spPr>
      </p:pic>
      <p:sp>
        <p:nvSpPr>
          <p:cNvPr id="37" name="TextBox 36">
            <a:extLst>
              <a:ext uri="{FF2B5EF4-FFF2-40B4-BE49-F238E27FC236}">
                <a16:creationId xmlns:a16="http://schemas.microsoft.com/office/drawing/2014/main" id="{8445A79C-CD14-D3A2-3789-5D6735F0F110}"/>
              </a:ext>
            </a:extLst>
          </p:cNvPr>
          <p:cNvSpPr txBox="1"/>
          <p:nvPr/>
        </p:nvSpPr>
        <p:spPr>
          <a:xfrm>
            <a:off x="742286" y="5133394"/>
            <a:ext cx="5082073" cy="338554"/>
          </a:xfrm>
          <a:prstGeom prst="rect">
            <a:avLst/>
          </a:prstGeom>
          <a:noFill/>
        </p:spPr>
        <p:txBody>
          <a:bodyPr wrap="square">
            <a:spAutoFit/>
          </a:bodyPr>
          <a:lstStyle/>
          <a:p>
            <a:r>
              <a:rPr lang="en-US" sz="1600">
                <a:solidFill>
                  <a:srgbClr val="006DB7"/>
                </a:solidFill>
                <a:latin typeface="Nirmala Text" panose="020B0502040204020203" pitchFamily="34" charset="0"/>
                <a:ea typeface="Nirmala Text" panose="020B0502040204020203" pitchFamily="34" charset="0"/>
                <a:cs typeface="Nirmala Text" panose="020B0502040204020203" pitchFamily="34" charset="0"/>
                <a:hlinkClick r:id="rId9">
                  <a:extLst>
                    <a:ext uri="{A12FA001-AC4F-418D-AE19-62706E023703}">
                      <ahyp:hlinkClr xmlns:ahyp="http://schemas.microsoft.com/office/drawing/2018/hyperlinkcolor" val="tx"/>
                    </a:ext>
                  </a:extLst>
                </a:hlinkClick>
              </a:rPr>
              <a:t>Vaccine Hesitancy/Misinformation Resources | HQIN</a:t>
            </a:r>
            <a:endParaRPr lang="en-US" sz="1600">
              <a:solidFill>
                <a:srgbClr val="006DB7"/>
              </a:solidFill>
              <a:latin typeface="Nirmala Text" panose="020B0502040204020203" pitchFamily="34" charset="0"/>
              <a:ea typeface="Nirmala Text" panose="020B0502040204020203" pitchFamily="34" charset="0"/>
              <a:cs typeface="Nirmala Text" panose="020B0502040204020203" pitchFamily="34" charset="0"/>
            </a:endParaRPr>
          </a:p>
        </p:txBody>
      </p:sp>
      <p:pic>
        <p:nvPicPr>
          <p:cNvPr id="41" name="Picture 40" descr="QR code">
            <a:extLst>
              <a:ext uri="{FF2B5EF4-FFF2-40B4-BE49-F238E27FC236}">
                <a16:creationId xmlns:a16="http://schemas.microsoft.com/office/drawing/2014/main" id="{F275487C-E5BD-73C5-3A87-D9001A9F02C7}"/>
              </a:ext>
            </a:extLst>
          </p:cNvPr>
          <p:cNvPicPr>
            <a:picLocks noChangeAspect="1"/>
          </p:cNvPicPr>
          <p:nvPr/>
        </p:nvPicPr>
        <p:blipFill>
          <a:blip r:embed="rId10"/>
          <a:stretch>
            <a:fillRect/>
          </a:stretch>
        </p:blipFill>
        <p:spPr>
          <a:xfrm flipV="1">
            <a:off x="5565367" y="5007150"/>
            <a:ext cx="460424" cy="460424"/>
          </a:xfrm>
          <a:prstGeom prst="rect">
            <a:avLst/>
          </a:prstGeom>
        </p:spPr>
      </p:pic>
      <p:pic>
        <p:nvPicPr>
          <p:cNvPr id="45" name="Picture 44" descr="QR code ">
            <a:extLst>
              <a:ext uri="{FF2B5EF4-FFF2-40B4-BE49-F238E27FC236}">
                <a16:creationId xmlns:a16="http://schemas.microsoft.com/office/drawing/2014/main" id="{61A63C06-DA56-B395-08B7-33E85145EA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V="1">
            <a:off x="5567723" y="5469379"/>
            <a:ext cx="460426" cy="460426"/>
          </a:xfrm>
          <a:prstGeom prst="rect">
            <a:avLst/>
          </a:prstGeom>
        </p:spPr>
      </p:pic>
      <p:sp>
        <p:nvSpPr>
          <p:cNvPr id="47" name="TextBox 46">
            <a:extLst>
              <a:ext uri="{FF2B5EF4-FFF2-40B4-BE49-F238E27FC236}">
                <a16:creationId xmlns:a16="http://schemas.microsoft.com/office/drawing/2014/main" id="{7B5D5F58-E449-5A07-411A-60BE70043E59}"/>
              </a:ext>
            </a:extLst>
          </p:cNvPr>
          <p:cNvSpPr txBox="1"/>
          <p:nvPr/>
        </p:nvSpPr>
        <p:spPr>
          <a:xfrm>
            <a:off x="763163" y="5531090"/>
            <a:ext cx="5031746" cy="338554"/>
          </a:xfrm>
          <a:prstGeom prst="rect">
            <a:avLst/>
          </a:prstGeom>
          <a:noFill/>
        </p:spPr>
        <p:txBody>
          <a:bodyPr wrap="square">
            <a:spAutoFit/>
          </a:bodyPr>
          <a:lstStyle/>
          <a:p>
            <a:r>
              <a:rPr lang="en-US" sz="1600">
                <a:solidFill>
                  <a:srgbClr val="006DB7"/>
                </a:solidFill>
                <a:latin typeface="Nirmala Text" panose="020B0502040204020203" pitchFamily="34" charset="0"/>
                <a:ea typeface="Nirmala Text" panose="020B0502040204020203" pitchFamily="34" charset="0"/>
                <a:cs typeface="Nirmala Text" panose="020B0502040204020203" pitchFamily="34" charset="0"/>
                <a:hlinkClick r:id="rId11">
                  <a:extLst>
                    <a:ext uri="{A12FA001-AC4F-418D-AE19-62706E023703}">
                      <ahyp:hlinkClr xmlns:ahyp="http://schemas.microsoft.com/office/drawing/2018/hyperlinkcolor" val="tx"/>
                    </a:ext>
                  </a:extLst>
                </a:hlinkClick>
              </a:rPr>
              <a:t>Your Health Can't Wait, Vaccinate! Resources | HQIN</a:t>
            </a:r>
            <a:endParaRPr lang="en-US" sz="1600">
              <a:solidFill>
                <a:srgbClr val="006DB7"/>
              </a:solidFill>
              <a:latin typeface="Nirmala Text" panose="020B0502040204020203" pitchFamily="34" charset="0"/>
              <a:ea typeface="Nirmala Text" panose="020B0502040204020203" pitchFamily="34" charset="0"/>
              <a:cs typeface="Nirmala Text" panose="020B0502040204020203" pitchFamily="34" charset="0"/>
            </a:endParaRPr>
          </a:p>
        </p:txBody>
      </p:sp>
      <p:sp>
        <p:nvSpPr>
          <p:cNvPr id="49" name="TextBox 48">
            <a:extLst>
              <a:ext uri="{FF2B5EF4-FFF2-40B4-BE49-F238E27FC236}">
                <a16:creationId xmlns:a16="http://schemas.microsoft.com/office/drawing/2014/main" id="{D0B8C903-7FBE-1D05-D919-975ACAA697A1}"/>
              </a:ext>
            </a:extLst>
          </p:cNvPr>
          <p:cNvSpPr txBox="1"/>
          <p:nvPr/>
        </p:nvSpPr>
        <p:spPr>
          <a:xfrm>
            <a:off x="763164" y="1783087"/>
            <a:ext cx="9537454" cy="338554"/>
          </a:xfrm>
          <a:prstGeom prst="rect">
            <a:avLst/>
          </a:prstGeom>
          <a:noFill/>
        </p:spPr>
        <p:txBody>
          <a:bodyPr wrap="square">
            <a:spAutoFit/>
          </a:bodyPr>
          <a:lstStyle/>
          <a:p>
            <a:r>
              <a:rPr lang="en-US" sz="1600" dirty="0">
                <a:solidFill>
                  <a:srgbClr val="006DB7"/>
                </a:solidFill>
                <a:latin typeface="Nirmala Text" panose="020B0502040204020203" pitchFamily="34" charset="0"/>
                <a:ea typeface="Nirmala Text" panose="020B0502040204020203" pitchFamily="34" charset="0"/>
                <a:cs typeface="Nirmala Text" panose="020B0502040204020203" pitchFamily="34" charset="0"/>
                <a:hlinkClick r:id="rId12">
                  <a:extLst>
                    <a:ext uri="{A12FA001-AC4F-418D-AE19-62706E023703}">
                      <ahyp:hlinkClr xmlns:ahyp="http://schemas.microsoft.com/office/drawing/2018/hyperlinkcolor" val="tx"/>
                    </a:ext>
                  </a:extLst>
                </a:hlinkClick>
              </a:rPr>
              <a:t>COVID-19 Vaccines for People Who Are Moderately or Severely Immunocompromised | CDC</a:t>
            </a:r>
            <a:endParaRPr lang="en-US" sz="1600" dirty="0">
              <a:solidFill>
                <a:srgbClr val="006DB7"/>
              </a:solidFill>
              <a:latin typeface="Nirmala Text" panose="020B0502040204020203" pitchFamily="34" charset="0"/>
              <a:ea typeface="Nirmala Text" panose="020B0502040204020203" pitchFamily="34" charset="0"/>
              <a:cs typeface="Nirmala Text" panose="020B0502040204020203" pitchFamily="34" charset="0"/>
            </a:endParaRPr>
          </a:p>
        </p:txBody>
      </p:sp>
      <p:sp>
        <p:nvSpPr>
          <p:cNvPr id="51" name="TextBox 50">
            <a:extLst>
              <a:ext uri="{FF2B5EF4-FFF2-40B4-BE49-F238E27FC236}">
                <a16:creationId xmlns:a16="http://schemas.microsoft.com/office/drawing/2014/main" id="{820C031C-59AE-06EE-4004-C69B94D41C40}"/>
              </a:ext>
            </a:extLst>
          </p:cNvPr>
          <p:cNvSpPr txBox="1"/>
          <p:nvPr/>
        </p:nvSpPr>
        <p:spPr>
          <a:xfrm>
            <a:off x="763164" y="2178161"/>
            <a:ext cx="5489501" cy="338554"/>
          </a:xfrm>
          <a:prstGeom prst="rect">
            <a:avLst/>
          </a:prstGeom>
          <a:noFill/>
        </p:spPr>
        <p:txBody>
          <a:bodyPr wrap="square">
            <a:spAutoFit/>
          </a:bodyPr>
          <a:lstStyle/>
          <a:p>
            <a:r>
              <a:rPr lang="en-US" sz="1600">
                <a:solidFill>
                  <a:srgbClr val="006DB7"/>
                </a:solidFill>
                <a:latin typeface="Nirmala Text" panose="020B0502040204020203" pitchFamily="34" charset="0"/>
                <a:ea typeface="Nirmala Text" panose="020B0502040204020203" pitchFamily="34" charset="0"/>
                <a:cs typeface="Nirmala Text" panose="020B0502040204020203" pitchFamily="34" charset="0"/>
                <a:hlinkClick r:id="rId13">
                  <a:extLst>
                    <a:ext uri="{A12FA001-AC4F-418D-AE19-62706E023703}">
                      <ahyp:hlinkClr xmlns:ahyp="http://schemas.microsoft.com/office/drawing/2018/hyperlinkcolor" val="tx"/>
                    </a:ext>
                  </a:extLst>
                </a:hlinkClick>
              </a:rPr>
              <a:t>Adult Immunization Schedule, By Medical Indications | CDC</a:t>
            </a:r>
            <a:endParaRPr lang="en-US" sz="1600">
              <a:solidFill>
                <a:srgbClr val="006DB7"/>
              </a:solidFill>
              <a:latin typeface="Nirmala Text" panose="020B0502040204020203" pitchFamily="34" charset="0"/>
              <a:ea typeface="Nirmala Text" panose="020B0502040204020203" pitchFamily="34" charset="0"/>
              <a:cs typeface="Nirmala Text" panose="020B0502040204020203" pitchFamily="34" charset="0"/>
            </a:endParaRPr>
          </a:p>
        </p:txBody>
      </p:sp>
      <p:pic>
        <p:nvPicPr>
          <p:cNvPr id="53" name="Picture 52" descr="QR code">
            <a:extLst>
              <a:ext uri="{FF2B5EF4-FFF2-40B4-BE49-F238E27FC236}">
                <a16:creationId xmlns:a16="http://schemas.microsoft.com/office/drawing/2014/main" id="{98DF31CF-4C87-F8C7-BAC3-34CCCF5BECDF}"/>
              </a:ext>
            </a:extLst>
          </p:cNvPr>
          <p:cNvPicPr>
            <a:picLocks noChangeAspect="1"/>
          </p:cNvPicPr>
          <p:nvPr/>
        </p:nvPicPr>
        <p:blipFill>
          <a:blip r:embed="rId14"/>
          <a:stretch>
            <a:fillRect/>
          </a:stretch>
        </p:blipFill>
        <p:spPr>
          <a:xfrm>
            <a:off x="6203301" y="2173778"/>
            <a:ext cx="404051" cy="404051"/>
          </a:xfrm>
          <a:prstGeom prst="rect">
            <a:avLst/>
          </a:prstGeom>
        </p:spPr>
      </p:pic>
      <p:pic>
        <p:nvPicPr>
          <p:cNvPr id="55" name="Picture 54" descr="QR code link to cdc.gov">
            <a:extLst>
              <a:ext uri="{FF2B5EF4-FFF2-40B4-BE49-F238E27FC236}">
                <a16:creationId xmlns:a16="http://schemas.microsoft.com/office/drawing/2014/main" id="{8256CB69-6F4E-11DE-53F5-8B254E120B3D}"/>
              </a:ext>
            </a:extLst>
          </p:cNvPr>
          <p:cNvPicPr>
            <a:picLocks noChangeAspect="1"/>
          </p:cNvPicPr>
          <p:nvPr/>
        </p:nvPicPr>
        <p:blipFill>
          <a:blip r:embed="rId15">
            <a:extLst>
              <a:ext uri="{28A0092B-C50C-407E-A947-70E740481C1C}">
                <a14:useLocalDpi xmlns:a14="http://schemas.microsoft.com/office/drawing/2010/main" val="0"/>
              </a:ext>
            </a:extLst>
          </a:blip>
          <a:srcRect/>
          <a:stretch/>
        </p:blipFill>
        <p:spPr>
          <a:xfrm>
            <a:off x="9163286" y="1775267"/>
            <a:ext cx="404052" cy="404052"/>
          </a:xfrm>
          <a:prstGeom prst="rect">
            <a:avLst/>
          </a:prstGeom>
        </p:spPr>
      </p:pic>
      <p:sp>
        <p:nvSpPr>
          <p:cNvPr id="57" name="TextBox 56">
            <a:extLst>
              <a:ext uri="{FF2B5EF4-FFF2-40B4-BE49-F238E27FC236}">
                <a16:creationId xmlns:a16="http://schemas.microsoft.com/office/drawing/2014/main" id="{D0322A9D-7F47-3283-55E9-F9351D8D6A69}"/>
              </a:ext>
            </a:extLst>
          </p:cNvPr>
          <p:cNvSpPr txBox="1"/>
          <p:nvPr/>
        </p:nvSpPr>
        <p:spPr>
          <a:xfrm>
            <a:off x="397439" y="1099563"/>
            <a:ext cx="6221865" cy="369332"/>
          </a:xfrm>
          <a:prstGeom prst="rect">
            <a:avLst/>
          </a:prstGeom>
          <a:noFill/>
        </p:spPr>
        <p:txBody>
          <a:bodyPr wrap="square" rtlCol="0">
            <a:spAutoFit/>
          </a:bodyPr>
          <a:lstStyle/>
          <a:p>
            <a:r>
              <a:rPr lang="en-US" b="1">
                <a:latin typeface="Nirmala Text" panose="020B0502040204020203" pitchFamily="34" charset="0"/>
                <a:ea typeface="Nirmala Text" panose="020B0502040204020203" pitchFamily="34" charset="0"/>
                <a:cs typeface="Nirmala Text" panose="020B0502040204020203" pitchFamily="34" charset="0"/>
              </a:rPr>
              <a:t>Immunocompromised Vaccine Resources:</a:t>
            </a:r>
          </a:p>
        </p:txBody>
      </p:sp>
      <p:sp>
        <p:nvSpPr>
          <p:cNvPr id="2" name="TextBox 1">
            <a:extLst>
              <a:ext uri="{FF2B5EF4-FFF2-40B4-BE49-F238E27FC236}">
                <a16:creationId xmlns:a16="http://schemas.microsoft.com/office/drawing/2014/main" id="{3876908E-EB83-FB13-0ED5-ABB48F1230B7}"/>
              </a:ext>
            </a:extLst>
          </p:cNvPr>
          <p:cNvSpPr txBox="1"/>
          <p:nvPr/>
        </p:nvSpPr>
        <p:spPr>
          <a:xfrm>
            <a:off x="761322" y="5924969"/>
            <a:ext cx="10928738" cy="319575"/>
          </a:xfrm>
          <a:prstGeom prst="rect">
            <a:avLst/>
          </a:prstGeom>
          <a:noFill/>
        </p:spPr>
        <p:txBody>
          <a:bodyPr wrap="square" rtlCol="0">
            <a:spAutoFit/>
          </a:bodyPr>
          <a:lstStyle/>
          <a:p>
            <a:pPr marL="0" marR="0">
              <a:lnSpc>
                <a:spcPct val="107000"/>
              </a:lnSpc>
              <a:spcBef>
                <a:spcPts val="0"/>
              </a:spcBef>
              <a:spcAft>
                <a:spcPts val="800"/>
              </a:spcAft>
            </a:pPr>
            <a:r>
              <a:rPr lang="en-US" sz="1600" u="sng" kern="100">
                <a:solidFill>
                  <a:srgbClr val="006DB7"/>
                </a:solidFill>
                <a:effectLst/>
                <a:latin typeface="Nirmala Text" panose="020B0502040204020203" pitchFamily="34" charset="0"/>
                <a:ea typeface="Nirmala Text" panose="020B0502040204020203" pitchFamily="34" charset="0"/>
                <a:cs typeface="Nirmala Text" panose="020B0502040204020203" pitchFamily="34" charset="0"/>
                <a:hlinkClick r:id="rId16">
                  <a:extLst>
                    <a:ext uri="{A12FA001-AC4F-418D-AE19-62706E023703}">
                      <ahyp:hlinkClr xmlns:ahyp="http://schemas.microsoft.com/office/drawing/2018/hyperlinkcolor" val="tx"/>
                    </a:ext>
                  </a:extLst>
                </a:hlinkClick>
              </a:rPr>
              <a:t>New ACIP recommendations for RSV, COVID-19 and pneumococcal vaccines, plus updated flu vaccine | AMA</a:t>
            </a:r>
            <a:endParaRPr lang="en-US" sz="1600" kern="100">
              <a:solidFill>
                <a:srgbClr val="006DB7"/>
              </a:solidFill>
              <a:effectLst/>
              <a:latin typeface="Nirmala Text" panose="020B0502040204020203" pitchFamily="34" charset="0"/>
              <a:ea typeface="Nirmala Text" panose="020B0502040204020203" pitchFamily="34" charset="0"/>
              <a:cs typeface="Nirmala Text" panose="020B0502040204020203" pitchFamily="34" charset="0"/>
            </a:endParaRPr>
          </a:p>
        </p:txBody>
      </p:sp>
      <p:pic>
        <p:nvPicPr>
          <p:cNvPr id="5" name="Picture 4" descr="QR code ">
            <a:extLst>
              <a:ext uri="{FF2B5EF4-FFF2-40B4-BE49-F238E27FC236}">
                <a16:creationId xmlns:a16="http://schemas.microsoft.com/office/drawing/2014/main" id="{4717A154-7730-2F5D-18D0-DDC34CB60D6E}"/>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0610712" y="5848768"/>
            <a:ext cx="460426" cy="460426"/>
          </a:xfrm>
          <a:prstGeom prst="rect">
            <a:avLst/>
          </a:prstGeom>
        </p:spPr>
      </p:pic>
      <p:pic>
        <p:nvPicPr>
          <p:cNvPr id="6" name="Picture 5" descr="Link to cdc.gov">
            <a:extLst>
              <a:ext uri="{FF2B5EF4-FFF2-40B4-BE49-F238E27FC236}">
                <a16:creationId xmlns:a16="http://schemas.microsoft.com/office/drawing/2014/main" id="{4BDE6F64-AE18-85DF-93EB-CB4C0475AA90}"/>
              </a:ext>
            </a:extLst>
          </p:cNvPr>
          <p:cNvPicPr>
            <a:picLocks noChangeAspect="1"/>
          </p:cNvPicPr>
          <p:nvPr/>
        </p:nvPicPr>
        <p:blipFill>
          <a:blip r:embed="rId18">
            <a:extLst>
              <a:ext uri="{28A0092B-C50C-407E-A947-70E740481C1C}">
                <a14:useLocalDpi xmlns:a14="http://schemas.microsoft.com/office/drawing/2010/main" val="0"/>
              </a:ext>
            </a:extLst>
          </a:blip>
          <a:srcRect/>
          <a:stretch/>
        </p:blipFill>
        <p:spPr>
          <a:xfrm>
            <a:off x="7362283" y="1379036"/>
            <a:ext cx="404051" cy="404051"/>
          </a:xfrm>
          <a:prstGeom prst="rect">
            <a:avLst/>
          </a:prstGeom>
        </p:spPr>
      </p:pic>
      <p:sp>
        <p:nvSpPr>
          <p:cNvPr id="7" name="TextBox 6">
            <a:extLst>
              <a:ext uri="{FF2B5EF4-FFF2-40B4-BE49-F238E27FC236}">
                <a16:creationId xmlns:a16="http://schemas.microsoft.com/office/drawing/2014/main" id="{1F331D82-816A-51AD-9847-2B3D8CE61540}"/>
              </a:ext>
            </a:extLst>
          </p:cNvPr>
          <p:cNvSpPr txBox="1"/>
          <p:nvPr/>
        </p:nvSpPr>
        <p:spPr>
          <a:xfrm>
            <a:off x="741124" y="6304768"/>
            <a:ext cx="505378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600">
                <a:solidFill>
                  <a:srgbClr val="006DB7"/>
                </a:solidFill>
                <a:latin typeface="Nirmala Text" panose="020B0502040204020203" pitchFamily="34" charset="0"/>
                <a:ea typeface="Nirmala Text" panose="020B0502040204020203" pitchFamily="34" charset="0"/>
                <a:cs typeface="Nirmala Text" panose="020B0502040204020203" pitchFamily="34" charset="0"/>
                <a:hlinkClick r:id="rId19">
                  <a:extLst>
                    <a:ext uri="{A12FA001-AC4F-418D-AE19-62706E023703}">
                      <ahyp:hlinkClr xmlns:ahyp="http://schemas.microsoft.com/office/drawing/2018/hyperlinkcolor" val="tx"/>
                    </a:ext>
                  </a:extLst>
                </a:hlinkClick>
              </a:rPr>
              <a:t>ACIP Vaccine Recommendations and Schedules | CDC</a:t>
            </a:r>
            <a:endParaRPr lang="en-US" sz="1600">
              <a:solidFill>
                <a:srgbClr val="006DB7"/>
              </a:solidFill>
              <a:latin typeface="Nirmala Text" panose="020B0502040204020203" pitchFamily="34" charset="0"/>
              <a:ea typeface="Nirmala Text" panose="020B0502040204020203" pitchFamily="34" charset="0"/>
              <a:cs typeface="Nirmala Text" panose="020B0502040204020203" pitchFamily="34" charset="0"/>
            </a:endParaRPr>
          </a:p>
        </p:txBody>
      </p:sp>
      <p:pic>
        <p:nvPicPr>
          <p:cNvPr id="8" name="Picture 7" descr="QR code link to cdc.gov">
            <a:extLst>
              <a:ext uri="{FF2B5EF4-FFF2-40B4-BE49-F238E27FC236}">
                <a16:creationId xmlns:a16="http://schemas.microsoft.com/office/drawing/2014/main" id="{3EB5EBA7-72F0-97F9-ABB2-104724C82140}"/>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5678861" y="6295229"/>
            <a:ext cx="402336" cy="402336"/>
          </a:xfrm>
          <a:prstGeom prst="rect">
            <a:avLst/>
          </a:prstGeom>
        </p:spPr>
      </p:pic>
    </p:spTree>
    <p:extLst>
      <p:ext uri="{BB962C8B-B14F-4D97-AF65-F5344CB8AC3E}">
        <p14:creationId xmlns:p14="http://schemas.microsoft.com/office/powerpoint/2010/main" val="16738824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11B6B9F23254468F6D1ED128359F2E" ma:contentTypeVersion="19" ma:contentTypeDescription="Create a new document." ma:contentTypeScope="" ma:versionID="3af811f45196e3f65cef51a51a760094">
  <xsd:schema xmlns:xsd="http://www.w3.org/2001/XMLSchema" xmlns:xs="http://www.w3.org/2001/XMLSchema" xmlns:p="http://schemas.microsoft.com/office/2006/metadata/properties" xmlns:ns2="f5e617e0-9ae6-48ae-8c0a-f049dce7ee5d" xmlns:ns3="b6698f20-16d8-4387-8fa1-6bd4bb26deb7" targetNamespace="http://schemas.microsoft.com/office/2006/metadata/properties" ma:root="true" ma:fieldsID="0d8e7264d6823357c6163388db2d9612" ns2:_="" ns3:_="">
    <xsd:import namespace="f5e617e0-9ae6-48ae-8c0a-f049dce7ee5d"/>
    <xsd:import namespace="b6698f20-16d8-4387-8fa1-6bd4bb26deb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e617e0-9ae6-48ae-8c0a-f049dce7ee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3a94b52-c727-4669-9169-33f01e01f537"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698f20-16d8-4387-8fa1-6bd4bb26deb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d60fa02-844e-4010-beb4-7603f52e3dcf}" ma:internalName="TaxCatchAll" ma:showField="CatchAllData" ma:web="b6698f20-16d8-4387-8fa1-6bd4bb26de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6698f20-16d8-4387-8fa1-6bd4bb26deb7" xsi:nil="true"/>
    <lcf76f155ced4ddcb4097134ff3c332f xmlns="f5e617e0-9ae6-48ae-8c0a-f049dce7ee5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B3D78E-EF49-473E-905D-FC44168588BD}">
  <ds:schemaRefs>
    <ds:schemaRef ds:uri="b6698f20-16d8-4387-8fa1-6bd4bb26deb7"/>
    <ds:schemaRef ds:uri="f5e617e0-9ae6-48ae-8c0a-f049dce7ee5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2DB7502-88C6-4D43-99B2-341B4BD14BA4}">
  <ds:schemaRefs>
    <ds:schemaRef ds:uri="f5e617e0-9ae6-48ae-8c0a-f049dce7ee5d"/>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purl.org/dc/terms/"/>
    <ds:schemaRef ds:uri="http://purl.org/dc/elements/1.1/"/>
    <ds:schemaRef ds:uri="http://schemas.openxmlformats.org/package/2006/metadata/core-properties"/>
    <ds:schemaRef ds:uri="b6698f20-16d8-4387-8fa1-6bd4bb26deb7"/>
    <ds:schemaRef ds:uri="http://purl.org/dc/dcmitype/"/>
  </ds:schemaRefs>
</ds:datastoreItem>
</file>

<file path=customXml/itemProps3.xml><?xml version="1.0" encoding="utf-8"?>
<ds:datastoreItem xmlns:ds="http://schemas.openxmlformats.org/officeDocument/2006/customXml" ds:itemID="{0486A0E1-633D-4523-B723-1686472B6C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TotalTime>
  <Words>912</Words>
  <Application>Microsoft Office PowerPoint</Application>
  <PresentationFormat>Widescreen</PresentationFormat>
  <Paragraphs>93</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Aptos Display</vt:lpstr>
      <vt:lpstr>Arial</vt:lpstr>
      <vt:lpstr>Nirmala Text</vt:lpstr>
      <vt:lpstr>Nirmala UI</vt:lpstr>
      <vt:lpstr>Office Theme</vt:lpstr>
      <vt:lpstr>Introduction</vt:lpstr>
      <vt:lpstr>Five Vaccines to Feature for Staff Education</vt:lpstr>
      <vt:lpstr> Vaccines and Frequency of Vaccines</vt:lpstr>
      <vt:lpstr>Vaccines and Safety</vt:lpstr>
      <vt:lpstr>Who Needs the Pneumonia Vaccine and Which One?  (for those without an immunocompromised health status)</vt:lpstr>
      <vt:lpstr>Vaccine Terms to Know &amp;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Vaccines to Feature for Staff Education</dc:title>
  <dc:creator>Health Quality Innovation Network</dc:creator>
  <cp:lastModifiedBy>April Faulkner</cp:lastModifiedBy>
  <cp:revision>1</cp:revision>
  <dcterms:created xsi:type="dcterms:W3CDTF">2024-01-15T17:26:49Z</dcterms:created>
  <dcterms:modified xsi:type="dcterms:W3CDTF">2024-07-31T14:21:27Z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0x0101005D11B6B9F23254468F6D1ED128359F2E</vt:lpwstr>
  </property>
</Properties>
</file>