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1" r:id="rId5"/>
    <p:sldId id="317" r:id="rId6"/>
    <p:sldId id="324" r:id="rId7"/>
    <p:sldId id="604" r:id="rId8"/>
    <p:sldId id="330" r:id="rId9"/>
    <p:sldId id="319" r:id="rId10"/>
    <p:sldId id="603" r:id="rId11"/>
    <p:sldId id="321" r:id="rId12"/>
    <p:sldId id="322" r:id="rId13"/>
    <p:sldId id="602" r:id="rId14"/>
    <p:sldId id="601" r:id="rId15"/>
    <p:sldId id="605"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A091F-AE23-DD88-E772-C06D6234C4E2}" name="Sheila McLean" initials="SM" userId="S::smclean@hqi.solutions::412a6abc-e123-4bde-a621-56cfc27629c2" providerId="AD"/>
  <p188:author id="{B135C95D-40F2-82E7-27CE-F6E0F0D3B0C0}" name="Mary Locklin" initials="ML" userId="S::mlocklin@hqi.solutions::b7584531-bce8-4955-b104-0c06e6d73194" providerId="AD"/>
  <p188:author id="{83B54860-A863-AA69-68A8-D4B31D608297}" name="Allison N. Spangler" initials="AS" userId="S::aspangler@hqi.solutions::bfd15681-1847-406b-ab7d-0add7f393039" providerId="AD"/>
  <p188:author id="{8CEC5568-5692-634B-AEB5-997AAC193943}" name="April Faulkner" initials="AF" userId="S::afaulkner@hqi.solutions::0b78918d-9d22-4f38-97c6-6a164437ea8a" providerId="AD"/>
  <p188:author id="{73DA236C-EA60-4203-0074-59BE585B6EF5}" name="Sibyl Goodwin" initials="SG" userId="S::sgoodwin@hqi.solutions::7ac6b974-fb8c-4912-9836-c01caee8f418" providerId="AD"/>
  <p188:author id="{E5D0ABEA-3262-E566-9D66-8AF65A50DF1D}" name="Laura Finch" initials="LF" userId="S::lfinch@hqi.solutions::fb39cc06-ab26-4ebd-bfe4-08e0020ef8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B6"/>
    <a:srgbClr val="D663A6"/>
    <a:srgbClr val="0B4A72"/>
    <a:srgbClr val="974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4C26-8E48-4657-951A-497C03AB0F4E}" v="300" dt="2024-04-23T18:04:0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94" autoAdjust="0"/>
    <p:restoredTop sz="86445" autoAdjust="0"/>
  </p:normalViewPr>
  <p:slideViewPr>
    <p:cSldViewPr snapToGrid="0">
      <p:cViewPr varScale="1">
        <p:scale>
          <a:sx n="124" d="100"/>
          <a:sy n="124" d="100"/>
        </p:scale>
        <p:origin x="1164" y="112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Faulkner" userId="0b78918d-9d22-4f38-97c6-6a164437ea8a" providerId="ADAL" clId="{3C084C26-8E48-4657-951A-497C03AB0F4E}"/>
    <pc:docChg chg="undo custSel addSld delSld modSld modMainMaster">
      <pc:chgData name="April Faulkner" userId="0b78918d-9d22-4f38-97c6-6a164437ea8a" providerId="ADAL" clId="{3C084C26-8E48-4657-951A-497C03AB0F4E}" dt="2024-04-23T18:04:03.721" v="3176" actId="13244"/>
      <pc:docMkLst>
        <pc:docMk/>
      </pc:docMkLst>
      <pc:sldChg chg="addSp delSp modSp mod delCm modCm modNotesTx">
        <pc:chgData name="April Faulkner" userId="0b78918d-9d22-4f38-97c6-6a164437ea8a" providerId="ADAL" clId="{3C084C26-8E48-4657-951A-497C03AB0F4E}" dt="2024-04-23T18:04:03.721" v="3176" actId="13244"/>
        <pc:sldMkLst>
          <pc:docMk/>
          <pc:sldMk cId="2437435311" sldId="261"/>
        </pc:sldMkLst>
        <pc:spChg chg="mod">
          <ac:chgData name="April Faulkner" userId="0b78918d-9d22-4f38-97c6-6a164437ea8a" providerId="ADAL" clId="{3C084C26-8E48-4657-951A-497C03AB0F4E}" dt="2024-04-18T12:03:13.272" v="1649" actId="2711"/>
          <ac:spMkLst>
            <pc:docMk/>
            <pc:sldMk cId="2437435311" sldId="261"/>
            <ac:spMk id="2" creationId="{72BF8901-8F8E-45E8-B62A-C61483BCBECA}"/>
          </ac:spMkLst>
        </pc:spChg>
        <pc:spChg chg="del mod">
          <ac:chgData name="April Faulkner" userId="0b78918d-9d22-4f38-97c6-6a164437ea8a" providerId="ADAL" clId="{3C084C26-8E48-4657-951A-497C03AB0F4E}" dt="2024-04-17T17:59:45.774" v="140" actId="478"/>
          <ac:spMkLst>
            <pc:docMk/>
            <pc:sldMk cId="2437435311" sldId="261"/>
            <ac:spMk id="3" creationId="{C610399E-8369-C689-195D-43EFBEC26ECA}"/>
          </ac:spMkLst>
        </pc:spChg>
        <pc:spChg chg="add mod">
          <ac:chgData name="April Faulkner" userId="0b78918d-9d22-4f38-97c6-6a164437ea8a" providerId="ADAL" clId="{3C084C26-8E48-4657-951A-497C03AB0F4E}" dt="2024-04-23T18:03:57.175" v="3175" actId="13244"/>
          <ac:spMkLst>
            <pc:docMk/>
            <pc:sldMk cId="2437435311" sldId="261"/>
            <ac:spMk id="4" creationId="{8DB19C2C-BC47-A584-D1A0-128DE06FCB20}"/>
          </ac:spMkLst>
        </pc:spChg>
        <pc:spChg chg="del mod">
          <ac:chgData name="April Faulkner" userId="0b78918d-9d22-4f38-97c6-6a164437ea8a" providerId="ADAL" clId="{3C084C26-8E48-4657-951A-497C03AB0F4E}" dt="2024-04-17T17:58:04.576" v="45" actId="478"/>
          <ac:spMkLst>
            <pc:docMk/>
            <pc:sldMk cId="2437435311" sldId="261"/>
            <ac:spMk id="5" creationId="{7AE1E059-53BE-4339-BD75-2DAE8152D25F}"/>
          </ac:spMkLst>
        </pc:spChg>
        <pc:spChg chg="add mod">
          <ac:chgData name="April Faulkner" userId="0b78918d-9d22-4f38-97c6-6a164437ea8a" providerId="ADAL" clId="{3C084C26-8E48-4657-951A-497C03AB0F4E}" dt="2024-04-23T18:04:03.721" v="3176" actId="13244"/>
          <ac:spMkLst>
            <pc:docMk/>
            <pc:sldMk cId="2437435311" sldId="261"/>
            <ac:spMk id="6" creationId="{73165330-FC6C-2A49-AFAC-D1E9DC0286CE}"/>
          </ac:spMkLst>
        </pc:spChg>
        <pc:spChg chg="mod">
          <ac:chgData name="April Faulkner" userId="0b78918d-9d22-4f38-97c6-6a164437ea8a" providerId="ADAL" clId="{3C084C26-8E48-4657-951A-497C03AB0F4E}" dt="2024-04-18T12:08:57.753" v="1783" actId="207"/>
          <ac:spMkLst>
            <pc:docMk/>
            <pc:sldMk cId="2437435311" sldId="261"/>
            <ac:spMk id="7" creationId="{CD593C30-5C54-4929-AB1A-1399C8C9F469}"/>
          </ac:spMkLst>
        </pc:sp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3C084C26-8E48-4657-951A-497C03AB0F4E}" dt="2024-04-17T18:00:47.079" v="193"/>
              <pc2:cmMkLst xmlns:pc2="http://schemas.microsoft.com/office/powerpoint/2019/9/main/command">
                <pc:docMk/>
                <pc:sldMk cId="2437435311" sldId="261"/>
                <pc2:cmMk id="{A5F36423-1B9C-4D66-BCC1-6C128C412404}"/>
              </pc2:cmMkLst>
              <pc226:cmRplyChg chg="add mod">
                <pc226:chgData name="April Faulkner" userId="0b78918d-9d22-4f38-97c6-6a164437ea8a" providerId="ADAL" clId="{3C084C26-8E48-4657-951A-497C03AB0F4E}" dt="2024-04-16T18:14:25.063" v="42"/>
                <pc2:cmRplyMkLst xmlns:pc2="http://schemas.microsoft.com/office/powerpoint/2019/9/main/command">
                  <pc:docMk/>
                  <pc:sldMk cId="2437435311" sldId="261"/>
                  <pc2:cmMk id="{A5F36423-1B9C-4D66-BCC1-6C128C412404}"/>
                  <pc2:cmRplyMk id="{1C5B660C-E48C-4744-863B-CC812B175300}"/>
                </pc2:cmRplyMkLst>
              </pc226:cmRplyChg>
            </pc226:cmChg>
            <pc226:cmChg xmlns:pc226="http://schemas.microsoft.com/office/powerpoint/2022/06/main/command" chg="del">
              <pc226:chgData name="April Faulkner" userId="0b78918d-9d22-4f38-97c6-6a164437ea8a" providerId="ADAL" clId="{3C084C26-8E48-4657-951A-497C03AB0F4E}" dt="2024-04-17T18:00:49.802" v="194"/>
              <pc2:cmMkLst xmlns:pc2="http://schemas.microsoft.com/office/powerpoint/2019/9/main/command">
                <pc:docMk/>
                <pc:sldMk cId="2437435311" sldId="261"/>
                <pc2:cmMk id="{A2F6ECA4-A6EA-47B6-BA58-85605FDB61F2}"/>
              </pc2:cmMkLst>
            </pc226:cmChg>
          </p:ext>
        </pc:extLst>
      </pc:sldChg>
      <pc:sldChg chg="addSp delSp modSp mod delCm modNotesTx">
        <pc:chgData name="April Faulkner" userId="0b78918d-9d22-4f38-97c6-6a164437ea8a" providerId="ADAL" clId="{3C084C26-8E48-4657-951A-497C03AB0F4E}" dt="2024-04-23T17:42:58.622" v="2940" actId="33553"/>
        <pc:sldMkLst>
          <pc:docMk/>
          <pc:sldMk cId="2728073803" sldId="317"/>
        </pc:sldMkLst>
        <pc:spChg chg="mod">
          <ac:chgData name="April Faulkner" userId="0b78918d-9d22-4f38-97c6-6a164437ea8a" providerId="ADAL" clId="{3C084C26-8E48-4657-951A-497C03AB0F4E}" dt="2024-04-23T17:42:58.622" v="2940" actId="33553"/>
          <ac:spMkLst>
            <pc:docMk/>
            <pc:sldMk cId="2728073803" sldId="317"/>
            <ac:spMk id="2" creationId="{27FC9F6D-A48D-0B9A-98E7-074E9DE928C3}"/>
          </ac:spMkLst>
        </pc:spChg>
        <pc:spChg chg="del mod">
          <ac:chgData name="April Faulkner" userId="0b78918d-9d22-4f38-97c6-6a164437ea8a" providerId="ADAL" clId="{3C084C26-8E48-4657-951A-497C03AB0F4E}" dt="2024-04-23T17:42:54.762" v="2939" actId="478"/>
          <ac:spMkLst>
            <pc:docMk/>
            <pc:sldMk cId="2728073803" sldId="317"/>
            <ac:spMk id="3" creationId="{051982BD-673E-4680-A386-694CE6FF6CFB}"/>
          </ac:spMkLst>
        </pc:spChg>
        <pc:spChg chg="del mod">
          <ac:chgData name="April Faulkner" userId="0b78918d-9d22-4f38-97c6-6a164437ea8a" providerId="ADAL" clId="{3C084C26-8E48-4657-951A-497C03AB0F4E}" dt="2024-04-18T12:05:19.044" v="1690" actId="478"/>
          <ac:spMkLst>
            <pc:docMk/>
            <pc:sldMk cId="2728073803" sldId="317"/>
            <ac:spMk id="4" creationId="{983C460F-C6CC-4385-8AF4-D4A28D0BBEF7}"/>
          </ac:spMkLst>
        </pc:spChg>
        <pc:spChg chg="add del mod">
          <ac:chgData name="April Faulkner" userId="0b78918d-9d22-4f38-97c6-6a164437ea8a" providerId="ADAL" clId="{3C084C26-8E48-4657-951A-497C03AB0F4E}" dt="2024-04-18T12:05:08.148" v="1686" actId="478"/>
          <ac:spMkLst>
            <pc:docMk/>
            <pc:sldMk cId="2728073803" sldId="317"/>
            <ac:spMk id="7" creationId="{49A03628-ED17-54EB-0E0E-17E968109916}"/>
          </ac:spMkLst>
        </pc:spChg>
        <pc:picChg chg="add del mod">
          <ac:chgData name="April Faulkner" userId="0b78918d-9d22-4f38-97c6-6a164437ea8a" providerId="ADAL" clId="{3C084C26-8E48-4657-951A-497C03AB0F4E}" dt="2024-04-18T12:05:16.938" v="1689" actId="478"/>
          <ac:picMkLst>
            <pc:docMk/>
            <pc:sldMk cId="2728073803" sldId="317"/>
            <ac:picMk id="6" creationId="{81BFBC2B-E6DE-A037-0AE5-A4D1452412E8}"/>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3C084C26-8E48-4657-951A-497C03AB0F4E}" dt="2024-04-17T18:32:29.847" v="334"/>
              <pc2:cmMkLst xmlns:pc2="http://schemas.microsoft.com/office/powerpoint/2019/9/main/command">
                <pc:docMk/>
                <pc:sldMk cId="2728073803" sldId="317"/>
                <pc2:cmMk id="{B933E10A-C65D-411B-A908-20EA00C9E3C4}"/>
              </pc2:cmMkLst>
            </pc226:cmChg>
          </p:ext>
        </pc:extLst>
      </pc:sldChg>
      <pc:sldChg chg="addSp delSp modSp mod delCm modNotesTx">
        <pc:chgData name="April Faulkner" userId="0b78918d-9d22-4f38-97c6-6a164437ea8a" providerId="ADAL" clId="{3C084C26-8E48-4657-951A-497C03AB0F4E}" dt="2024-04-19T13:53:26.128" v="2673" actId="14100"/>
        <pc:sldMkLst>
          <pc:docMk/>
          <pc:sldMk cId="347567690" sldId="319"/>
        </pc:sldMkLst>
        <pc:spChg chg="mod">
          <ac:chgData name="April Faulkner" userId="0b78918d-9d22-4f38-97c6-6a164437ea8a" providerId="ADAL" clId="{3C084C26-8E48-4657-951A-497C03AB0F4E}" dt="2024-04-17T19:55:46.667" v="1176" actId="20577"/>
          <ac:spMkLst>
            <pc:docMk/>
            <pc:sldMk cId="347567690" sldId="319"/>
            <ac:spMk id="3" creationId="{E3CF603A-ED0C-4F23-A2E2-FFCCD20577DC}"/>
          </ac:spMkLst>
        </pc:spChg>
        <pc:spChg chg="add mod">
          <ac:chgData name="April Faulkner" userId="0b78918d-9d22-4f38-97c6-6a164437ea8a" providerId="ADAL" clId="{3C084C26-8E48-4657-951A-497C03AB0F4E}" dt="2024-04-18T12:50:22.171" v="2164"/>
          <ac:spMkLst>
            <pc:docMk/>
            <pc:sldMk cId="347567690" sldId="319"/>
            <ac:spMk id="4" creationId="{24D1A96A-AF3C-50A4-838A-7E1A773596D6}"/>
          </ac:spMkLst>
        </pc:spChg>
        <pc:spChg chg="mod ord">
          <ac:chgData name="April Faulkner" userId="0b78918d-9d22-4f38-97c6-6a164437ea8a" providerId="ADAL" clId="{3C084C26-8E48-4657-951A-497C03AB0F4E}" dt="2024-04-19T13:53:26.128" v="2673" actId="14100"/>
          <ac:spMkLst>
            <pc:docMk/>
            <pc:sldMk cId="347567690" sldId="319"/>
            <ac:spMk id="6" creationId="{548F398E-D03D-F7A1-21DC-49810AD86A3C}"/>
          </ac:spMkLst>
        </pc:spChg>
        <pc:spChg chg="mod">
          <ac:chgData name="April Faulkner" userId="0b78918d-9d22-4f38-97c6-6a164437ea8a" providerId="ADAL" clId="{3C084C26-8E48-4657-951A-497C03AB0F4E}" dt="2024-04-17T19:47:56.396" v="1015" actId="14100"/>
          <ac:spMkLst>
            <pc:docMk/>
            <pc:sldMk cId="347567690" sldId="319"/>
            <ac:spMk id="8" creationId="{5BFB676E-3756-12C6-DCB4-7C64406A9FB5}"/>
          </ac:spMkLst>
        </pc:spChg>
        <pc:spChg chg="add del mod">
          <ac:chgData name="April Faulkner" userId="0b78918d-9d22-4f38-97c6-6a164437ea8a" providerId="ADAL" clId="{3C084C26-8E48-4657-951A-497C03AB0F4E}" dt="2024-04-17T19:47:48.316" v="1013" actId="478"/>
          <ac:spMkLst>
            <pc:docMk/>
            <pc:sldMk cId="347567690" sldId="319"/>
            <ac:spMk id="10" creationId="{743545A7-78A5-5B1B-54C1-08C642E1E1FF}"/>
          </ac:spMkLst>
        </pc:spChg>
        <pc:picChg chg="mod">
          <ac:chgData name="April Faulkner" userId="0b78918d-9d22-4f38-97c6-6a164437ea8a" providerId="ADAL" clId="{3C084C26-8E48-4657-951A-497C03AB0F4E}" dt="2024-04-18T13:09:21.864" v="2618" actId="1076"/>
          <ac:picMkLst>
            <pc:docMk/>
            <pc:sldMk cId="347567690" sldId="319"/>
            <ac:picMk id="2" creationId="{0CA59207-47F9-0AA2-5BFA-EE1FB837F5C2}"/>
          </ac:picMkLst>
        </pc:picChg>
        <pc:picChg chg="add mod">
          <ac:chgData name="April Faulkner" userId="0b78918d-9d22-4f38-97c6-6a164437ea8a" providerId="ADAL" clId="{3C084C26-8E48-4657-951A-497C03AB0F4E}" dt="2024-04-17T19:48:02.156" v="1016" actId="1076"/>
          <ac:picMkLst>
            <pc:docMk/>
            <pc:sldMk cId="347567690" sldId="319"/>
            <ac:picMk id="5" creationId="{AAE4B01F-4F08-7173-D16C-7B69BE07D6B4}"/>
          </ac:picMkLst>
        </pc:picChg>
        <pc:picChg chg="add mod">
          <ac:chgData name="April Faulkner" userId="0b78918d-9d22-4f38-97c6-6a164437ea8a" providerId="ADAL" clId="{3C084C26-8E48-4657-951A-497C03AB0F4E}" dt="2024-04-17T19:48:08.483" v="1017" actId="1076"/>
          <ac:picMkLst>
            <pc:docMk/>
            <pc:sldMk cId="347567690" sldId="319"/>
            <ac:picMk id="9" creationId="{F1AABA4F-D286-DB6A-3449-AFABE10A0914}"/>
          </ac:picMkLst>
        </pc:picChg>
        <pc:picChg chg="add del mod">
          <ac:chgData name="April Faulkner" userId="0b78918d-9d22-4f38-97c6-6a164437ea8a" providerId="ADAL" clId="{3C084C26-8E48-4657-951A-497C03AB0F4E}" dt="2024-04-17T19:53:15.379" v="1095" actId="478"/>
          <ac:picMkLst>
            <pc:docMk/>
            <pc:sldMk cId="347567690" sldId="319"/>
            <ac:picMk id="12" creationId="{D8FB0B60-870A-B956-ADD2-EA3183A034EB}"/>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3C084C26-8E48-4657-951A-497C03AB0F4E}" dt="2024-04-17T19:48:29.859" v="1018"/>
              <pc2:cmMkLst xmlns:pc2="http://schemas.microsoft.com/office/powerpoint/2019/9/main/command">
                <pc:docMk/>
                <pc:sldMk cId="347567690" sldId="319"/>
                <pc2:cmMk id="{C2B4EA43-6CC5-4144-AFE4-C2058E4E0C21}"/>
              </pc2:cmMkLst>
            </pc226:cmChg>
            <pc226:cmChg xmlns:pc226="http://schemas.microsoft.com/office/powerpoint/2022/06/main/command" chg="del">
              <pc226:chgData name="April Faulkner" userId="0b78918d-9d22-4f38-97c6-6a164437ea8a" providerId="ADAL" clId="{3C084C26-8E48-4657-951A-497C03AB0F4E}" dt="2024-04-19T13:53:21.428" v="2672"/>
              <pc2:cmMkLst xmlns:pc2="http://schemas.microsoft.com/office/powerpoint/2019/9/main/command">
                <pc:docMk/>
                <pc:sldMk cId="347567690" sldId="319"/>
                <pc2:cmMk id="{42F131BD-2AD3-4EC0-98E5-398F68282B91}"/>
              </pc2:cmMkLst>
            </pc226:cmChg>
          </p:ext>
        </pc:extLst>
      </pc:sldChg>
      <pc:sldChg chg="addSp delSp modSp mod addCm delCm modCm">
        <pc:chgData name="April Faulkner" userId="0b78918d-9d22-4f38-97c6-6a164437ea8a" providerId="ADAL" clId="{3C084C26-8E48-4657-951A-497C03AB0F4E}" dt="2024-04-23T17:43:31.381" v="2951" actId="962"/>
        <pc:sldMkLst>
          <pc:docMk/>
          <pc:sldMk cId="1673882421" sldId="320"/>
        </pc:sldMkLst>
        <pc:spChg chg="del mod">
          <ac:chgData name="April Faulkner" userId="0b78918d-9d22-4f38-97c6-6a164437ea8a" providerId="ADAL" clId="{3C084C26-8E48-4657-951A-497C03AB0F4E}" dt="2024-04-18T12:48:59.226" v="2154" actId="478"/>
          <ac:spMkLst>
            <pc:docMk/>
            <pc:sldMk cId="1673882421" sldId="320"/>
            <ac:spMk id="2" creationId="{A704B3FC-E769-ED8E-5AE7-7C2A9EAC8CC3}"/>
          </ac:spMkLst>
        </pc:spChg>
        <pc:spChg chg="mod">
          <ac:chgData name="April Faulkner" userId="0b78918d-9d22-4f38-97c6-6a164437ea8a" providerId="ADAL" clId="{3C084C26-8E48-4657-951A-497C03AB0F4E}" dt="2024-04-18T12:48:28.838" v="2148" actId="6549"/>
          <ac:spMkLst>
            <pc:docMk/>
            <pc:sldMk cId="1673882421" sldId="320"/>
            <ac:spMk id="3" creationId="{E3CF603A-ED0C-4F23-A2E2-FFCCD20577DC}"/>
          </ac:spMkLst>
        </pc:spChg>
        <pc:spChg chg="mod">
          <ac:chgData name="April Faulkner" userId="0b78918d-9d22-4f38-97c6-6a164437ea8a" providerId="ADAL" clId="{3C084C26-8E48-4657-951A-497C03AB0F4E}" dt="2024-04-19T14:20:29.778" v="2797" actId="1076"/>
          <ac:spMkLst>
            <pc:docMk/>
            <pc:sldMk cId="1673882421" sldId="320"/>
            <ac:spMk id="4" creationId="{3D4281EB-4D8D-68B7-0FC1-C7BA49AD72BD}"/>
          </ac:spMkLst>
        </pc:spChg>
        <pc:spChg chg="add mod">
          <ac:chgData name="April Faulkner" userId="0b78918d-9d22-4f38-97c6-6a164437ea8a" providerId="ADAL" clId="{3C084C26-8E48-4657-951A-497C03AB0F4E}" dt="2024-04-18T12:50:41.716" v="2171"/>
          <ac:spMkLst>
            <pc:docMk/>
            <pc:sldMk cId="1673882421" sldId="320"/>
            <ac:spMk id="5" creationId="{7738B1DA-88E6-C686-6524-69AC1665E745}"/>
          </ac:spMkLst>
        </pc:spChg>
        <pc:spChg chg="del mod">
          <ac:chgData name="April Faulkner" userId="0b78918d-9d22-4f38-97c6-6a164437ea8a" providerId="ADAL" clId="{3C084C26-8E48-4657-951A-497C03AB0F4E}" dt="2024-04-18T12:47:59.907" v="2133" actId="478"/>
          <ac:spMkLst>
            <pc:docMk/>
            <pc:sldMk cId="1673882421" sldId="320"/>
            <ac:spMk id="8" creationId="{C0DBF6EC-0D20-DAE6-8D47-1616E50F3EA3}"/>
          </ac:spMkLst>
        </pc:spChg>
        <pc:picChg chg="add mod">
          <ac:chgData name="April Faulkner" userId="0b78918d-9d22-4f38-97c6-6a164437ea8a" providerId="ADAL" clId="{3C084C26-8E48-4657-951A-497C03AB0F4E}" dt="2024-04-23T17:43:27.439" v="2949" actId="962"/>
          <ac:picMkLst>
            <pc:docMk/>
            <pc:sldMk cId="1673882421" sldId="320"/>
            <ac:picMk id="7" creationId="{C2E5815E-7F63-423A-3E62-3758903E05CB}"/>
          </ac:picMkLst>
        </pc:picChg>
        <pc:picChg chg="add mod ord">
          <ac:chgData name="April Faulkner" userId="0b78918d-9d22-4f38-97c6-6a164437ea8a" providerId="ADAL" clId="{3C084C26-8E48-4657-951A-497C03AB0F4E}" dt="2024-04-23T17:43:31.381" v="2951" actId="962"/>
          <ac:picMkLst>
            <pc:docMk/>
            <pc:sldMk cId="1673882421" sldId="320"/>
            <ac:picMk id="10" creationId="{AC0331D0-5D0D-461A-B714-C9149DF106C3}"/>
          </ac:picMkLst>
        </pc:picChg>
        <pc:picChg chg="add mod">
          <ac:chgData name="April Faulkner" userId="0b78918d-9d22-4f38-97c6-6a164437ea8a" providerId="ADAL" clId="{3C084C26-8E48-4657-951A-497C03AB0F4E}" dt="2024-04-23T17:43:29.412" v="2950" actId="962"/>
          <ac:picMkLst>
            <pc:docMk/>
            <pc:sldMk cId="1673882421" sldId="320"/>
            <ac:picMk id="12" creationId="{8BA6D46A-7BC9-4765-BE93-E93E007C425A}"/>
          </ac:picMkLst>
        </pc:picChg>
        <pc:extLst>
          <p:ext xmlns:p="http://schemas.openxmlformats.org/presentationml/2006/main" uri="{D6D511B9-2390-475A-947B-AFAB55BFBCF1}">
            <pc226:cmChg xmlns:pc226="http://schemas.microsoft.com/office/powerpoint/2022/06/main/command" chg="add del mod">
              <pc226:chgData name="April Faulkner" userId="0b78918d-9d22-4f38-97c6-6a164437ea8a" providerId="ADAL" clId="{3C084C26-8E48-4657-951A-497C03AB0F4E}" dt="2024-04-19T14:20:15.966" v="2795"/>
              <pc2:cmMkLst xmlns:pc2="http://schemas.microsoft.com/office/powerpoint/2019/9/main/command">
                <pc:docMk/>
                <pc:sldMk cId="1673882421" sldId="320"/>
                <pc2:cmMk id="{DF254FB1-9E2F-4C12-9C57-470F79D77789}"/>
              </pc2:cmMkLst>
            </pc226:cmChg>
            <pc226:cmChg xmlns:pc226="http://schemas.microsoft.com/office/powerpoint/2022/06/main/command" chg="del">
              <pc226:chgData name="April Faulkner" userId="0b78918d-9d22-4f38-97c6-6a164437ea8a" providerId="ADAL" clId="{3C084C26-8E48-4657-951A-497C03AB0F4E}" dt="2024-04-18T12:47:47.519" v="2131"/>
              <pc2:cmMkLst xmlns:pc2="http://schemas.microsoft.com/office/powerpoint/2019/9/main/command">
                <pc:docMk/>
                <pc:sldMk cId="1673882421" sldId="320"/>
                <pc2:cmMk id="{3B4846FB-5134-445F-9D0A-0A3676112AF5}"/>
              </pc2:cmMkLst>
            </pc226:cmChg>
          </p:ext>
        </pc:extLst>
      </pc:sldChg>
      <pc:sldChg chg="addSp delSp modSp mod">
        <pc:chgData name="April Faulkner" userId="0b78918d-9d22-4f38-97c6-6a164437ea8a" providerId="ADAL" clId="{3C084C26-8E48-4657-951A-497C03AB0F4E}" dt="2024-04-23T18:02:08.948" v="3063" actId="962"/>
        <pc:sldMkLst>
          <pc:docMk/>
          <pc:sldMk cId="3134630158" sldId="321"/>
        </pc:sldMkLst>
        <pc:spChg chg="mod">
          <ac:chgData name="April Faulkner" userId="0b78918d-9d22-4f38-97c6-6a164437ea8a" providerId="ADAL" clId="{3C084C26-8E48-4657-951A-497C03AB0F4E}" dt="2024-04-17T20:02:02.512" v="1257" actId="207"/>
          <ac:spMkLst>
            <pc:docMk/>
            <pc:sldMk cId="3134630158" sldId="321"/>
            <ac:spMk id="3" creationId="{E3CF603A-ED0C-4F23-A2E2-FFCCD20577DC}"/>
          </ac:spMkLst>
        </pc:spChg>
        <pc:spChg chg="add mod">
          <ac:chgData name="April Faulkner" userId="0b78918d-9d22-4f38-97c6-6a164437ea8a" providerId="ADAL" clId="{3C084C26-8E48-4657-951A-497C03AB0F4E}" dt="2024-04-18T12:50:27.699" v="2166"/>
          <ac:spMkLst>
            <pc:docMk/>
            <pc:sldMk cId="3134630158" sldId="321"/>
            <ac:spMk id="4" creationId="{7C94867C-CA4B-A648-C96F-E57A2FE47850}"/>
          </ac:spMkLst>
        </pc:spChg>
        <pc:spChg chg="add del mod">
          <ac:chgData name="April Faulkner" userId="0b78918d-9d22-4f38-97c6-6a164437ea8a" providerId="ADAL" clId="{3C084C26-8E48-4657-951A-497C03AB0F4E}" dt="2024-04-17T20:13:09.938" v="1520" actId="478"/>
          <ac:spMkLst>
            <pc:docMk/>
            <pc:sldMk cId="3134630158" sldId="321"/>
            <ac:spMk id="6" creationId="{C6EF4158-F0D6-EFAE-08D2-976121714353}"/>
          </ac:spMkLst>
        </pc:spChg>
        <pc:spChg chg="del mod">
          <ac:chgData name="April Faulkner" userId="0b78918d-9d22-4f38-97c6-6a164437ea8a" providerId="ADAL" clId="{3C084C26-8E48-4657-951A-497C03AB0F4E}" dt="2024-04-17T20:08:41.420" v="1432" actId="478"/>
          <ac:spMkLst>
            <pc:docMk/>
            <pc:sldMk cId="3134630158" sldId="321"/>
            <ac:spMk id="7" creationId="{8DE05991-3B25-31A3-B7D9-17318640931F}"/>
          </ac:spMkLst>
        </pc:spChg>
        <pc:spChg chg="add mod">
          <ac:chgData name="April Faulkner" userId="0b78918d-9d22-4f38-97c6-6a164437ea8a" providerId="ADAL" clId="{3C084C26-8E48-4657-951A-497C03AB0F4E}" dt="2024-04-17T20:13:57.757" v="1556" actId="1076"/>
          <ac:spMkLst>
            <pc:docMk/>
            <pc:sldMk cId="3134630158" sldId="321"/>
            <ac:spMk id="10" creationId="{92E76C55-757F-03A9-5C29-85D77A4D018C}"/>
          </ac:spMkLst>
        </pc:spChg>
        <pc:spChg chg="add mod">
          <ac:chgData name="April Faulkner" userId="0b78918d-9d22-4f38-97c6-6a164437ea8a" providerId="ADAL" clId="{3C084C26-8E48-4657-951A-497C03AB0F4E}" dt="2024-04-17T20:13:49.505" v="1555" actId="1038"/>
          <ac:spMkLst>
            <pc:docMk/>
            <pc:sldMk cId="3134630158" sldId="321"/>
            <ac:spMk id="11" creationId="{C59AE9CE-BD44-E279-A381-D1EAAFC44E06}"/>
          </ac:spMkLst>
        </pc:spChg>
        <pc:spChg chg="mod">
          <ac:chgData name="April Faulkner" userId="0b78918d-9d22-4f38-97c6-6a164437ea8a" providerId="ADAL" clId="{3C084C26-8E48-4657-951A-497C03AB0F4E}" dt="2024-04-18T13:09:42.713" v="2621" actId="1076"/>
          <ac:spMkLst>
            <pc:docMk/>
            <pc:sldMk cId="3134630158" sldId="321"/>
            <ac:spMk id="19" creationId="{8FA09692-1E39-8B6D-DC55-8B202B1A95F5}"/>
          </ac:spMkLst>
        </pc:spChg>
        <pc:picChg chg="mod">
          <ac:chgData name="April Faulkner" userId="0b78918d-9d22-4f38-97c6-6a164437ea8a" providerId="ADAL" clId="{3C084C26-8E48-4657-951A-497C03AB0F4E}" dt="2024-04-23T18:02:08.948" v="3063" actId="962"/>
          <ac:picMkLst>
            <pc:docMk/>
            <pc:sldMk cId="3134630158" sldId="321"/>
            <ac:picMk id="2" creationId="{267CC659-98BD-8D7C-8A73-0EA8DC732267}"/>
          </ac:picMkLst>
        </pc:picChg>
        <pc:picChg chg="del mod">
          <ac:chgData name="April Faulkner" userId="0b78918d-9d22-4f38-97c6-6a164437ea8a" providerId="ADAL" clId="{3C084C26-8E48-4657-951A-497C03AB0F4E}" dt="2024-04-17T20:07:46.203" v="1360" actId="478"/>
          <ac:picMkLst>
            <pc:docMk/>
            <pc:sldMk cId="3134630158" sldId="321"/>
            <ac:picMk id="5" creationId="{27183FF6-1D3A-025A-C10E-ACA2616CCE96}"/>
          </ac:picMkLst>
        </pc:picChg>
        <pc:picChg chg="add mod ord">
          <ac:chgData name="April Faulkner" userId="0b78918d-9d22-4f38-97c6-6a164437ea8a" providerId="ADAL" clId="{3C084C26-8E48-4657-951A-497C03AB0F4E}" dt="2024-04-23T17:43:22.730" v="2947" actId="962"/>
          <ac:picMkLst>
            <pc:docMk/>
            <pc:sldMk cId="3134630158" sldId="321"/>
            <ac:picMk id="9" creationId="{8E3D8E34-2B02-ECBA-0E8F-9BFAB26100B6}"/>
          </ac:picMkLst>
        </pc:picChg>
        <pc:picChg chg="add mod">
          <ac:chgData name="April Faulkner" userId="0b78918d-9d22-4f38-97c6-6a164437ea8a" providerId="ADAL" clId="{3C084C26-8E48-4657-951A-497C03AB0F4E}" dt="2024-04-23T17:43:20.663" v="2946" actId="962"/>
          <ac:picMkLst>
            <pc:docMk/>
            <pc:sldMk cId="3134630158" sldId="321"/>
            <ac:picMk id="13" creationId="{E7B7F6B4-07B9-451C-73F2-A522282B7E58}"/>
          </ac:picMkLst>
        </pc:picChg>
        <pc:picChg chg="add mod">
          <ac:chgData name="April Faulkner" userId="0b78918d-9d22-4f38-97c6-6a164437ea8a" providerId="ADAL" clId="{3C084C26-8E48-4657-951A-497C03AB0F4E}" dt="2024-04-23T18:01:29.955" v="3023" actId="962"/>
          <ac:picMkLst>
            <pc:docMk/>
            <pc:sldMk cId="3134630158" sldId="321"/>
            <ac:picMk id="15" creationId="{3891841A-67B8-9E63-1B4B-21E25A5AAB61}"/>
          </ac:picMkLst>
        </pc:picChg>
      </pc:sldChg>
      <pc:sldChg chg="addSp delSp modSp mod addCm delCm modCm">
        <pc:chgData name="April Faulkner" userId="0b78918d-9d22-4f38-97c6-6a164437ea8a" providerId="ADAL" clId="{3C084C26-8E48-4657-951A-497C03AB0F4E}" dt="2024-04-23T18:02:14.362" v="3064" actId="962"/>
        <pc:sldMkLst>
          <pc:docMk/>
          <pc:sldMk cId="1529452694" sldId="322"/>
        </pc:sldMkLst>
        <pc:spChg chg="mod">
          <ac:chgData name="April Faulkner" userId="0b78918d-9d22-4f38-97c6-6a164437ea8a" providerId="ADAL" clId="{3C084C26-8E48-4657-951A-497C03AB0F4E}" dt="2024-04-18T12:12:01.935" v="1808" actId="1076"/>
          <ac:spMkLst>
            <pc:docMk/>
            <pc:sldMk cId="1529452694" sldId="322"/>
            <ac:spMk id="2" creationId="{3C7D5CAE-215C-313C-0154-F5FD021DDDA3}"/>
          </ac:spMkLst>
        </pc:spChg>
        <pc:spChg chg="add mod">
          <ac:chgData name="April Faulkner" userId="0b78918d-9d22-4f38-97c6-6a164437ea8a" providerId="ADAL" clId="{3C084C26-8E48-4657-951A-497C03AB0F4E}" dt="2024-04-18T12:50:30.359" v="2167"/>
          <ac:spMkLst>
            <pc:docMk/>
            <pc:sldMk cId="1529452694" sldId="322"/>
            <ac:spMk id="3" creationId="{BFBFD91E-C73B-6802-0BD7-C16CC873A1F9}"/>
          </ac:spMkLst>
        </pc:spChg>
        <pc:spChg chg="mod">
          <ac:chgData name="April Faulkner" userId="0b78918d-9d22-4f38-97c6-6a164437ea8a" providerId="ADAL" clId="{3C084C26-8E48-4657-951A-497C03AB0F4E}" dt="2024-04-18T15:58:15.879" v="2633" actId="113"/>
          <ac:spMkLst>
            <pc:docMk/>
            <pc:sldMk cId="1529452694" sldId="322"/>
            <ac:spMk id="11" creationId="{3C576CA8-F7F6-3EC7-5BBE-62B6829FF542}"/>
          </ac:spMkLst>
        </pc:spChg>
        <pc:spChg chg="mod">
          <ac:chgData name="April Faulkner" userId="0b78918d-9d22-4f38-97c6-6a164437ea8a" providerId="ADAL" clId="{3C084C26-8E48-4657-951A-497C03AB0F4E}" dt="2024-04-23T17:43:04.339" v="2942" actId="33553"/>
          <ac:spMkLst>
            <pc:docMk/>
            <pc:sldMk cId="1529452694" sldId="322"/>
            <ac:spMk id="12" creationId="{3ED0F7F5-E419-DE37-E160-C2BF5734A869}"/>
          </ac:spMkLst>
        </pc:spChg>
        <pc:picChg chg="add del mod modCrop">
          <ac:chgData name="April Faulkner" userId="0b78918d-9d22-4f38-97c6-6a164437ea8a" providerId="ADAL" clId="{3C084C26-8E48-4657-951A-497C03AB0F4E}" dt="2024-04-17T20:25:33.036" v="1636" actId="478"/>
          <ac:picMkLst>
            <pc:docMk/>
            <pc:sldMk cId="1529452694" sldId="322"/>
            <ac:picMk id="4" creationId="{DFE0D93D-BBAD-7DE5-E791-A73544DF8AF0}"/>
          </ac:picMkLst>
        </pc:picChg>
        <pc:picChg chg="mod">
          <ac:chgData name="April Faulkner" userId="0b78918d-9d22-4f38-97c6-6a164437ea8a" providerId="ADAL" clId="{3C084C26-8E48-4657-951A-497C03AB0F4E}" dt="2024-04-23T18:01:46.137" v="3041" actId="962"/>
          <ac:picMkLst>
            <pc:docMk/>
            <pc:sldMk cId="1529452694" sldId="322"/>
            <ac:picMk id="5" creationId="{0D892471-16FE-D2CE-21F1-00674429AE96}"/>
          </ac:picMkLst>
        </pc:picChg>
        <pc:picChg chg="add mod modCrop">
          <ac:chgData name="April Faulkner" userId="0b78918d-9d22-4f38-97c6-6a164437ea8a" providerId="ADAL" clId="{3C084C26-8E48-4657-951A-497C03AB0F4E}" dt="2024-04-23T18:02:14.362" v="3064" actId="962"/>
          <ac:picMkLst>
            <pc:docMk/>
            <pc:sldMk cId="1529452694" sldId="322"/>
            <ac:picMk id="7" creationId="{CBCED852-9365-6EEB-2EF4-76061D781A82}"/>
          </ac:picMkLst>
        </pc:picChg>
        <pc:picChg chg="del">
          <ac:chgData name="April Faulkner" userId="0b78918d-9d22-4f38-97c6-6a164437ea8a" providerId="ADAL" clId="{3C084C26-8E48-4657-951A-497C03AB0F4E}" dt="2024-04-17T20:19:17.899" v="1585" actId="478"/>
          <ac:picMkLst>
            <pc:docMk/>
            <pc:sldMk cId="1529452694" sldId="322"/>
            <ac:picMk id="9" creationId="{E3E73DD6-C507-DA98-75C1-86A26615065B}"/>
          </ac:picMkLst>
        </pc:picChg>
        <pc:extLst>
          <p:ext xmlns:p="http://schemas.openxmlformats.org/presentationml/2006/main" uri="{D6D511B9-2390-475A-947B-AFAB55BFBCF1}">
            <pc226:cmChg xmlns:pc226="http://schemas.microsoft.com/office/powerpoint/2022/06/main/command" chg="add del mod">
              <pc226:chgData name="April Faulkner" userId="0b78918d-9d22-4f38-97c6-6a164437ea8a" providerId="ADAL" clId="{3C084C26-8E48-4657-951A-497C03AB0F4E}" dt="2024-04-19T13:55:43.338" v="2674"/>
              <pc2:cmMkLst xmlns:pc2="http://schemas.microsoft.com/office/powerpoint/2019/9/main/command">
                <pc:docMk/>
                <pc:sldMk cId="1529452694" sldId="322"/>
                <pc2:cmMk id="{BCE0B537-103D-4955-B5C6-16CD852D6BAA}"/>
              </pc2:cmMkLst>
            </pc226:cmChg>
            <pc226:cmChg xmlns:pc226="http://schemas.microsoft.com/office/powerpoint/2022/06/main/command" chg="add del">
              <pc226:chgData name="April Faulkner" userId="0b78918d-9d22-4f38-97c6-6a164437ea8a" providerId="ADAL" clId="{3C084C26-8E48-4657-951A-497C03AB0F4E}" dt="2024-04-18T15:58:06.066" v="2630"/>
              <pc2:cmMkLst xmlns:pc2="http://schemas.microsoft.com/office/powerpoint/2019/9/main/command">
                <pc:docMk/>
                <pc:sldMk cId="1529452694" sldId="322"/>
                <pc2:cmMk id="{106B69DF-2825-4E78-84E7-83DDE50E3A1F}"/>
              </pc2:cmMkLst>
            </pc226:cmChg>
          </p:ext>
        </pc:extLst>
      </pc:sldChg>
      <pc:sldChg chg="addSp delSp modSp mod delCm modNotesTx">
        <pc:chgData name="April Faulkner" userId="0b78918d-9d22-4f38-97c6-6a164437ea8a" providerId="ADAL" clId="{3C084C26-8E48-4657-951A-497C03AB0F4E}" dt="2024-04-23T17:43:36.890" v="2952" actId="962"/>
        <pc:sldMkLst>
          <pc:docMk/>
          <pc:sldMk cId="1999629780" sldId="324"/>
        </pc:sldMkLst>
        <pc:spChg chg="add del mod">
          <ac:chgData name="April Faulkner" userId="0b78918d-9d22-4f38-97c6-6a164437ea8a" providerId="ADAL" clId="{3C084C26-8E48-4657-951A-497C03AB0F4E}" dt="2024-04-18T12:05:02.244" v="1684" actId="478"/>
          <ac:spMkLst>
            <pc:docMk/>
            <pc:sldMk cId="1999629780" sldId="324"/>
            <ac:spMk id="2" creationId="{4A1CACD2-A846-E7A8-7640-96042F06A6E5}"/>
          </ac:spMkLst>
        </pc:spChg>
        <pc:spChg chg="mod">
          <ac:chgData name="April Faulkner" userId="0b78918d-9d22-4f38-97c6-6a164437ea8a" providerId="ADAL" clId="{3C084C26-8E48-4657-951A-497C03AB0F4E}" dt="2024-04-18T12:03:55.874" v="1669" actId="6549"/>
          <ac:spMkLst>
            <pc:docMk/>
            <pc:sldMk cId="1999629780" sldId="324"/>
            <ac:spMk id="3" creationId="{E3CF603A-ED0C-4F23-A2E2-FFCCD20577DC}"/>
          </ac:spMkLst>
        </pc:spChg>
        <pc:spChg chg="del mod">
          <ac:chgData name="April Faulkner" userId="0b78918d-9d22-4f38-97c6-6a164437ea8a" providerId="ADAL" clId="{3C084C26-8E48-4657-951A-497C03AB0F4E}" dt="2024-04-18T12:04:09.132" v="1678" actId="478"/>
          <ac:spMkLst>
            <pc:docMk/>
            <pc:sldMk cId="1999629780" sldId="324"/>
            <ac:spMk id="4" creationId="{CA556939-40AB-6671-8929-43747CB9F770}"/>
          </ac:spMkLst>
        </pc:spChg>
        <pc:spChg chg="del mod">
          <ac:chgData name="April Faulkner" userId="0b78918d-9d22-4f38-97c6-6a164437ea8a" providerId="ADAL" clId="{3C084C26-8E48-4657-951A-497C03AB0F4E}" dt="2024-04-17T18:53:43.150" v="447" actId="478"/>
          <ac:spMkLst>
            <pc:docMk/>
            <pc:sldMk cId="1999629780" sldId="324"/>
            <ac:spMk id="5" creationId="{17DECF8A-C8F8-4171-5BE4-E6ACA5CCB70A}"/>
          </ac:spMkLst>
        </pc:spChg>
        <pc:spChg chg="del mod">
          <ac:chgData name="April Faulkner" userId="0b78918d-9d22-4f38-97c6-6a164437ea8a" providerId="ADAL" clId="{3C084C26-8E48-4657-951A-497C03AB0F4E}" dt="2024-04-18T12:04:03.700" v="1673" actId="478"/>
          <ac:spMkLst>
            <pc:docMk/>
            <pc:sldMk cId="1999629780" sldId="324"/>
            <ac:spMk id="6" creationId="{548F398E-D03D-F7A1-21DC-49810AD86A3C}"/>
          </ac:spMkLst>
        </pc:spChg>
        <pc:spChg chg="add del mod">
          <ac:chgData name="April Faulkner" userId="0b78918d-9d22-4f38-97c6-6a164437ea8a" providerId="ADAL" clId="{3C084C26-8E48-4657-951A-497C03AB0F4E}" dt="2024-04-17T18:50:45.738" v="422" actId="478"/>
          <ac:spMkLst>
            <pc:docMk/>
            <pc:sldMk cId="1999629780" sldId="324"/>
            <ac:spMk id="7" creationId="{2DF97571-1BB1-B197-38E3-7C2403986C5C}"/>
          </ac:spMkLst>
        </pc:spChg>
        <pc:spChg chg="add del">
          <ac:chgData name="April Faulkner" userId="0b78918d-9d22-4f38-97c6-6a164437ea8a" providerId="ADAL" clId="{3C084C26-8E48-4657-951A-497C03AB0F4E}" dt="2024-04-18T12:04:56.102" v="1681" actId="478"/>
          <ac:spMkLst>
            <pc:docMk/>
            <pc:sldMk cId="1999629780" sldId="324"/>
            <ac:spMk id="7" creationId="{5A2AF7CD-1C35-DF99-D6CD-E08836B58487}"/>
          </ac:spMkLst>
        </pc:spChg>
        <pc:spChg chg="del mod">
          <ac:chgData name="April Faulkner" userId="0b78918d-9d22-4f38-97c6-6a164437ea8a" providerId="ADAL" clId="{3C084C26-8E48-4657-951A-497C03AB0F4E}" dt="2024-04-18T12:04:57.685" v="1682" actId="478"/>
          <ac:spMkLst>
            <pc:docMk/>
            <pc:sldMk cId="1999629780" sldId="324"/>
            <ac:spMk id="8" creationId="{5BFB676E-3756-12C6-DCB4-7C64406A9FB5}"/>
          </ac:spMkLst>
        </pc:spChg>
        <pc:spChg chg="add mod">
          <ac:chgData name="April Faulkner" userId="0b78918d-9d22-4f38-97c6-6a164437ea8a" providerId="ADAL" clId="{3C084C26-8E48-4657-951A-497C03AB0F4E}" dt="2024-04-18T12:09:24.567" v="1790" actId="122"/>
          <ac:spMkLst>
            <pc:docMk/>
            <pc:sldMk cId="1999629780" sldId="324"/>
            <ac:spMk id="10" creationId="{CF70AC1F-1E5D-F876-D0E8-814DE48FACC1}"/>
          </ac:spMkLst>
        </pc:spChg>
        <pc:spChg chg="add del mod">
          <ac:chgData name="April Faulkner" userId="0b78918d-9d22-4f38-97c6-6a164437ea8a" providerId="ADAL" clId="{3C084C26-8E48-4657-951A-497C03AB0F4E}" dt="2024-04-18T12:05:00.906" v="1683" actId="478"/>
          <ac:spMkLst>
            <pc:docMk/>
            <pc:sldMk cId="1999629780" sldId="324"/>
            <ac:spMk id="11" creationId="{884A4E13-D46A-FAFF-9497-40026F4C88D5}"/>
          </ac:spMkLst>
        </pc:spChg>
        <pc:spChg chg="add mod">
          <ac:chgData name="April Faulkner" userId="0b78918d-9d22-4f38-97c6-6a164437ea8a" providerId="ADAL" clId="{3C084C26-8E48-4657-951A-497C03AB0F4E}" dt="2024-04-18T12:10:07.834" v="1797" actId="14100"/>
          <ac:spMkLst>
            <pc:docMk/>
            <pc:sldMk cId="1999629780" sldId="324"/>
            <ac:spMk id="12" creationId="{67049681-0A39-D35C-47CD-4C0E5E38E40D}"/>
          </ac:spMkLst>
        </pc:spChg>
        <pc:spChg chg="add del mod">
          <ac:chgData name="April Faulkner" userId="0b78918d-9d22-4f38-97c6-6a164437ea8a" providerId="ADAL" clId="{3C084C26-8E48-4657-951A-497C03AB0F4E}" dt="2024-04-18T12:04:00.179" v="1671" actId="478"/>
          <ac:spMkLst>
            <pc:docMk/>
            <pc:sldMk cId="1999629780" sldId="324"/>
            <ac:spMk id="20" creationId="{31F626A7-DA85-D3AC-C7DD-FD026A29D34B}"/>
          </ac:spMkLst>
        </pc:spChg>
        <pc:spChg chg="add mod">
          <ac:chgData name="April Faulkner" userId="0b78918d-9d22-4f38-97c6-6a164437ea8a" providerId="ADAL" clId="{3C084C26-8E48-4657-951A-497C03AB0F4E}" dt="2024-04-17T19:01:13.180" v="711" actId="2711"/>
          <ac:spMkLst>
            <pc:docMk/>
            <pc:sldMk cId="1999629780" sldId="324"/>
            <ac:spMk id="23" creationId="{629B3951-AA39-1676-3C3C-24A52B275D46}"/>
          </ac:spMkLst>
        </pc:spChg>
        <pc:picChg chg="del mod">
          <ac:chgData name="April Faulkner" userId="0b78918d-9d22-4f38-97c6-6a164437ea8a" providerId="ADAL" clId="{3C084C26-8E48-4657-951A-497C03AB0F4E}" dt="2024-04-18T12:03:57.933" v="1670" actId="478"/>
          <ac:picMkLst>
            <pc:docMk/>
            <pc:sldMk cId="1999629780" sldId="324"/>
            <ac:picMk id="9" creationId="{B691B992-6CBC-2BF5-6AFE-0B73333A3265}"/>
          </ac:picMkLst>
        </pc:picChg>
        <pc:picChg chg="add del mod">
          <ac:chgData name="April Faulkner" userId="0b78918d-9d22-4f38-97c6-6a164437ea8a" providerId="ADAL" clId="{3C084C26-8E48-4657-951A-497C03AB0F4E}" dt="2024-04-17T18:51:18.499" v="427" actId="478"/>
          <ac:picMkLst>
            <pc:docMk/>
            <pc:sldMk cId="1999629780" sldId="324"/>
            <ac:picMk id="13" creationId="{62A2EC47-28F2-2282-9543-8CF02FF4AE83}"/>
          </ac:picMkLst>
        </pc:picChg>
        <pc:picChg chg="add mod">
          <ac:chgData name="April Faulkner" userId="0b78918d-9d22-4f38-97c6-6a164437ea8a" providerId="ADAL" clId="{3C084C26-8E48-4657-951A-497C03AB0F4E}" dt="2024-04-23T17:43:36.890" v="2952" actId="962"/>
          <ac:picMkLst>
            <pc:docMk/>
            <pc:sldMk cId="1999629780" sldId="324"/>
            <ac:picMk id="13" creationId="{A2577B73-AFFE-BE16-14B8-4CBA4B4E0355}"/>
          </ac:picMkLst>
        </pc:picChg>
        <pc:picChg chg="add del mod">
          <ac:chgData name="April Faulkner" userId="0b78918d-9d22-4f38-97c6-6a164437ea8a" providerId="ADAL" clId="{3C084C26-8E48-4657-951A-497C03AB0F4E}" dt="2024-04-18T12:04:05.874" v="1675" actId="478"/>
          <ac:picMkLst>
            <pc:docMk/>
            <pc:sldMk cId="1999629780" sldId="324"/>
            <ac:picMk id="15" creationId="{F4A7C2F4-5122-1915-C789-5BFB890C2D00}"/>
          </ac:picMkLst>
        </pc:picChg>
        <pc:picChg chg="add del mod">
          <ac:chgData name="April Faulkner" userId="0b78918d-9d22-4f38-97c6-6a164437ea8a" providerId="ADAL" clId="{3C084C26-8E48-4657-951A-497C03AB0F4E}" dt="2024-04-18T12:04:06.634" v="1676" actId="478"/>
          <ac:picMkLst>
            <pc:docMk/>
            <pc:sldMk cId="1999629780" sldId="324"/>
            <ac:picMk id="17" creationId="{2B00145D-F2AE-7A86-161F-2300076070C5}"/>
          </ac:picMkLst>
        </pc:picChg>
        <pc:picChg chg="add del mod">
          <ac:chgData name="April Faulkner" userId="0b78918d-9d22-4f38-97c6-6a164437ea8a" providerId="ADAL" clId="{3C084C26-8E48-4657-951A-497C03AB0F4E}" dt="2024-04-18T12:04:04.809" v="1674" actId="478"/>
          <ac:picMkLst>
            <pc:docMk/>
            <pc:sldMk cId="1999629780" sldId="324"/>
            <ac:picMk id="19" creationId="{178657B0-D555-332F-B5DC-B2C42A3ACA19}"/>
          </ac:picMkLst>
        </pc:picChg>
        <pc:picChg chg="add del mod">
          <ac:chgData name="April Faulkner" userId="0b78918d-9d22-4f38-97c6-6a164437ea8a" providerId="ADAL" clId="{3C084C26-8E48-4657-951A-497C03AB0F4E}" dt="2024-04-17T18:57:09.205" v="597" actId="478"/>
          <ac:picMkLst>
            <pc:docMk/>
            <pc:sldMk cId="1999629780" sldId="324"/>
            <ac:picMk id="22" creationId="{5CFFF925-9E3F-2B8B-7956-4E00FF2DA61B}"/>
          </ac:picMkLst>
        </pc:picChg>
        <pc:picChg chg="add del mod">
          <ac:chgData name="April Faulkner" userId="0b78918d-9d22-4f38-97c6-6a164437ea8a" providerId="ADAL" clId="{3C084C26-8E48-4657-951A-497C03AB0F4E}" dt="2024-04-17T19:07:01.708" v="748" actId="478"/>
          <ac:picMkLst>
            <pc:docMk/>
            <pc:sldMk cId="1999629780" sldId="324"/>
            <ac:picMk id="25" creationId="{46FA1802-663F-FF51-4CFA-6D7B15880CEE}"/>
          </ac:picMkLst>
        </pc:picChg>
        <pc:picChg chg="add del mod">
          <ac:chgData name="April Faulkner" userId="0b78918d-9d22-4f38-97c6-6a164437ea8a" providerId="ADAL" clId="{3C084C26-8E48-4657-951A-497C03AB0F4E}" dt="2024-04-17T19:09:00.723" v="783" actId="478"/>
          <ac:picMkLst>
            <pc:docMk/>
            <pc:sldMk cId="1999629780" sldId="324"/>
            <ac:picMk id="27" creationId="{1C5EABE5-DF73-048F-4CA7-D2A741C5AAD6}"/>
          </ac:picMkLst>
        </pc:picChg>
        <pc:picChg chg="add del mod">
          <ac:chgData name="April Faulkner" userId="0b78918d-9d22-4f38-97c6-6a164437ea8a" providerId="ADAL" clId="{3C084C26-8E48-4657-951A-497C03AB0F4E}" dt="2024-04-18T12:04:02.282" v="1672" actId="478"/>
          <ac:picMkLst>
            <pc:docMk/>
            <pc:sldMk cId="1999629780" sldId="324"/>
            <ac:picMk id="29" creationId="{0B3A0D7C-F1BB-6A3A-17BA-2AC6AB1B5E18}"/>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3C084C26-8E48-4657-951A-497C03AB0F4E}" dt="2024-04-17T18:57:34.754" v="605"/>
              <pc2:cmMkLst xmlns:pc2="http://schemas.microsoft.com/office/powerpoint/2019/9/main/command">
                <pc:docMk/>
                <pc:sldMk cId="1999629780" sldId="324"/>
                <pc2:cmMk id="{B9CF35C6-95B9-47BD-AB34-DF6EBFD98106}"/>
              </pc2:cmMkLst>
            </pc226:cmChg>
          </p:ext>
        </pc:extLst>
      </pc:sldChg>
      <pc:sldChg chg="del">
        <pc:chgData name="April Faulkner" userId="0b78918d-9d22-4f38-97c6-6a164437ea8a" providerId="ADAL" clId="{3C084C26-8E48-4657-951A-497C03AB0F4E}" dt="2024-04-18T12:46:42.257" v="2122" actId="2696"/>
        <pc:sldMkLst>
          <pc:docMk/>
          <pc:sldMk cId="465734458" sldId="328"/>
        </pc:sldMkLst>
      </pc:sldChg>
      <pc:sldChg chg="addSp delSp modSp mod modNotesTx">
        <pc:chgData name="April Faulkner" userId="0b78918d-9d22-4f38-97c6-6a164437ea8a" providerId="ADAL" clId="{3C084C26-8E48-4657-951A-497C03AB0F4E}" dt="2024-04-23T18:00:54.372" v="3004" actId="962"/>
        <pc:sldMkLst>
          <pc:docMk/>
          <pc:sldMk cId="2186624739" sldId="330"/>
        </pc:sldMkLst>
        <pc:spChg chg="add mod">
          <ac:chgData name="April Faulkner" userId="0b78918d-9d22-4f38-97c6-6a164437ea8a" providerId="ADAL" clId="{3C084C26-8E48-4657-951A-497C03AB0F4E}" dt="2024-04-18T12:50:19.219" v="2163"/>
          <ac:spMkLst>
            <pc:docMk/>
            <pc:sldMk cId="2186624739" sldId="330"/>
            <ac:spMk id="2" creationId="{DA0A8653-85C6-6206-31ED-90E72CB29280}"/>
          </ac:spMkLst>
        </pc:spChg>
        <pc:spChg chg="mod">
          <ac:chgData name="April Faulkner" userId="0b78918d-9d22-4f38-97c6-6a164437ea8a" providerId="ADAL" clId="{3C084C26-8E48-4657-951A-497C03AB0F4E}" dt="2024-04-17T19:39:27.059" v="979" actId="207"/>
          <ac:spMkLst>
            <pc:docMk/>
            <pc:sldMk cId="2186624739" sldId="330"/>
            <ac:spMk id="3" creationId="{E3CF603A-ED0C-4F23-A2E2-FFCCD20577DC}"/>
          </ac:spMkLst>
        </pc:spChg>
        <pc:spChg chg="add mod">
          <ac:chgData name="April Faulkner" userId="0b78918d-9d22-4f38-97c6-6a164437ea8a" providerId="ADAL" clId="{3C084C26-8E48-4657-951A-497C03AB0F4E}" dt="2024-04-17T19:36:43.244" v="960" actId="1076"/>
          <ac:spMkLst>
            <pc:docMk/>
            <pc:sldMk cId="2186624739" sldId="330"/>
            <ac:spMk id="4" creationId="{863EF86F-5EA0-716E-F942-5FA9603DD8AE}"/>
          </ac:spMkLst>
        </pc:spChg>
        <pc:spChg chg="add mod">
          <ac:chgData name="April Faulkner" userId="0b78918d-9d22-4f38-97c6-6a164437ea8a" providerId="ADAL" clId="{3C084C26-8E48-4657-951A-497C03AB0F4E}" dt="2024-04-23T18:00:54.372" v="3004" actId="962"/>
          <ac:spMkLst>
            <pc:docMk/>
            <pc:sldMk cId="2186624739" sldId="330"/>
            <ac:spMk id="8" creationId="{74CC9F0C-6768-33AA-7BA0-DBC7815593E8}"/>
          </ac:spMkLst>
        </pc:spChg>
        <pc:spChg chg="del mod">
          <ac:chgData name="April Faulkner" userId="0b78918d-9d22-4f38-97c6-6a164437ea8a" providerId="ADAL" clId="{3C084C26-8E48-4657-951A-497C03AB0F4E}" dt="2024-04-17T19:34:45.145" v="930" actId="478"/>
          <ac:spMkLst>
            <pc:docMk/>
            <pc:sldMk cId="2186624739" sldId="330"/>
            <ac:spMk id="9" creationId="{9B7F4749-1D40-3090-9DB1-9FD1C8EBF317}"/>
          </ac:spMkLst>
        </pc:spChg>
        <pc:spChg chg="mod">
          <ac:chgData name="April Faulkner" userId="0b78918d-9d22-4f38-97c6-6a164437ea8a" providerId="ADAL" clId="{3C084C26-8E48-4657-951A-497C03AB0F4E}" dt="2024-04-17T19:34:25.500" v="927" actId="1076"/>
          <ac:spMkLst>
            <pc:docMk/>
            <pc:sldMk cId="2186624739" sldId="330"/>
            <ac:spMk id="10" creationId="{C5AA9A03-E7E2-15FF-AF00-BA6D20061A94}"/>
          </ac:spMkLst>
        </pc:spChg>
        <pc:picChg chg="mod modCrop">
          <ac:chgData name="April Faulkner" userId="0b78918d-9d22-4f38-97c6-6a164437ea8a" providerId="ADAL" clId="{3C084C26-8E48-4657-951A-497C03AB0F4E}" dt="2024-04-23T17:43:15.257" v="2944" actId="962"/>
          <ac:picMkLst>
            <pc:docMk/>
            <pc:sldMk cId="2186624739" sldId="330"/>
            <ac:picMk id="5" creationId="{A91941CF-E62B-9311-F3D0-760C477F4AD2}"/>
          </ac:picMkLst>
        </pc:picChg>
        <pc:picChg chg="add mod">
          <ac:chgData name="April Faulkner" userId="0b78918d-9d22-4f38-97c6-6a164437ea8a" providerId="ADAL" clId="{3C084C26-8E48-4657-951A-497C03AB0F4E}" dt="2024-04-17T19:36:47.741" v="961" actId="1076"/>
          <ac:picMkLst>
            <pc:docMk/>
            <pc:sldMk cId="2186624739" sldId="330"/>
            <ac:picMk id="7" creationId="{1043725A-092D-4CB8-B58D-42A8F6623975}"/>
          </ac:picMkLst>
        </pc:picChg>
        <pc:picChg chg="add mod">
          <ac:chgData name="April Faulkner" userId="0b78918d-9d22-4f38-97c6-6a164437ea8a" providerId="ADAL" clId="{3C084C26-8E48-4657-951A-497C03AB0F4E}" dt="2024-04-23T18:00:49.462" v="2986" actId="962"/>
          <ac:picMkLst>
            <pc:docMk/>
            <pc:sldMk cId="2186624739" sldId="330"/>
            <ac:picMk id="12" creationId="{B2D28855-D8F1-068A-2F8D-A71D9C5F7533}"/>
          </ac:picMkLst>
        </pc:picChg>
      </pc:sldChg>
      <pc:sldChg chg="addSp delSp modSp mod addCm delCm modNotesTx">
        <pc:chgData name="April Faulkner" userId="0b78918d-9d22-4f38-97c6-6a164437ea8a" providerId="ADAL" clId="{3C084C26-8E48-4657-951A-497C03AB0F4E}" dt="2024-04-23T18:03:33.491" v="3174" actId="962"/>
        <pc:sldMkLst>
          <pc:docMk/>
          <pc:sldMk cId="2953509953" sldId="601"/>
        </pc:sldMkLst>
        <pc:spChg chg="mod">
          <ac:chgData name="April Faulkner" userId="0b78918d-9d22-4f38-97c6-6a164437ea8a" providerId="ADAL" clId="{3C084C26-8E48-4657-951A-497C03AB0F4E}" dt="2024-04-19T14:26:58.242" v="2908" actId="1037"/>
          <ac:spMkLst>
            <pc:docMk/>
            <pc:sldMk cId="2953509953" sldId="601"/>
            <ac:spMk id="2" creationId="{64F725C8-B884-F273-A90E-3F198884356A}"/>
          </ac:spMkLst>
        </pc:spChg>
        <pc:spChg chg="mod">
          <ac:chgData name="April Faulkner" userId="0b78918d-9d22-4f38-97c6-6a164437ea8a" providerId="ADAL" clId="{3C084C26-8E48-4657-951A-497C03AB0F4E}" dt="2024-04-19T14:16:57.420" v="2764" actId="2711"/>
          <ac:spMkLst>
            <pc:docMk/>
            <pc:sldMk cId="2953509953" sldId="601"/>
            <ac:spMk id="3" creationId="{D8519380-9522-4055-AF00-15D49B40F68F}"/>
          </ac:spMkLst>
        </pc:spChg>
        <pc:spChg chg="mod">
          <ac:chgData name="April Faulkner" userId="0b78918d-9d22-4f38-97c6-6a164437ea8a" providerId="ADAL" clId="{3C084C26-8E48-4657-951A-497C03AB0F4E}" dt="2024-04-19T14:16:57.420" v="2764" actId="2711"/>
          <ac:spMkLst>
            <pc:docMk/>
            <pc:sldMk cId="2953509953" sldId="601"/>
            <ac:spMk id="4" creationId="{6D60E683-6D73-4F5F-99A4-58DAE6681209}"/>
          </ac:spMkLst>
        </pc:spChg>
        <pc:spChg chg="add mod">
          <ac:chgData name="April Faulkner" userId="0b78918d-9d22-4f38-97c6-6a164437ea8a" providerId="ADAL" clId="{3C084C26-8E48-4657-951A-497C03AB0F4E}" dt="2024-04-19T14:26:58.242" v="2908" actId="1037"/>
          <ac:spMkLst>
            <pc:docMk/>
            <pc:sldMk cId="2953509953" sldId="601"/>
            <ac:spMk id="6" creationId="{001FEEFD-2EC2-5975-C770-FFDE5759F84C}"/>
          </ac:spMkLst>
        </pc:spChg>
        <pc:spChg chg="mod">
          <ac:chgData name="April Faulkner" userId="0b78918d-9d22-4f38-97c6-6a164437ea8a" providerId="ADAL" clId="{3C084C26-8E48-4657-951A-497C03AB0F4E}" dt="2024-04-18T13:10:58.724" v="2628" actId="1076"/>
          <ac:spMkLst>
            <pc:docMk/>
            <pc:sldMk cId="2953509953" sldId="601"/>
            <ac:spMk id="6" creationId="{FC54C5EA-F8E6-77F0-6F38-E0FF523DC0AB}"/>
          </ac:spMkLst>
        </pc:spChg>
        <pc:spChg chg="mod">
          <ac:chgData name="April Faulkner" userId="0b78918d-9d22-4f38-97c6-6a164437ea8a" providerId="ADAL" clId="{3C084C26-8E48-4657-951A-497C03AB0F4E}" dt="2024-04-19T14:26:58.242" v="2908" actId="1037"/>
          <ac:spMkLst>
            <pc:docMk/>
            <pc:sldMk cId="2953509953" sldId="601"/>
            <ac:spMk id="7" creationId="{1AD0051B-FB64-EF41-A133-97817E44C486}"/>
          </ac:spMkLst>
        </pc:spChg>
        <pc:spChg chg="add mod">
          <ac:chgData name="April Faulkner" userId="0b78918d-9d22-4f38-97c6-6a164437ea8a" providerId="ADAL" clId="{3C084C26-8E48-4657-951A-497C03AB0F4E}" dt="2024-04-19T14:19:41.887" v="2793" actId="1076"/>
          <ac:spMkLst>
            <pc:docMk/>
            <pc:sldMk cId="2953509953" sldId="601"/>
            <ac:spMk id="8" creationId="{72F8C950-B3FE-CC7F-A0CE-E7ADF46C5C0E}"/>
          </ac:spMkLst>
        </pc:spChg>
        <pc:spChg chg="mod">
          <ac:chgData name="April Faulkner" userId="0b78918d-9d22-4f38-97c6-6a164437ea8a" providerId="ADAL" clId="{3C084C26-8E48-4657-951A-497C03AB0F4E}" dt="2024-04-19T14:19:41.887" v="2793" actId="1076"/>
          <ac:spMkLst>
            <pc:docMk/>
            <pc:sldMk cId="2953509953" sldId="601"/>
            <ac:spMk id="9" creationId="{9381467C-605C-1F17-EB50-29B07763180D}"/>
          </ac:spMkLst>
        </pc:spChg>
        <pc:spChg chg="add del mod">
          <ac:chgData name="April Faulkner" userId="0b78918d-9d22-4f38-97c6-6a164437ea8a" providerId="ADAL" clId="{3C084C26-8E48-4657-951A-497C03AB0F4E}" dt="2024-04-18T12:35:33.267" v="2039" actId="478"/>
          <ac:spMkLst>
            <pc:docMk/>
            <pc:sldMk cId="2953509953" sldId="601"/>
            <ac:spMk id="10" creationId="{6E198AC6-AA27-98FD-BB63-924BF3D87C1E}"/>
          </ac:spMkLst>
        </pc:spChg>
        <pc:spChg chg="mod">
          <ac:chgData name="April Faulkner" userId="0b78918d-9d22-4f38-97c6-6a164437ea8a" providerId="ADAL" clId="{3C084C26-8E48-4657-951A-497C03AB0F4E}" dt="2024-04-19T14:26:58.242" v="2908" actId="1037"/>
          <ac:spMkLst>
            <pc:docMk/>
            <pc:sldMk cId="2953509953" sldId="601"/>
            <ac:spMk id="10" creationId="{A29B8922-2E6B-A086-1C57-20671A71E35F}"/>
          </ac:spMkLst>
        </pc:spChg>
        <pc:spChg chg="add mod">
          <ac:chgData name="April Faulkner" userId="0b78918d-9d22-4f38-97c6-6a164437ea8a" providerId="ADAL" clId="{3C084C26-8E48-4657-951A-497C03AB0F4E}" dt="2024-04-19T14:16:57.420" v="2764" actId="2711"/>
          <ac:spMkLst>
            <pc:docMk/>
            <pc:sldMk cId="2953509953" sldId="601"/>
            <ac:spMk id="14" creationId="{FAB508F4-123E-4B93-E464-A51347C1E1F7}"/>
          </ac:spMkLst>
        </pc:spChg>
        <pc:spChg chg="del mod">
          <ac:chgData name="April Faulkner" userId="0b78918d-9d22-4f38-97c6-6a164437ea8a" providerId="ADAL" clId="{3C084C26-8E48-4657-951A-497C03AB0F4E}" dt="2024-04-18T12:29:44.644" v="1979" actId="478"/>
          <ac:spMkLst>
            <pc:docMk/>
            <pc:sldMk cId="2953509953" sldId="601"/>
            <ac:spMk id="17" creationId="{FE2F88B9-8CD0-88ED-C9B9-0C75D2AC9446}"/>
          </ac:spMkLst>
        </pc:spChg>
        <pc:spChg chg="mod">
          <ac:chgData name="April Faulkner" userId="0b78918d-9d22-4f38-97c6-6a164437ea8a" providerId="ADAL" clId="{3C084C26-8E48-4657-951A-497C03AB0F4E}" dt="2024-04-19T14:26:58.242" v="2908" actId="1037"/>
          <ac:spMkLst>
            <pc:docMk/>
            <pc:sldMk cId="2953509953" sldId="601"/>
            <ac:spMk id="19" creationId="{8A0899EA-1FCC-D87D-3FB5-9A72C48E66CC}"/>
          </ac:spMkLst>
        </pc:spChg>
        <pc:picChg chg="mod">
          <ac:chgData name="April Faulkner" userId="0b78918d-9d22-4f38-97c6-6a164437ea8a" providerId="ADAL" clId="{3C084C26-8E48-4657-951A-497C03AB0F4E}" dt="2024-04-23T18:03:07.676" v="3116" actId="962"/>
          <ac:picMkLst>
            <pc:docMk/>
            <pc:sldMk cId="2953509953" sldId="601"/>
            <ac:picMk id="5" creationId="{09AB5B96-E41A-7FC6-69DF-8892445FE3AA}"/>
          </ac:picMkLst>
        </pc:picChg>
        <pc:picChg chg="add del mod">
          <ac:chgData name="April Faulkner" userId="0b78918d-9d22-4f38-97c6-6a164437ea8a" providerId="ADAL" clId="{3C084C26-8E48-4657-951A-497C03AB0F4E}" dt="2024-04-18T12:36:19.437" v="2080" actId="478"/>
          <ac:picMkLst>
            <pc:docMk/>
            <pc:sldMk cId="2953509953" sldId="601"/>
            <ac:picMk id="5" creationId="{E262C612-62E5-5CDB-7BE4-1A1C5ED2B87B}"/>
          </ac:picMkLst>
        </pc:picChg>
        <pc:picChg chg="mod">
          <ac:chgData name="April Faulkner" userId="0b78918d-9d22-4f38-97c6-6a164437ea8a" providerId="ADAL" clId="{3C084C26-8E48-4657-951A-497C03AB0F4E}" dt="2024-04-23T18:03:22.660" v="3152" actId="962"/>
          <ac:picMkLst>
            <pc:docMk/>
            <pc:sldMk cId="2953509953" sldId="601"/>
            <ac:picMk id="11" creationId="{80A65A8E-5601-1520-38E5-F2A4E70DFE4D}"/>
          </ac:picMkLst>
        </pc:picChg>
        <pc:picChg chg="mod">
          <ac:chgData name="April Faulkner" userId="0b78918d-9d22-4f38-97c6-6a164437ea8a" providerId="ADAL" clId="{3C084C26-8E48-4657-951A-497C03AB0F4E}" dt="2024-04-18T13:10:58.724" v="2628" actId="1076"/>
          <ac:picMkLst>
            <pc:docMk/>
            <pc:sldMk cId="2953509953" sldId="601"/>
            <ac:picMk id="12" creationId="{16D394A1-3695-4565-CAA6-D1C5B6B297F8}"/>
          </ac:picMkLst>
        </pc:picChg>
        <pc:picChg chg="add mod">
          <ac:chgData name="April Faulkner" userId="0b78918d-9d22-4f38-97c6-6a164437ea8a" providerId="ADAL" clId="{3C084C26-8E48-4657-951A-497C03AB0F4E}" dt="2024-04-19T14:19:41.887" v="2793" actId="1076"/>
          <ac:picMkLst>
            <pc:docMk/>
            <pc:sldMk cId="2953509953" sldId="601"/>
            <ac:picMk id="13" creationId="{46A683A9-E6A4-B4BC-A5C6-0CF13F9DFF84}"/>
          </ac:picMkLst>
        </pc:picChg>
        <pc:picChg chg="mod">
          <ac:chgData name="April Faulkner" userId="0b78918d-9d22-4f38-97c6-6a164437ea8a" providerId="ADAL" clId="{3C084C26-8E48-4657-951A-497C03AB0F4E}" dt="2024-04-23T18:03:15.256" v="3134" actId="962"/>
          <ac:picMkLst>
            <pc:docMk/>
            <pc:sldMk cId="2953509953" sldId="601"/>
            <ac:picMk id="15" creationId="{9A99D9CB-E4D1-7020-C4C3-DE31B8F61873}"/>
          </ac:picMkLst>
        </pc:picChg>
        <pc:picChg chg="add mod">
          <ac:chgData name="April Faulkner" userId="0b78918d-9d22-4f38-97c6-6a164437ea8a" providerId="ADAL" clId="{3C084C26-8E48-4657-951A-497C03AB0F4E}" dt="2024-04-23T18:03:33.491" v="3174" actId="962"/>
          <ac:picMkLst>
            <pc:docMk/>
            <pc:sldMk cId="2953509953" sldId="601"/>
            <ac:picMk id="16" creationId="{6EB1C316-A378-995B-5311-0BE7DB6E3498}"/>
          </ac:picMkLst>
        </pc:picChg>
        <pc:picChg chg="mod">
          <ac:chgData name="April Faulkner" userId="0b78918d-9d22-4f38-97c6-6a164437ea8a" providerId="ADAL" clId="{3C084C26-8E48-4657-951A-497C03AB0F4E}" dt="2024-04-23T18:02:56.341" v="3082" actId="962"/>
          <ac:picMkLst>
            <pc:docMk/>
            <pc:sldMk cId="2953509953" sldId="601"/>
            <ac:picMk id="23" creationId="{4244D89F-C534-89D2-11D3-C03B2F5F95B2}"/>
          </ac:picMkLst>
        </pc:picChg>
        <pc:picChg chg="del mod">
          <ac:chgData name="April Faulkner" userId="0b78918d-9d22-4f38-97c6-6a164437ea8a" providerId="ADAL" clId="{3C084C26-8E48-4657-951A-497C03AB0F4E}" dt="2024-04-18T12:28:04.292" v="1968" actId="478"/>
          <ac:picMkLst>
            <pc:docMk/>
            <pc:sldMk cId="2953509953" sldId="601"/>
            <ac:picMk id="2050" creationId="{EAEB572A-C3AD-4EB6-DDFE-C019EA3BEBAD}"/>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3C084C26-8E48-4657-951A-497C03AB0F4E}" dt="2024-04-18T12:20:32.770" v="1927"/>
              <pc2:cmMkLst xmlns:pc2="http://schemas.microsoft.com/office/powerpoint/2019/9/main/command">
                <pc:docMk/>
                <pc:sldMk cId="2953509953" sldId="601"/>
                <pc2:cmMk id="{2208024B-3866-4A9F-94F7-3C631964AE51}"/>
              </pc2:cmMkLst>
            </pc226:cmChg>
            <pc226:cmChg xmlns:pc226="http://schemas.microsoft.com/office/powerpoint/2022/06/main/command" chg="del">
              <pc226:chgData name="April Faulkner" userId="0b78918d-9d22-4f38-97c6-6a164437ea8a" providerId="ADAL" clId="{3C084C26-8E48-4657-951A-497C03AB0F4E}" dt="2024-04-19T14:20:54.449" v="2804"/>
              <pc2:cmMkLst xmlns:pc2="http://schemas.microsoft.com/office/powerpoint/2019/9/main/command">
                <pc:docMk/>
                <pc:sldMk cId="2953509953" sldId="601"/>
                <pc2:cmMk id="{DC339255-450E-41E8-AA30-1BBB34D00F9B}"/>
              </pc2:cmMkLst>
            </pc226:cmChg>
            <pc226:cmChg xmlns:pc226="http://schemas.microsoft.com/office/powerpoint/2022/06/main/command" chg="add del">
              <pc226:chgData name="April Faulkner" userId="0b78918d-9d22-4f38-97c6-6a164437ea8a" providerId="ADAL" clId="{3C084C26-8E48-4657-951A-497C03AB0F4E}" dt="2024-04-19T14:15:35.416" v="2711"/>
              <pc2:cmMkLst xmlns:pc2="http://schemas.microsoft.com/office/powerpoint/2019/9/main/command">
                <pc:docMk/>
                <pc:sldMk cId="2953509953" sldId="601"/>
                <pc2:cmMk id="{7E2214A2-99E4-43B0-86DA-6B991F9DC961}"/>
              </pc2:cmMkLst>
            </pc226:cmChg>
            <pc226:cmChg xmlns:pc226="http://schemas.microsoft.com/office/powerpoint/2022/06/main/command" chg="add del">
              <pc226:chgData name="April Faulkner" userId="0b78918d-9d22-4f38-97c6-6a164437ea8a" providerId="ADAL" clId="{3C084C26-8E48-4657-951A-497C03AB0F4E}" dt="2024-04-19T14:15:20.706" v="2710"/>
              <pc2:cmMkLst xmlns:pc2="http://schemas.microsoft.com/office/powerpoint/2019/9/main/command">
                <pc:docMk/>
                <pc:sldMk cId="2953509953" sldId="601"/>
                <pc2:cmMk id="{04650CA4-B78D-4CC8-8CE4-492C97439DE3}"/>
              </pc2:cmMkLst>
            </pc226:cmChg>
            <pc226:cmChg xmlns:pc226="http://schemas.microsoft.com/office/powerpoint/2022/06/main/command" chg="add del">
              <pc226:chgData name="April Faulkner" userId="0b78918d-9d22-4f38-97c6-6a164437ea8a" providerId="ADAL" clId="{3C084C26-8E48-4657-951A-497C03AB0F4E}" dt="2024-04-19T14:15:13.574" v="2709"/>
              <pc2:cmMkLst xmlns:pc2="http://schemas.microsoft.com/office/powerpoint/2019/9/main/command">
                <pc:docMk/>
                <pc:sldMk cId="2953509953" sldId="601"/>
                <pc2:cmMk id="{1CAB47AF-94FF-4D11-8259-E85498836AA4}"/>
              </pc2:cmMkLst>
            </pc226:cmChg>
          </p:ext>
        </pc:extLst>
      </pc:sldChg>
      <pc:sldChg chg="addSp modSp mod modNotesTx">
        <pc:chgData name="April Faulkner" userId="0b78918d-9d22-4f38-97c6-6a164437ea8a" providerId="ADAL" clId="{3C084C26-8E48-4657-951A-497C03AB0F4E}" dt="2024-04-23T17:43:25.150" v="2948" actId="962"/>
        <pc:sldMkLst>
          <pc:docMk/>
          <pc:sldMk cId="1093879874" sldId="602"/>
        </pc:sldMkLst>
        <pc:spChg chg="mod">
          <ac:chgData name="April Faulkner" userId="0b78918d-9d22-4f38-97c6-6a164437ea8a" providerId="ADAL" clId="{3C084C26-8E48-4657-951A-497C03AB0F4E}" dt="2024-04-18T12:16:42.117" v="1855" actId="6549"/>
          <ac:spMkLst>
            <pc:docMk/>
            <pc:sldMk cId="1093879874" sldId="602"/>
            <ac:spMk id="2" creationId="{31465C62-132A-C42B-D62A-05FE6ECEA839}"/>
          </ac:spMkLst>
        </pc:spChg>
        <pc:spChg chg="mod">
          <ac:chgData name="April Faulkner" userId="0b78918d-9d22-4f38-97c6-6a164437ea8a" providerId="ADAL" clId="{3C084C26-8E48-4657-951A-497C03AB0F4E}" dt="2024-04-18T13:10:29.019" v="2624" actId="14100"/>
          <ac:spMkLst>
            <pc:docMk/>
            <pc:sldMk cId="1093879874" sldId="602"/>
            <ac:spMk id="3" creationId="{9671BAD4-B8B8-65CE-BBBF-A022F2927816}"/>
          </ac:spMkLst>
        </pc:spChg>
        <pc:spChg chg="add mod">
          <ac:chgData name="April Faulkner" userId="0b78918d-9d22-4f38-97c6-6a164437ea8a" providerId="ADAL" clId="{3C084C26-8E48-4657-951A-497C03AB0F4E}" dt="2024-04-18T12:50:32.972" v="2168"/>
          <ac:spMkLst>
            <pc:docMk/>
            <pc:sldMk cId="1093879874" sldId="602"/>
            <ac:spMk id="4" creationId="{776BEC17-6C84-6F6F-8A11-04416265E344}"/>
          </ac:spMkLst>
        </pc:spChg>
        <pc:spChg chg="mod">
          <ac:chgData name="April Faulkner" userId="0b78918d-9d22-4f38-97c6-6a164437ea8a" providerId="ADAL" clId="{3C084C26-8E48-4657-951A-497C03AB0F4E}" dt="2024-04-18T13:10:37.418" v="2625" actId="1076"/>
          <ac:spMkLst>
            <pc:docMk/>
            <pc:sldMk cId="1093879874" sldId="602"/>
            <ac:spMk id="6" creationId="{7B492FA8-1E3E-013F-BA5A-F381DABEA042}"/>
          </ac:spMkLst>
        </pc:spChg>
        <pc:picChg chg="mod">
          <ac:chgData name="April Faulkner" userId="0b78918d-9d22-4f38-97c6-6a164437ea8a" providerId="ADAL" clId="{3C084C26-8E48-4657-951A-497C03AB0F4E}" dt="2024-04-23T17:43:25.150" v="2948" actId="962"/>
          <ac:picMkLst>
            <pc:docMk/>
            <pc:sldMk cId="1093879874" sldId="602"/>
            <ac:picMk id="5124" creationId="{524C1DE4-1C1C-8867-DB19-835BD08821DB}"/>
          </ac:picMkLst>
        </pc:picChg>
      </pc:sldChg>
      <pc:sldChg chg="addSp modSp mod modNotesTx">
        <pc:chgData name="April Faulkner" userId="0b78918d-9d22-4f38-97c6-6a164437ea8a" providerId="ADAL" clId="{3C084C26-8E48-4657-951A-497C03AB0F4E}" dt="2024-04-23T18:01:01.094" v="3005" actId="962"/>
        <pc:sldMkLst>
          <pc:docMk/>
          <pc:sldMk cId="1930837729" sldId="603"/>
        </pc:sldMkLst>
        <pc:spChg chg="mod">
          <ac:chgData name="April Faulkner" userId="0b78918d-9d22-4f38-97c6-6a164437ea8a" providerId="ADAL" clId="{3C084C26-8E48-4657-951A-497C03AB0F4E}" dt="2024-04-23T17:43:01.825" v="2941" actId="33553"/>
          <ac:spMkLst>
            <pc:docMk/>
            <pc:sldMk cId="1930837729" sldId="603"/>
            <ac:spMk id="2" creationId="{FBB9BB6E-B7F1-C2F6-4E01-C8DA0E0724B4}"/>
          </ac:spMkLst>
        </pc:spChg>
        <pc:spChg chg="add mod">
          <ac:chgData name="April Faulkner" userId="0b78918d-9d22-4f38-97c6-6a164437ea8a" providerId="ADAL" clId="{3C084C26-8E48-4657-951A-497C03AB0F4E}" dt="2024-04-18T12:50:25.219" v="2165"/>
          <ac:spMkLst>
            <pc:docMk/>
            <pc:sldMk cId="1930837729" sldId="603"/>
            <ac:spMk id="3" creationId="{FEC38760-2EB4-3F9B-35D6-B092B4CD001A}"/>
          </ac:spMkLst>
        </pc:spChg>
        <pc:spChg chg="mod">
          <ac:chgData name="April Faulkner" userId="0b78918d-9d22-4f38-97c6-6a164437ea8a" providerId="ADAL" clId="{3C084C26-8E48-4657-951A-497C03AB0F4E}" dt="2024-04-17T19:57:08.516" v="1222" actId="207"/>
          <ac:spMkLst>
            <pc:docMk/>
            <pc:sldMk cId="1930837729" sldId="603"/>
            <ac:spMk id="6" creationId="{8C0AB480-30ED-63D2-89DC-5BA676BB7917}"/>
          </ac:spMkLst>
        </pc:spChg>
        <pc:spChg chg="mod ord">
          <ac:chgData name="April Faulkner" userId="0b78918d-9d22-4f38-97c6-6a164437ea8a" providerId="ADAL" clId="{3C084C26-8E48-4657-951A-497C03AB0F4E}" dt="2024-04-17T19:59:04.986" v="1245" actId="1076"/>
          <ac:spMkLst>
            <pc:docMk/>
            <pc:sldMk cId="1930837729" sldId="603"/>
            <ac:spMk id="7" creationId="{9B93AAF8-AD19-7CEF-EB00-2A13AAE696F6}"/>
          </ac:spMkLst>
        </pc:spChg>
        <pc:picChg chg="mod modCrop">
          <ac:chgData name="April Faulkner" userId="0b78918d-9d22-4f38-97c6-6a164437ea8a" providerId="ADAL" clId="{3C084C26-8E48-4657-951A-497C03AB0F4E}" dt="2024-04-23T17:43:18.116" v="2945" actId="962"/>
          <ac:picMkLst>
            <pc:docMk/>
            <pc:sldMk cId="1930837729" sldId="603"/>
            <ac:picMk id="4" creationId="{612F863C-6E78-4735-E7FD-66746064919B}"/>
          </ac:picMkLst>
        </pc:picChg>
        <pc:picChg chg="add mod ord">
          <ac:chgData name="April Faulkner" userId="0b78918d-9d22-4f38-97c6-6a164437ea8a" providerId="ADAL" clId="{3C084C26-8E48-4657-951A-497C03AB0F4E}" dt="2024-04-23T18:01:01.094" v="3005" actId="962"/>
          <ac:picMkLst>
            <pc:docMk/>
            <pc:sldMk cId="1930837729" sldId="603"/>
            <ac:picMk id="5" creationId="{B758336C-D4CF-228D-F11D-D45BA0E2320B}"/>
          </ac:picMkLst>
        </pc:picChg>
      </pc:sldChg>
      <pc:sldChg chg="modSp add">
        <pc:chgData name="April Faulkner" userId="0b78918d-9d22-4f38-97c6-6a164437ea8a" providerId="ADAL" clId="{3C084C26-8E48-4657-951A-497C03AB0F4E}" dt="2024-04-23T17:43:10.977" v="2943" actId="962"/>
        <pc:sldMkLst>
          <pc:docMk/>
          <pc:sldMk cId="1163044070" sldId="604"/>
        </pc:sldMkLst>
        <pc:picChg chg="mod">
          <ac:chgData name="April Faulkner" userId="0b78918d-9d22-4f38-97c6-6a164437ea8a" providerId="ADAL" clId="{3C084C26-8E48-4657-951A-497C03AB0F4E}" dt="2024-04-23T17:43:10.977" v="2943" actId="962"/>
          <ac:picMkLst>
            <pc:docMk/>
            <pc:sldMk cId="1163044070" sldId="604"/>
            <ac:picMk id="9" creationId="{B691B992-6CBC-2BF5-6AFE-0B73333A3265}"/>
          </ac:picMkLst>
        </pc:picChg>
      </pc:sldChg>
      <pc:sldChg chg="addSp delSp modSp add mod modNotesTx">
        <pc:chgData name="April Faulkner" userId="0b78918d-9d22-4f38-97c6-6a164437ea8a" providerId="ADAL" clId="{3C084C26-8E48-4657-951A-497C03AB0F4E}" dt="2024-04-19T14:27:23.668" v="2937" actId="20577"/>
        <pc:sldMkLst>
          <pc:docMk/>
          <pc:sldMk cId="170481969" sldId="605"/>
        </pc:sldMkLst>
        <pc:spChg chg="mod">
          <ac:chgData name="April Faulkner" userId="0b78918d-9d22-4f38-97c6-6a164437ea8a" providerId="ADAL" clId="{3C084C26-8E48-4657-951A-497C03AB0F4E}" dt="2024-04-18T12:46:28.020" v="2113" actId="20577"/>
          <ac:spMkLst>
            <pc:docMk/>
            <pc:sldMk cId="170481969" sldId="605"/>
            <ac:spMk id="3" creationId="{D8519380-9522-4055-AF00-15D49B40F68F}"/>
          </ac:spMkLst>
        </pc:spChg>
        <pc:spChg chg="del">
          <ac:chgData name="April Faulkner" userId="0b78918d-9d22-4f38-97c6-6a164437ea8a" providerId="ADAL" clId="{3C084C26-8E48-4657-951A-497C03AB0F4E}" dt="2024-04-18T12:46:36.614" v="2120" actId="478"/>
          <ac:spMkLst>
            <pc:docMk/>
            <pc:sldMk cId="170481969" sldId="605"/>
            <ac:spMk id="4" creationId="{6D60E683-6D73-4F5F-99A4-58DAE6681209}"/>
          </ac:spMkLst>
        </pc:spChg>
        <pc:spChg chg="add del mod">
          <ac:chgData name="April Faulkner" userId="0b78918d-9d22-4f38-97c6-6a164437ea8a" providerId="ADAL" clId="{3C084C26-8E48-4657-951A-497C03AB0F4E}" dt="2024-04-18T12:46:38.741" v="2121" actId="478"/>
          <ac:spMkLst>
            <pc:docMk/>
            <pc:sldMk cId="170481969" sldId="605"/>
            <ac:spMk id="5" creationId="{18FC4305-8C7A-6409-9AEA-90D607F306D1}"/>
          </ac:spMkLst>
        </pc:spChg>
        <pc:spChg chg="del">
          <ac:chgData name="April Faulkner" userId="0b78918d-9d22-4f38-97c6-6a164437ea8a" providerId="ADAL" clId="{3C084C26-8E48-4657-951A-497C03AB0F4E}" dt="2024-04-18T12:46:30.987" v="2115" actId="478"/>
          <ac:spMkLst>
            <pc:docMk/>
            <pc:sldMk cId="170481969" sldId="605"/>
            <ac:spMk id="6" creationId="{FC54C5EA-F8E6-77F0-6F38-E0FF523DC0AB}"/>
          </ac:spMkLst>
        </pc:spChg>
        <pc:spChg chg="del">
          <ac:chgData name="April Faulkner" userId="0b78918d-9d22-4f38-97c6-6a164437ea8a" providerId="ADAL" clId="{3C084C26-8E48-4657-951A-497C03AB0F4E}" dt="2024-04-18T12:46:30.049" v="2114" actId="478"/>
          <ac:spMkLst>
            <pc:docMk/>
            <pc:sldMk cId="170481969" sldId="605"/>
            <ac:spMk id="9" creationId="{9381467C-605C-1F17-EB50-29B07763180D}"/>
          </ac:spMkLst>
        </pc:spChg>
        <pc:spChg chg="add mod">
          <ac:chgData name="April Faulkner" userId="0b78918d-9d22-4f38-97c6-6a164437ea8a" providerId="ADAL" clId="{3C084C26-8E48-4657-951A-497C03AB0F4E}" dt="2024-04-18T12:50:38.455" v="2170"/>
          <ac:spMkLst>
            <pc:docMk/>
            <pc:sldMk cId="170481969" sldId="605"/>
            <ac:spMk id="11" creationId="{AEDC0142-6F78-8F78-268E-C52247059A7E}"/>
          </ac:spMkLst>
        </pc:spChg>
        <pc:spChg chg="del">
          <ac:chgData name="April Faulkner" userId="0b78918d-9d22-4f38-97c6-6a164437ea8a" providerId="ADAL" clId="{3C084C26-8E48-4657-951A-497C03AB0F4E}" dt="2024-04-18T12:46:34.228" v="2118" actId="478"/>
          <ac:spMkLst>
            <pc:docMk/>
            <pc:sldMk cId="170481969" sldId="605"/>
            <ac:spMk id="19" creationId="{8A0899EA-1FCC-D87D-3FB5-9A72C48E66CC}"/>
          </ac:spMkLst>
        </pc:spChg>
        <pc:picChg chg="add mod">
          <ac:chgData name="April Faulkner" userId="0b78918d-9d22-4f38-97c6-6a164437ea8a" providerId="ADAL" clId="{3C084C26-8E48-4657-951A-497C03AB0F4E}" dt="2024-04-18T12:47:41.083" v="2130" actId="1076"/>
          <ac:picMkLst>
            <pc:docMk/>
            <pc:sldMk cId="170481969" sldId="605"/>
            <ac:picMk id="10" creationId="{A2D0353E-D5DD-81A0-E330-8EF3C9FCBDC2}"/>
          </ac:picMkLst>
        </pc:picChg>
        <pc:picChg chg="del">
          <ac:chgData name="April Faulkner" userId="0b78918d-9d22-4f38-97c6-6a164437ea8a" providerId="ADAL" clId="{3C084C26-8E48-4657-951A-497C03AB0F4E}" dt="2024-04-18T12:46:32.682" v="2117" actId="478"/>
          <ac:picMkLst>
            <pc:docMk/>
            <pc:sldMk cId="170481969" sldId="605"/>
            <ac:picMk id="12" creationId="{16D394A1-3695-4565-CAA6-D1C5B6B297F8}"/>
          </ac:picMkLst>
        </pc:picChg>
        <pc:picChg chg="del">
          <ac:chgData name="April Faulkner" userId="0b78918d-9d22-4f38-97c6-6a164437ea8a" providerId="ADAL" clId="{3C084C26-8E48-4657-951A-497C03AB0F4E}" dt="2024-04-18T12:46:31.997" v="2116" actId="478"/>
          <ac:picMkLst>
            <pc:docMk/>
            <pc:sldMk cId="170481969" sldId="605"/>
            <ac:picMk id="13" creationId="{46A683A9-E6A4-B4BC-A5C6-0CF13F9DFF84}"/>
          </ac:picMkLst>
        </pc:picChg>
        <pc:picChg chg="del">
          <ac:chgData name="April Faulkner" userId="0b78918d-9d22-4f38-97c6-6a164437ea8a" providerId="ADAL" clId="{3C084C26-8E48-4657-951A-497C03AB0F4E}" dt="2024-04-18T12:46:34.745" v="2119" actId="478"/>
          <ac:picMkLst>
            <pc:docMk/>
            <pc:sldMk cId="170481969" sldId="605"/>
            <ac:picMk id="23" creationId="{4244D89F-C534-89D2-11D3-C03B2F5F95B2}"/>
          </ac:picMkLst>
        </pc:picChg>
      </pc:sldChg>
      <pc:sldMasterChg chg="modSldLayout">
        <pc:chgData name="April Faulkner" userId="0b78918d-9d22-4f38-97c6-6a164437ea8a" providerId="ADAL" clId="{3C084C26-8E48-4657-951A-497C03AB0F4E}" dt="2024-04-17T19:11:25.594" v="804" actId="478"/>
        <pc:sldMasterMkLst>
          <pc:docMk/>
          <pc:sldMasterMk cId="2646332433" sldId="2147483648"/>
        </pc:sldMasterMkLst>
        <pc:sldLayoutChg chg="addSp delSp modSp mod">
          <pc:chgData name="April Faulkner" userId="0b78918d-9d22-4f38-97c6-6a164437ea8a" providerId="ADAL" clId="{3C084C26-8E48-4657-951A-497C03AB0F4E}" dt="2024-04-17T19:11:25.594" v="804" actId="478"/>
          <pc:sldLayoutMkLst>
            <pc:docMk/>
            <pc:sldMasterMk cId="2646332433" sldId="2147483648"/>
            <pc:sldLayoutMk cId="2962900574" sldId="2147483662"/>
          </pc:sldLayoutMkLst>
          <pc:spChg chg="add del mod">
            <ac:chgData name="April Faulkner" userId="0b78918d-9d22-4f38-97c6-6a164437ea8a" providerId="ADAL" clId="{3C084C26-8E48-4657-951A-497C03AB0F4E}" dt="2024-04-17T19:11:25.594" v="804" actId="478"/>
            <ac:spMkLst>
              <pc:docMk/>
              <pc:sldMasterMk cId="2646332433" sldId="2147483648"/>
              <pc:sldLayoutMk cId="2962900574" sldId="2147483662"/>
              <ac:spMk id="6" creationId="{6BE2E20A-25D2-227A-DEA0-FE475BEC898C}"/>
            </ac:spMkLst>
          </pc:spChg>
          <pc:cxnChg chg="add mod">
            <ac:chgData name="April Faulkner" userId="0b78918d-9d22-4f38-97c6-6a164437ea8a" providerId="ADAL" clId="{3C084C26-8E48-4657-951A-497C03AB0F4E}" dt="2024-04-17T19:11:25.594" v="804" actId="478"/>
            <ac:cxnSpMkLst>
              <pc:docMk/>
              <pc:sldMasterMk cId="2646332433" sldId="2147483648"/>
              <pc:sldLayoutMk cId="2962900574" sldId="2147483662"/>
              <ac:cxnSpMk id="3" creationId="{602DC9DF-7A1F-4FB9-0E88-5D748F6D568F}"/>
            </ac:cxnSpMkLst>
          </pc:cxnChg>
        </pc:sldLayoutChg>
      </pc:sldMasterChg>
    </pc:docChg>
  </pc:docChgLst>
  <pc:docChgLst>
    <pc:chgData name="Laura Finch" userId="S::lfinch@hqi.solutions::fb39cc06-ab26-4ebd-bfe4-08e0020ef85c" providerId="AD" clId="Web-{EC103881-A7DB-AD50-0364-8DB06FBD320B}"/>
    <pc:docChg chg="modSld">
      <pc:chgData name="Laura Finch" userId="S::lfinch@hqi.solutions::fb39cc06-ab26-4ebd-bfe4-08e0020ef85c" providerId="AD" clId="Web-{EC103881-A7DB-AD50-0364-8DB06FBD320B}" dt="2024-04-18T19:51:53.553" v="208"/>
      <pc:docMkLst>
        <pc:docMk/>
      </pc:docMkLst>
      <pc:sldChg chg="addCm">
        <pc:chgData name="Laura Finch" userId="S::lfinch@hqi.solutions::fb39cc06-ab26-4ebd-bfe4-08e0020ef85c" providerId="AD" clId="Web-{EC103881-A7DB-AD50-0364-8DB06FBD320B}" dt="2024-04-18T19:51:53.553" v="208"/>
        <pc:sldMkLst>
          <pc:docMk/>
          <pc:sldMk cId="347567690" sldId="319"/>
        </pc:sldMkLst>
        <pc:extLst>
          <p:ext xmlns:p="http://schemas.openxmlformats.org/presentationml/2006/main" uri="{D6D511B9-2390-475A-947B-AFAB55BFBCF1}">
            <pc226:cmChg xmlns:pc226="http://schemas.microsoft.com/office/powerpoint/2022/06/main/command" chg="add">
              <pc226:chgData name="Laura Finch" userId="S::lfinch@hqi.solutions::fb39cc06-ab26-4ebd-bfe4-08e0020ef85c" providerId="AD" clId="Web-{EC103881-A7DB-AD50-0364-8DB06FBD320B}" dt="2024-04-18T19:51:53.553" v="208"/>
              <pc2:cmMkLst xmlns:pc2="http://schemas.microsoft.com/office/powerpoint/2019/9/main/command">
                <pc:docMk/>
                <pc:sldMk cId="347567690" sldId="319"/>
                <pc2:cmMk id="{42F131BD-2AD3-4EC0-98E5-398F68282B91}"/>
              </pc2:cmMkLst>
            </pc226:cmChg>
          </p:ext>
        </pc:extLst>
      </pc:sldChg>
      <pc:sldChg chg="modCm">
        <pc:chgData name="Laura Finch" userId="S::lfinch@hqi.solutions::fb39cc06-ab26-4ebd-bfe4-08e0020ef85c" providerId="AD" clId="Web-{EC103881-A7DB-AD50-0364-8DB06FBD320B}" dt="2024-04-18T18:45:53.703" v="205"/>
        <pc:sldMkLst>
          <pc:docMk/>
          <pc:sldMk cId="1673882421" sldId="320"/>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EC103881-A7DB-AD50-0364-8DB06FBD320B}" dt="2024-04-18T18:45:53.703" v="205"/>
              <pc2:cmMkLst xmlns:pc2="http://schemas.microsoft.com/office/powerpoint/2019/9/main/command">
                <pc:docMk/>
                <pc:sldMk cId="1673882421" sldId="320"/>
                <pc2:cmMk id="{DF254FB1-9E2F-4C12-9C57-470F79D77789}"/>
              </pc2:cmMkLst>
              <pc226:cmRplyChg chg="add">
                <pc226:chgData name="Laura Finch" userId="S::lfinch@hqi.solutions::fb39cc06-ab26-4ebd-bfe4-08e0020ef85c" providerId="AD" clId="Web-{EC103881-A7DB-AD50-0364-8DB06FBD320B}" dt="2024-04-18T18:45:53.703" v="205"/>
                <pc2:cmRplyMkLst xmlns:pc2="http://schemas.microsoft.com/office/powerpoint/2019/9/main/command">
                  <pc:docMk/>
                  <pc:sldMk cId="1673882421" sldId="320"/>
                  <pc2:cmMk id="{DF254FB1-9E2F-4C12-9C57-470F79D77789}"/>
                  <pc2:cmRplyMk id="{42C9D538-193D-45CE-885C-0563C95481ED}"/>
                </pc2:cmRplyMkLst>
              </pc226:cmRplyChg>
            </pc226:cmChg>
          </p:ext>
        </pc:extLst>
      </pc:sldChg>
      <pc:sldChg chg="addSp delSp modSp addCm modCm">
        <pc:chgData name="Laura Finch" userId="S::lfinch@hqi.solutions::fb39cc06-ab26-4ebd-bfe4-08e0020ef85c" providerId="AD" clId="Web-{EC103881-A7DB-AD50-0364-8DB06FBD320B}" dt="2024-04-18T19:36:14.012" v="207"/>
        <pc:sldMkLst>
          <pc:docMk/>
          <pc:sldMk cId="2953509953" sldId="601"/>
        </pc:sldMkLst>
        <pc:spChg chg="add mod">
          <ac:chgData name="Laura Finch" userId="S::lfinch@hqi.solutions::fb39cc06-ab26-4ebd-bfe4-08e0020ef85c" providerId="AD" clId="Web-{EC103881-A7DB-AD50-0364-8DB06FBD320B}" dt="2024-04-18T18:17:53.032" v="170" actId="14100"/>
          <ac:spMkLst>
            <pc:docMk/>
            <pc:sldMk cId="2953509953" sldId="601"/>
            <ac:spMk id="2" creationId="{64F725C8-B884-F273-A90E-3F198884356A}"/>
          </ac:spMkLst>
        </pc:spChg>
        <pc:spChg chg="mod">
          <ac:chgData name="Laura Finch" userId="S::lfinch@hqi.solutions::fb39cc06-ab26-4ebd-bfe4-08e0020ef85c" providerId="AD" clId="Web-{EC103881-A7DB-AD50-0364-8DB06FBD320B}" dt="2024-04-18T18:32:28.385" v="178" actId="20577"/>
          <ac:spMkLst>
            <pc:docMk/>
            <pc:sldMk cId="2953509953" sldId="601"/>
            <ac:spMk id="3" creationId="{D8519380-9522-4055-AF00-15D49B40F68F}"/>
          </ac:spMkLst>
        </pc:spChg>
        <pc:spChg chg="mod">
          <ac:chgData name="Laura Finch" userId="S::lfinch@hqi.solutions::fb39cc06-ab26-4ebd-bfe4-08e0020ef85c" providerId="AD" clId="Web-{EC103881-A7DB-AD50-0364-8DB06FBD320B}" dt="2024-04-18T18:15:49.091" v="155" actId="20577"/>
          <ac:spMkLst>
            <pc:docMk/>
            <pc:sldMk cId="2953509953" sldId="601"/>
            <ac:spMk id="4" creationId="{6D60E683-6D73-4F5F-99A4-58DAE6681209}"/>
          </ac:spMkLst>
        </pc:spChg>
        <pc:spChg chg="del mod">
          <ac:chgData name="Laura Finch" userId="S::lfinch@hqi.solutions::fb39cc06-ab26-4ebd-bfe4-08e0020ef85c" providerId="AD" clId="Web-{EC103881-A7DB-AD50-0364-8DB06FBD320B}" dt="2024-04-18T18:16:37.827" v="158"/>
          <ac:spMkLst>
            <pc:docMk/>
            <pc:sldMk cId="2953509953" sldId="601"/>
            <ac:spMk id="6" creationId="{FC54C5EA-F8E6-77F0-6F38-E0FF523DC0AB}"/>
          </ac:spMkLst>
        </pc:spChg>
        <pc:spChg chg="add mod">
          <ac:chgData name="Laura Finch" userId="S::lfinch@hqi.solutions::fb39cc06-ab26-4ebd-bfe4-08e0020ef85c" providerId="AD" clId="Web-{EC103881-A7DB-AD50-0364-8DB06FBD320B}" dt="2024-04-18T18:34:34.310" v="181" actId="1076"/>
          <ac:spMkLst>
            <pc:docMk/>
            <pc:sldMk cId="2953509953" sldId="601"/>
            <ac:spMk id="7" creationId="{1AD0051B-FB64-EF41-A133-97817E44C486}"/>
          </ac:spMkLst>
        </pc:spChg>
        <pc:spChg chg="add mod">
          <ac:chgData name="Laura Finch" userId="S::lfinch@hqi.solutions::fb39cc06-ab26-4ebd-bfe4-08e0020ef85c" providerId="AD" clId="Web-{EC103881-A7DB-AD50-0364-8DB06FBD320B}" dt="2024-04-18T18:35:39.671" v="196" actId="1076"/>
          <ac:spMkLst>
            <pc:docMk/>
            <pc:sldMk cId="2953509953" sldId="601"/>
            <ac:spMk id="10" creationId="{A29B8922-2E6B-A086-1C57-20671A71E35F}"/>
          </ac:spMkLst>
        </pc:spChg>
        <pc:spChg chg="mod">
          <ac:chgData name="Laura Finch" userId="S::lfinch@hqi.solutions::fb39cc06-ab26-4ebd-bfe4-08e0020ef85c" providerId="AD" clId="Web-{EC103881-A7DB-AD50-0364-8DB06FBD320B}" dt="2024-04-18T18:17:12.922" v="160" actId="14100"/>
          <ac:spMkLst>
            <pc:docMk/>
            <pc:sldMk cId="2953509953" sldId="601"/>
            <ac:spMk id="19" creationId="{8A0899EA-1FCC-D87D-3FB5-9A72C48E66CC}"/>
          </ac:spMkLst>
        </pc:spChg>
        <pc:picChg chg="add mod">
          <ac:chgData name="Laura Finch" userId="S::lfinch@hqi.solutions::fb39cc06-ab26-4ebd-bfe4-08e0020ef85c" providerId="AD" clId="Web-{EC103881-A7DB-AD50-0364-8DB06FBD320B}" dt="2024-04-18T18:18:12.158" v="173" actId="1076"/>
          <ac:picMkLst>
            <pc:docMk/>
            <pc:sldMk cId="2953509953" sldId="601"/>
            <ac:picMk id="5" creationId="{09AB5B96-E41A-7FC6-69DF-8892445FE3AA}"/>
          </ac:picMkLst>
        </pc:picChg>
        <pc:picChg chg="add mod">
          <ac:chgData name="Laura Finch" userId="S::lfinch@hqi.solutions::fb39cc06-ab26-4ebd-bfe4-08e0020ef85c" providerId="AD" clId="Web-{EC103881-A7DB-AD50-0364-8DB06FBD320B}" dt="2024-04-18T18:36:03.562" v="199" actId="1076"/>
          <ac:picMkLst>
            <pc:docMk/>
            <pc:sldMk cId="2953509953" sldId="601"/>
            <ac:picMk id="11" creationId="{80A65A8E-5601-1520-38E5-F2A4E70DFE4D}"/>
          </ac:picMkLst>
        </pc:picChg>
        <pc:picChg chg="del">
          <ac:chgData name="Laura Finch" userId="S::lfinch@hqi.solutions::fb39cc06-ab26-4ebd-bfe4-08e0020ef85c" providerId="AD" clId="Web-{EC103881-A7DB-AD50-0364-8DB06FBD320B}" dt="2024-04-18T18:16:40.827" v="159"/>
          <ac:picMkLst>
            <pc:docMk/>
            <pc:sldMk cId="2953509953" sldId="601"/>
            <ac:picMk id="12" creationId="{16D394A1-3695-4565-CAA6-D1C5B6B297F8}"/>
          </ac:picMkLst>
        </pc:picChg>
        <pc:picChg chg="add mod">
          <ac:chgData name="Laura Finch" userId="S::lfinch@hqi.solutions::fb39cc06-ab26-4ebd-bfe4-08e0020ef85c" providerId="AD" clId="Web-{EC103881-A7DB-AD50-0364-8DB06FBD320B}" dt="2024-04-18T18:43:26.293" v="202" actId="1076"/>
          <ac:picMkLst>
            <pc:docMk/>
            <pc:sldMk cId="2953509953" sldId="601"/>
            <ac:picMk id="15" creationId="{9A99D9CB-E4D1-7020-C4C3-DE31B8F61873}"/>
          </ac:picMkLst>
        </pc:picChg>
        <pc:picChg chg="mod">
          <ac:chgData name="Laura Finch" userId="S::lfinch@hqi.solutions::fb39cc06-ab26-4ebd-bfe4-08e0020ef85c" providerId="AD" clId="Web-{EC103881-A7DB-AD50-0364-8DB06FBD320B}" dt="2024-04-18T18:17:15.984" v="161" actId="1076"/>
          <ac:picMkLst>
            <pc:docMk/>
            <pc:sldMk cId="2953509953" sldId="601"/>
            <ac:picMk id="23" creationId="{4244D89F-C534-89D2-11D3-C03B2F5F95B2}"/>
          </ac:picMkLst>
        </pc:picChg>
        <pc:extLst>
          <p:ext xmlns:p="http://schemas.openxmlformats.org/presentationml/2006/main" uri="{D6D511B9-2390-475A-947B-AFAB55BFBCF1}">
            <pc226:cmChg xmlns:pc226="http://schemas.microsoft.com/office/powerpoint/2022/06/main/command" chg="add mod">
              <pc226:chgData name="Laura Finch" userId="S::lfinch@hqi.solutions::fb39cc06-ab26-4ebd-bfe4-08e0020ef85c" providerId="AD" clId="Web-{EC103881-A7DB-AD50-0364-8DB06FBD320B}" dt="2024-04-18T19:36:14.012" v="207"/>
              <pc2:cmMkLst xmlns:pc2="http://schemas.microsoft.com/office/powerpoint/2019/9/main/command">
                <pc:docMk/>
                <pc:sldMk cId="2953509953" sldId="601"/>
                <pc2:cmMk id="{DC339255-450E-41E8-AA30-1BBB34D00F9B}"/>
              </pc2:cmMkLst>
            </pc226:cmChg>
            <pc226:cmChg xmlns:pc226="http://schemas.microsoft.com/office/powerpoint/2022/06/main/command" chg="mod">
              <pc226:chgData name="Laura Finch" userId="S::lfinch@hqi.solutions::fb39cc06-ab26-4ebd-bfe4-08e0020ef85c" providerId="AD" clId="Web-{EC103881-A7DB-AD50-0364-8DB06FBD320B}" dt="2024-04-18T18:15:40.107" v="154" actId="20577"/>
              <pc2:cmMkLst xmlns:pc2="http://schemas.microsoft.com/office/powerpoint/2019/9/main/command">
                <pc:docMk/>
                <pc:sldMk cId="2953509953" sldId="601"/>
                <pc2:cmMk id="{7E2214A2-99E4-43B0-86DA-6B991F9DC961}"/>
              </pc2:cmMkLst>
            </pc226:cmChg>
            <pc226:cmChg xmlns:pc226="http://schemas.microsoft.com/office/powerpoint/2022/06/main/command" chg="mod">
              <pc226:chgData name="Laura Finch" userId="S::lfinch@hqi.solutions::fb39cc06-ab26-4ebd-bfe4-08e0020ef85c" providerId="AD" clId="Web-{EC103881-A7DB-AD50-0364-8DB06FBD320B}" dt="2024-04-18T19:35:32.260" v="206"/>
              <pc2:cmMkLst xmlns:pc2="http://schemas.microsoft.com/office/powerpoint/2019/9/main/command">
                <pc:docMk/>
                <pc:sldMk cId="2953509953" sldId="601"/>
                <pc2:cmMk id="{04650CA4-B78D-4CC8-8CE4-492C97439DE3}"/>
              </pc2:cmMkLst>
            </pc226:cmChg>
            <pc226:cmChg xmlns:pc226="http://schemas.microsoft.com/office/powerpoint/2022/06/main/command" chg="mod">
              <pc226:chgData name="Laura Finch" userId="S::lfinch@hqi.solutions::fb39cc06-ab26-4ebd-bfe4-08e0020ef85c" providerId="AD" clId="Web-{EC103881-A7DB-AD50-0364-8DB06FBD320B}" dt="2024-04-18T18:45:28.125" v="204"/>
              <pc2:cmMkLst xmlns:pc2="http://schemas.microsoft.com/office/powerpoint/2019/9/main/command">
                <pc:docMk/>
                <pc:sldMk cId="2953509953" sldId="601"/>
                <pc2:cmMk id="{1CAB47AF-94FF-4D11-8259-E85498836AA4}"/>
              </pc2:cmMkLst>
              <pc226:cmRplyChg chg="add">
                <pc226:chgData name="Laura Finch" userId="S::lfinch@hqi.solutions::fb39cc06-ab26-4ebd-bfe4-08e0020ef85c" providerId="AD" clId="Web-{EC103881-A7DB-AD50-0364-8DB06FBD320B}" dt="2024-04-18T18:45:28.125" v="204"/>
                <pc2:cmRplyMkLst xmlns:pc2="http://schemas.microsoft.com/office/powerpoint/2019/9/main/command">
                  <pc:docMk/>
                  <pc:sldMk cId="2953509953" sldId="601"/>
                  <pc2:cmMk id="{1CAB47AF-94FF-4D11-8259-E85498836AA4}"/>
                  <pc2:cmRplyMk id="{FF99C3BD-23B9-4BE9-943F-4BB712DD65AC}"/>
                </pc2:cmRplyMkLst>
              </pc226:cmRplyChg>
            </pc226:cmChg>
          </p:ext>
        </pc:extLst>
      </pc:sldChg>
    </pc:docChg>
  </pc:docChgLst>
  <pc:docChgLst>
    <pc:chgData name="Mary Locklin" userId="b7584531-bce8-4955-b104-0c06e6d73194" providerId="ADAL" clId="{FC611800-DAE8-9B4A-BC10-971E9C9DED0F}"/>
    <pc:docChg chg="">
      <pc:chgData name="Mary Locklin" userId="b7584531-bce8-4955-b104-0c06e6d73194" providerId="ADAL" clId="{FC611800-DAE8-9B4A-BC10-971E9C9DED0F}" dt="2024-04-18T14:47:52.295" v="0"/>
      <pc:docMkLst>
        <pc:docMk/>
      </pc:docMkLst>
      <pc:sldChg chg="modCm">
        <pc:chgData name="Mary Locklin" userId="b7584531-bce8-4955-b104-0c06e6d73194" providerId="ADAL" clId="{FC611800-DAE8-9B4A-BC10-971E9C9DED0F}" dt="2024-04-18T14:47:52.295" v="0"/>
        <pc:sldMkLst>
          <pc:docMk/>
          <pc:sldMk cId="2953509953" sldId="601"/>
        </pc:sldMkLst>
        <pc:extLst>
          <p:ext xmlns:p="http://schemas.openxmlformats.org/presentationml/2006/main" uri="{D6D511B9-2390-475A-947B-AFAB55BFBCF1}">
            <pc226:cmChg xmlns:pc226="http://schemas.microsoft.com/office/powerpoint/2022/06/main/command" chg="">
              <pc226:chgData name="Mary Locklin" userId="b7584531-bce8-4955-b104-0c06e6d73194" providerId="ADAL" clId="{FC611800-DAE8-9B4A-BC10-971E9C9DED0F}" dt="2024-04-18T14:47:52.295" v="0"/>
              <pc2:cmMkLst xmlns:pc2="http://schemas.microsoft.com/office/powerpoint/2019/9/main/command">
                <pc:docMk/>
                <pc:sldMk cId="2953509953" sldId="601"/>
                <pc2:cmMk id="{7E2214A2-99E4-43B0-86DA-6B991F9DC961}"/>
              </pc2:cmMkLst>
              <pc226:cmRplyChg chg="add">
                <pc226:chgData name="Mary Locklin" userId="b7584531-bce8-4955-b104-0c06e6d73194" providerId="ADAL" clId="{FC611800-DAE8-9B4A-BC10-971E9C9DED0F}" dt="2024-04-18T14:47:52.295" v="0"/>
                <pc2:cmRplyMkLst xmlns:pc2="http://schemas.microsoft.com/office/powerpoint/2019/9/main/command">
                  <pc:docMk/>
                  <pc:sldMk cId="2953509953" sldId="601"/>
                  <pc2:cmMk id="{7E2214A2-99E4-43B0-86DA-6B991F9DC961}"/>
                  <pc2:cmRplyMk id="{97376C74-08C8-8642-BA58-4A3F8A47077C}"/>
                </pc2:cmRplyMkLst>
              </pc226:cmRplyChg>
            </pc226:cmChg>
          </p:ext>
        </pc:extLst>
      </pc:sldChg>
    </pc:docChg>
  </pc:docChgLst>
  <pc:docChgLst>
    <pc:chgData name="Laura Finch" userId="S::lfinch@hqi.solutions::fb39cc06-ab26-4ebd-bfe4-08e0020ef85c" providerId="AD" clId="Web-{2DFE0EC8-535E-1553-2236-A6338DF26B6A}"/>
    <pc:docChg chg="">
      <pc:chgData name="Laura Finch" userId="S::lfinch@hqi.solutions::fb39cc06-ab26-4ebd-bfe4-08e0020ef85c" providerId="AD" clId="Web-{2DFE0EC8-535E-1553-2236-A6338DF26B6A}" dt="2024-04-18T14:33:02.343" v="2"/>
      <pc:docMkLst>
        <pc:docMk/>
      </pc:docMkLst>
      <pc:sldChg chg="modCm">
        <pc:chgData name="Laura Finch" userId="S::lfinch@hqi.solutions::fb39cc06-ab26-4ebd-bfe4-08e0020ef85c" providerId="AD" clId="Web-{2DFE0EC8-535E-1553-2236-A6338DF26B6A}" dt="2024-04-18T14:31:46.261" v="1"/>
        <pc:sldMkLst>
          <pc:docMk/>
          <pc:sldMk cId="1529452694" sldId="322"/>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2DFE0EC8-535E-1553-2236-A6338DF26B6A}" dt="2024-04-18T14:31:46.261" v="1"/>
              <pc2:cmMkLst xmlns:pc2="http://schemas.microsoft.com/office/powerpoint/2019/9/main/command">
                <pc:docMk/>
                <pc:sldMk cId="1529452694" sldId="322"/>
                <pc2:cmMk id="{BCE0B537-103D-4955-B5C6-16CD852D6BAA}"/>
              </pc2:cmMkLst>
              <pc226:cmRplyChg chg="add">
                <pc226:chgData name="Laura Finch" userId="S::lfinch@hqi.solutions::fb39cc06-ab26-4ebd-bfe4-08e0020ef85c" providerId="AD" clId="Web-{2DFE0EC8-535E-1553-2236-A6338DF26B6A}" dt="2024-04-18T14:31:46.261" v="1"/>
                <pc2:cmRplyMkLst xmlns:pc2="http://schemas.microsoft.com/office/powerpoint/2019/9/main/command">
                  <pc:docMk/>
                  <pc:sldMk cId="1529452694" sldId="322"/>
                  <pc2:cmMk id="{BCE0B537-103D-4955-B5C6-16CD852D6BAA}"/>
                  <pc2:cmRplyMk id="{AD873067-9425-4B4E-B7AC-D955C8B8A117}"/>
                </pc2:cmRplyMkLst>
              </pc226:cmRplyChg>
            </pc226:cmChg>
            <pc226:cmChg xmlns:pc226="http://schemas.microsoft.com/office/powerpoint/2022/06/main/command" chg="">
              <pc226:chgData name="Laura Finch" userId="S::lfinch@hqi.solutions::fb39cc06-ab26-4ebd-bfe4-08e0020ef85c" providerId="AD" clId="Web-{2DFE0EC8-535E-1553-2236-A6338DF26B6A}" dt="2024-04-18T14:30:57.148" v="0"/>
              <pc2:cmMkLst xmlns:pc2="http://schemas.microsoft.com/office/powerpoint/2019/9/main/command">
                <pc:docMk/>
                <pc:sldMk cId="1529452694" sldId="322"/>
                <pc2:cmMk id="{106B69DF-2825-4E78-84E7-83DDE50E3A1F}"/>
              </pc2:cmMkLst>
              <pc226:cmRplyChg chg="add">
                <pc226:chgData name="Laura Finch" userId="S::lfinch@hqi.solutions::fb39cc06-ab26-4ebd-bfe4-08e0020ef85c" providerId="AD" clId="Web-{2DFE0EC8-535E-1553-2236-A6338DF26B6A}" dt="2024-04-18T14:30:57.148" v="0"/>
                <pc2:cmRplyMkLst xmlns:pc2="http://schemas.microsoft.com/office/powerpoint/2019/9/main/command">
                  <pc:docMk/>
                  <pc:sldMk cId="1529452694" sldId="322"/>
                  <pc2:cmMk id="{106B69DF-2825-4E78-84E7-83DDE50E3A1F}"/>
                  <pc2:cmRplyMk id="{23ACF350-D930-4922-8C3C-D0298BBE5A24}"/>
                </pc2:cmRplyMkLst>
              </pc226:cmRplyChg>
            </pc226:cmChg>
          </p:ext>
        </pc:extLst>
      </pc:sldChg>
      <pc:sldChg chg="modCm">
        <pc:chgData name="Laura Finch" userId="S::lfinch@hqi.solutions::fb39cc06-ab26-4ebd-bfe4-08e0020ef85c" providerId="AD" clId="Web-{2DFE0EC8-535E-1553-2236-A6338DF26B6A}" dt="2024-04-18T14:33:02.343" v="2"/>
        <pc:sldMkLst>
          <pc:docMk/>
          <pc:sldMk cId="2953509953" sldId="601"/>
        </pc:sldMkLst>
        <pc:extLst>
          <p:ext xmlns:p="http://schemas.openxmlformats.org/presentationml/2006/main" uri="{D6D511B9-2390-475A-947B-AFAB55BFBCF1}">
            <pc226:cmChg xmlns:pc226="http://schemas.microsoft.com/office/powerpoint/2022/06/main/command" chg="mod modTsk">
              <pc226:chgData name="Laura Finch" userId="S::lfinch@hqi.solutions::fb39cc06-ab26-4ebd-bfe4-08e0020ef85c" providerId="AD" clId="Web-{2DFE0EC8-535E-1553-2236-A6338DF26B6A}" dt="2024-04-18T14:33:02.343" v="2"/>
              <pc2:cmMkLst xmlns:pc2="http://schemas.microsoft.com/office/powerpoint/2019/9/main/command">
                <pc:docMk/>
                <pc:sldMk cId="2953509953" sldId="601"/>
                <pc2:cmMk id="{7E2214A2-99E4-43B0-86DA-6B991F9DC961}"/>
              </pc2:cmMkLst>
              <pc226:cmRplyChg chg="add">
                <pc226:chgData name="Laura Finch" userId="S::lfinch@hqi.solutions::fb39cc06-ab26-4ebd-bfe4-08e0020ef85c" providerId="AD" clId="Web-{2DFE0EC8-535E-1553-2236-A6338DF26B6A}" dt="2024-04-18T14:33:02.343" v="2"/>
                <pc2:cmRplyMkLst xmlns:pc2="http://schemas.microsoft.com/office/powerpoint/2019/9/main/command">
                  <pc:docMk/>
                  <pc:sldMk cId="2953509953" sldId="601"/>
                  <pc2:cmMk id="{7E2214A2-99E4-43B0-86DA-6B991F9DC961}"/>
                  <pc2:cmRplyMk id="{460F8984-4823-402E-AB31-29D40ACDB836}"/>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E227B-B7DD-4B92-A190-0E2620C4875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D79B-9225-4D32-B5B3-5FA7AA6FD63D}" type="slidenum">
              <a:rPr lang="en-US" smtClean="0"/>
              <a:t>‹#›</a:t>
            </a:fld>
            <a:endParaRPr lang="en-US"/>
          </a:p>
        </p:txBody>
      </p:sp>
    </p:spTree>
    <p:extLst>
      <p:ext uri="{BB962C8B-B14F-4D97-AF65-F5344CB8AC3E}">
        <p14:creationId xmlns:p14="http://schemas.microsoft.com/office/powerpoint/2010/main" val="54690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02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Pneumonia is a common infection in nursing homes that can lead to hospitalization and or sepsis.  The CDC recommends several vaccines to help with respiratory illnesses and we are happy to provide them or help make an appointment for your loved one.  To close, I want to leave you with this message that washing hands and vaccines can help prevent sepsis.  Reporting symptoms you might notice to staff can help with earlier treatment and decision making. </a:t>
            </a:r>
          </a:p>
        </p:txBody>
      </p:sp>
      <p:sp>
        <p:nvSpPr>
          <p:cNvPr id="4" name="Slide Number Placeholder 3"/>
          <p:cNvSpPr>
            <a:spLocks noGrp="1"/>
          </p:cNvSpPr>
          <p:nvPr>
            <p:ph type="sldNum" sz="quarter" idx="5"/>
          </p:nvPr>
        </p:nvSpPr>
        <p:spPr/>
        <p:txBody>
          <a:bodyPr/>
          <a:lstStyle/>
          <a:p>
            <a:fld id="{56AFD79B-9225-4D32-B5B3-5FA7AA6FD63D}" type="slidenum">
              <a:rPr lang="en-US" smtClean="0"/>
              <a:t>11</a:t>
            </a:fld>
            <a:endParaRPr lang="en-US"/>
          </a:p>
        </p:txBody>
      </p:sp>
    </p:spTree>
    <p:extLst>
      <p:ext uri="{BB962C8B-B14F-4D97-AF65-F5344CB8AC3E}">
        <p14:creationId xmlns:p14="http://schemas.microsoft.com/office/powerpoint/2010/main" val="37203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Thank you for your attention. Are there any questions?</a:t>
            </a:r>
          </a:p>
        </p:txBody>
      </p:sp>
      <p:sp>
        <p:nvSpPr>
          <p:cNvPr id="4" name="Slide Number Placeholder 3"/>
          <p:cNvSpPr>
            <a:spLocks noGrp="1"/>
          </p:cNvSpPr>
          <p:nvPr>
            <p:ph type="sldNum" sz="quarter" idx="5"/>
          </p:nvPr>
        </p:nvSpPr>
        <p:spPr/>
        <p:txBody>
          <a:bodyPr/>
          <a:lstStyle/>
          <a:p>
            <a:fld id="{56AFD79B-9225-4D32-B5B3-5FA7AA6FD63D}" type="slidenum">
              <a:rPr lang="en-US" smtClean="0"/>
              <a:t>12</a:t>
            </a:fld>
            <a:endParaRPr lang="en-US"/>
          </a:p>
        </p:txBody>
      </p:sp>
    </p:spTree>
    <p:extLst>
      <p:ext uri="{BB962C8B-B14F-4D97-AF65-F5344CB8AC3E}">
        <p14:creationId xmlns:p14="http://schemas.microsoft.com/office/powerpoint/2010/main" val="249463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3B6"/>
                </a:solidFill>
                <a:latin typeface="Nirmala UI"/>
                <a:ea typeface="Nirmala UI" panose="020B0502040204020203" pitchFamily="34" charset="0"/>
                <a:cs typeface="Nirmala UI"/>
              </a:rPr>
              <a:t>Welcome to today’s talk on sepsis.  My name is XXXXXX and my role in the nursing home is XXXXX.  I am happy to share this information with you so that we can all help residents avoid sepsis.</a:t>
            </a:r>
            <a:endParaRPr lang="en-US" dirty="0">
              <a:solidFill>
                <a:srgbClr val="0073B6"/>
              </a:solidFill>
              <a:latin typeface="Nirmala UI"/>
              <a:ea typeface="Nirmala UI" panose="020B0502040204020203" pitchFamily="34" charset="0"/>
              <a:cs typeface="Nirmala UI" panose="020B0502040204020203" pitchFamily="34" charset="0"/>
            </a:endParaRPr>
          </a:p>
          <a:p>
            <a:endParaRPr lang="en-US" dirty="0"/>
          </a:p>
        </p:txBody>
      </p:sp>
    </p:spTree>
    <p:extLst>
      <p:ext uri="{BB962C8B-B14F-4D97-AF65-F5344CB8AC3E}">
        <p14:creationId xmlns:p14="http://schemas.microsoft.com/office/powerpoint/2010/main" val="131626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56AFD79B-9225-4D32-B5B3-5FA7AA6FD63D}" type="slidenum">
              <a:rPr lang="en-US" smtClean="0"/>
              <a:t>3</a:t>
            </a:fld>
            <a:endParaRPr lang="en-US"/>
          </a:p>
        </p:txBody>
      </p:sp>
    </p:spTree>
    <p:extLst>
      <p:ext uri="{BB962C8B-B14F-4D97-AF65-F5344CB8AC3E}">
        <p14:creationId xmlns:p14="http://schemas.microsoft.com/office/powerpoint/2010/main" val="152488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You may have heard about sepsis or blood poisoning before.  Today we want to give you information and tools to help prevent sepsis.  Sepsis happens when someone has an infection, any infection, and the mechanisms in the body that usually fight infection turn on the body.  This can cause someone to get ill quickly, as their vital organs are affected.  What we mainly see in our facility, because the people who live here are older and frailer,  is infections from respiratory infections, like pneumonia, urinary tract infections and sometimes infections from skin openings.</a:t>
            </a:r>
          </a:p>
        </p:txBody>
      </p:sp>
      <p:sp>
        <p:nvSpPr>
          <p:cNvPr id="4" name="Slide Number Placeholder 3"/>
          <p:cNvSpPr>
            <a:spLocks noGrp="1"/>
          </p:cNvSpPr>
          <p:nvPr>
            <p:ph type="sldNum" sz="quarter" idx="5"/>
          </p:nvPr>
        </p:nvSpPr>
        <p:spPr/>
        <p:txBody>
          <a:bodyPr/>
          <a:lstStyle/>
          <a:p>
            <a:fld id="{56AFD79B-9225-4D32-B5B3-5FA7AA6FD63D}" type="slidenum">
              <a:rPr lang="en-US" smtClean="0"/>
              <a:t>4</a:t>
            </a:fld>
            <a:endParaRPr lang="en-US"/>
          </a:p>
        </p:txBody>
      </p:sp>
    </p:spTree>
    <p:extLst>
      <p:ext uri="{BB962C8B-B14F-4D97-AF65-F5344CB8AC3E}">
        <p14:creationId xmlns:p14="http://schemas.microsoft.com/office/powerpoint/2010/main" val="96977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Today we want to give you tools and information about sepsis and this stoplight tool is one you may see.  If someone answers in the yellow or red about fevers or shortness of breath, etc., we want to take action by calling for help right away.  We have some handouts for you available**  People who live in nursing facilities are more at risk because their immune system might not be as strong simply because they are older or because they have become more ill through a recent hospitalization for any reason, but especially one for infection.  It is common for people in nursing homes to have several chronic illnesses and these also increase the risk for sepsis</a:t>
            </a:r>
          </a:p>
        </p:txBody>
      </p:sp>
      <p:sp>
        <p:nvSpPr>
          <p:cNvPr id="4" name="Slide Number Placeholder 3"/>
          <p:cNvSpPr>
            <a:spLocks noGrp="1"/>
          </p:cNvSpPr>
          <p:nvPr>
            <p:ph type="sldNum" sz="quarter" idx="5"/>
          </p:nvPr>
        </p:nvSpPr>
        <p:spPr/>
        <p:txBody>
          <a:bodyPr/>
          <a:lstStyle/>
          <a:p>
            <a:fld id="{56AFD79B-9225-4D32-B5B3-5FA7AA6FD63D}" type="slidenum">
              <a:rPr lang="en-US" smtClean="0"/>
              <a:t>5</a:t>
            </a:fld>
            <a:endParaRPr lang="en-US"/>
          </a:p>
        </p:txBody>
      </p:sp>
    </p:spTree>
    <p:extLst>
      <p:ext uri="{BB962C8B-B14F-4D97-AF65-F5344CB8AC3E}">
        <p14:creationId xmlns:p14="http://schemas.microsoft.com/office/powerpoint/2010/main" val="157096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Like the stoplight tool states, these can be symptoms of sepsis:  fever or low temperature, shivering, confusions, difficulty breathing, clamminess, sweating, pain, a feeling of doom, low urine output, a high heart rate, weak pulse, a low blood pressure, dizziness.  To recover from sepsis medical treatment is required, some residents and families may have chosen comfort care and our staff is experienced with taking care of residents who have made this choice.  For people who choose to go to the hospital, we will communicate our concerns about sepsis with the emergency transportation service and with the emergency department and send records with the resident.   </a:t>
            </a:r>
          </a:p>
        </p:txBody>
      </p:sp>
      <p:sp>
        <p:nvSpPr>
          <p:cNvPr id="4" name="Slide Number Placeholder 3"/>
          <p:cNvSpPr>
            <a:spLocks noGrp="1"/>
          </p:cNvSpPr>
          <p:nvPr>
            <p:ph type="sldNum" sz="quarter" idx="5"/>
          </p:nvPr>
        </p:nvSpPr>
        <p:spPr/>
        <p:txBody>
          <a:bodyPr/>
          <a:lstStyle/>
          <a:p>
            <a:fld id="{56AFD79B-9225-4D32-B5B3-5FA7AA6FD63D}" type="slidenum">
              <a:rPr lang="en-US" smtClean="0"/>
              <a:t>6</a:t>
            </a:fld>
            <a:endParaRPr lang="en-US"/>
          </a:p>
        </p:txBody>
      </p:sp>
    </p:spTree>
    <p:extLst>
      <p:ext uri="{BB962C8B-B14F-4D97-AF65-F5344CB8AC3E}">
        <p14:creationId xmlns:p14="http://schemas.microsoft.com/office/powerpoint/2010/main" val="370633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That might seem like a lot to remember, so you can use this TIME model to help remember the symptoms, Temperature, Infection, Mental decline and Extremely ill.  It is very important to remember that a risk for sepsis is overtreating infections with antibiotics. Antibiotic guidance has changed over the years based on research that shows it is best to use the right antibiotic for the right length of time only when it is needed.  </a:t>
            </a:r>
          </a:p>
        </p:txBody>
      </p:sp>
      <p:sp>
        <p:nvSpPr>
          <p:cNvPr id="4" name="Slide Number Placeholder 3"/>
          <p:cNvSpPr>
            <a:spLocks noGrp="1"/>
          </p:cNvSpPr>
          <p:nvPr>
            <p:ph type="sldNum" sz="quarter" idx="5"/>
          </p:nvPr>
        </p:nvSpPr>
        <p:spPr/>
        <p:txBody>
          <a:bodyPr/>
          <a:lstStyle/>
          <a:p>
            <a:fld id="{56AFD79B-9225-4D32-B5B3-5FA7AA6FD63D}" type="slidenum">
              <a:rPr lang="en-US" smtClean="0"/>
              <a:t>7</a:t>
            </a:fld>
            <a:endParaRPr lang="en-US"/>
          </a:p>
        </p:txBody>
      </p:sp>
    </p:spTree>
    <p:extLst>
      <p:ext uri="{BB962C8B-B14F-4D97-AF65-F5344CB8AC3E}">
        <p14:creationId xmlns:p14="http://schemas.microsoft.com/office/powerpoint/2010/main" val="221214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Just like having bacteria in urine doesn't always mean a UTI, a person can have bacteria in other place, like stool and not have an active </a:t>
            </a:r>
            <a:r>
              <a:rPr lang="en-US" err="1">
                <a:latin typeface="Calibri"/>
                <a:ea typeface="Calibri"/>
                <a:cs typeface="Calibri"/>
              </a:rPr>
              <a:t>CDiff</a:t>
            </a:r>
            <a:r>
              <a:rPr lang="en-US">
                <a:latin typeface="Calibri"/>
                <a:ea typeface="Calibri"/>
                <a:cs typeface="Calibri"/>
              </a:rPr>
              <a:t> infection.  What we also know is that good handwashing helps a lot.</a:t>
            </a:r>
          </a:p>
        </p:txBody>
      </p:sp>
      <p:sp>
        <p:nvSpPr>
          <p:cNvPr id="4" name="Slide Number Placeholder 3"/>
          <p:cNvSpPr>
            <a:spLocks noGrp="1"/>
          </p:cNvSpPr>
          <p:nvPr>
            <p:ph type="sldNum" sz="quarter" idx="5"/>
          </p:nvPr>
        </p:nvSpPr>
        <p:spPr/>
        <p:txBody>
          <a:bodyPr/>
          <a:lstStyle/>
          <a:p>
            <a:fld id="{56AFD79B-9225-4D32-B5B3-5FA7AA6FD63D}" type="slidenum">
              <a:rPr lang="en-US" smtClean="0"/>
              <a:t>8</a:t>
            </a:fld>
            <a:endParaRPr lang="en-US"/>
          </a:p>
        </p:txBody>
      </p:sp>
    </p:spTree>
    <p:extLst>
      <p:ext uri="{BB962C8B-B14F-4D97-AF65-F5344CB8AC3E}">
        <p14:creationId xmlns:p14="http://schemas.microsoft.com/office/powerpoint/2010/main" val="340723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 have COVID, RSV and pneumococcal vaccines available in our facility for residents.  Seasonally, we also have the flu vaccine available.  Don't wait, get vaccinated to prevent these illnesses.</a:t>
            </a:r>
          </a:p>
        </p:txBody>
      </p:sp>
      <p:sp>
        <p:nvSpPr>
          <p:cNvPr id="4" name="Slide Number Placeholder 3"/>
          <p:cNvSpPr>
            <a:spLocks noGrp="1"/>
          </p:cNvSpPr>
          <p:nvPr>
            <p:ph type="sldNum" sz="quarter" idx="5"/>
          </p:nvPr>
        </p:nvSpPr>
        <p:spPr/>
        <p:txBody>
          <a:bodyPr/>
          <a:lstStyle/>
          <a:p>
            <a:fld id="{56AFD79B-9225-4D32-B5B3-5FA7AA6FD63D}" type="slidenum">
              <a:rPr lang="en-US" smtClean="0"/>
              <a:t>10</a:t>
            </a:fld>
            <a:endParaRPr lang="en-US"/>
          </a:p>
        </p:txBody>
      </p:sp>
    </p:spTree>
    <p:extLst>
      <p:ext uri="{BB962C8B-B14F-4D97-AF65-F5344CB8AC3E}">
        <p14:creationId xmlns:p14="http://schemas.microsoft.com/office/powerpoint/2010/main" val="329226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E4A2-ABBF-125A-DBEC-032FC3010F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AA775F-23F3-433B-44E4-EFFC95E9F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73F246-3326-02CB-9A3C-90BC63582FD5}"/>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6A7CEC6E-9EF6-67E2-EFCD-3B5F4BC35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DF8C9-62C0-B70B-2A47-92CCDCF011F2}"/>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219557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7253-FEF7-3C7D-7175-7DDB262E6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2ACD1-BEC1-BBF2-DB6C-55E37D15B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4212E-D1CB-8C96-F8C4-A0BFF7B96663}"/>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D03B4EDD-A668-C486-49D5-3B5D42772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899AE-B654-F93D-8219-1E24D0507BA1}"/>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228302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B90EE-F7DD-AD6F-97CB-E23C2949C2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4739E-77BC-1241-05D6-30708104D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1B0B-49B7-750A-E7BA-D400790DC38F}"/>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DFDD3484-A1BA-0E17-F398-5C32E4B0A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98BE6-C14A-4753-3DCF-180A3DFF831F}"/>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78097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1640651452"/>
      </p:ext>
    </p:extLst>
  </p:cSld>
  <p:clrMapOvr>
    <a:masterClrMapping/>
  </p:clrMapOvr>
  <p:extLst>
    <p:ext uri="{DCECCB84-F9BA-43D5-87BE-67443E8EF086}">
      <p15:sldGuideLst xmlns:p15="http://schemas.microsoft.com/office/powerpoint/2012/main">
        <p15:guide id="1" orient="horz" pos="3696">
          <p15:clr>
            <a:srgbClr val="FBAE40"/>
          </p15:clr>
        </p15:guide>
        <p15:guide id="2" pos="34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5417" y="0"/>
            <a:ext cx="12192000" cy="266816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6067964" y="-3404516"/>
            <a:ext cx="68281" cy="1220419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610635" y="856276"/>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86135" y="3429001"/>
            <a:ext cx="10685028" cy="1832811"/>
          </a:xfrm>
        </p:spPr>
        <p:txBody>
          <a:bodyPr>
            <a:noAutofit/>
          </a:bodyPr>
          <a:lstStyle>
            <a:lvl1pPr marL="0" indent="0">
              <a:spcBef>
                <a:spcPts val="0"/>
              </a:spcBef>
              <a:buNone/>
              <a:defRPr sz="6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86135" y="5332411"/>
            <a:ext cx="7501493"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25" y="6135808"/>
            <a:ext cx="1856852" cy="486113"/>
          </a:xfrm>
          <a:prstGeom prst="rect">
            <a:avLst/>
          </a:prstGeom>
        </p:spPr>
      </p:pic>
    </p:spTree>
    <p:extLst>
      <p:ext uri="{BB962C8B-B14F-4D97-AF65-F5344CB8AC3E}">
        <p14:creationId xmlns:p14="http://schemas.microsoft.com/office/powerpoint/2010/main" val="2473348589"/>
      </p:ext>
    </p:extLst>
  </p:cSld>
  <p:clrMapOvr>
    <a:masterClrMapping/>
  </p:clrMapOvr>
  <p:extLst>
    <p:ext uri="{DCECCB84-F9BA-43D5-87BE-67443E8EF086}">
      <p15:sldGuideLst xmlns:p15="http://schemas.microsoft.com/office/powerpoint/2012/main">
        <p15:guide id="1" orient="horz" pos="90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500209" cy="293868"/>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 name="Straight Connector 2">
            <a:extLst>
              <a:ext uri="{FF2B5EF4-FFF2-40B4-BE49-F238E27FC236}">
                <a16:creationId xmlns:a16="http://schemas.microsoft.com/office/drawing/2014/main" id="{602DC9DF-7A1F-4FB9-0E88-5D748F6D568F}"/>
              </a:ext>
            </a:extLst>
          </p:cNvPr>
          <p:cNvCxnSpPr>
            <a:cxnSpLocks/>
          </p:cNvCxnSpPr>
          <p:nvPr userDrawn="1"/>
        </p:nvCxnSpPr>
        <p:spPr>
          <a:xfrm>
            <a:off x="605214" y="6288967"/>
            <a:ext cx="10986561" cy="0"/>
          </a:xfrm>
          <a:prstGeom prst="line">
            <a:avLst/>
          </a:prstGeom>
          <a:ln>
            <a:solidFill>
              <a:srgbClr val="0073B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900574"/>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4883-B5C5-A317-81AB-72AC58F50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98431-1958-DA5D-9675-2DCDDAE04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08144-2991-9559-75EA-C1AF3DF8C03A}"/>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8D11B89D-1BAA-B64D-5F9E-47217F877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AA843-886B-0416-60C2-38801ED7E97F}"/>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139620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149E-A05A-E088-9684-D9BDB3FED6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4E888F-F00A-DF49-7829-87C72956C1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5D9BA8-6473-25B0-1CE3-0FAFA739BBB7}"/>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07CA94C4-55A9-BC7B-EB6E-A495F1309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55294-1B49-9AE5-11CC-F315B01BB4BE}"/>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71851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FB0E-5EC2-12CF-6163-B75E38707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7B113-E228-31CA-5F0B-1A14F9DFE1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601F57-D3F9-8981-722D-D639D71196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52EE3-80B4-EBB5-B83D-69E8A6C8714B}"/>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6" name="Footer Placeholder 5">
            <a:extLst>
              <a:ext uri="{FF2B5EF4-FFF2-40B4-BE49-F238E27FC236}">
                <a16:creationId xmlns:a16="http://schemas.microsoft.com/office/drawing/2014/main" id="{D4760658-C6B0-5263-69B0-07F1106DB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81123-4188-775C-98C1-FC26D1FBA393}"/>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98265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BBBC-CBDA-7719-E882-804C026BA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8F51B-24CA-EAD0-8C5D-A04745556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4872B-3FAB-C2CE-3711-3A8CADB2B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E7B665-EEF4-97E9-FC83-062DDA251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72359-16C4-40B9-49DC-6412D7484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48C691-9FF0-2B62-3BE8-FB600958A2A0}"/>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8" name="Footer Placeholder 7">
            <a:extLst>
              <a:ext uri="{FF2B5EF4-FFF2-40B4-BE49-F238E27FC236}">
                <a16:creationId xmlns:a16="http://schemas.microsoft.com/office/drawing/2014/main" id="{946E176F-FBDB-DBC8-9631-9B0D7E8C2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366566-5D6A-55EE-758B-5A508CA11928}"/>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9540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3BE5-B6AD-8493-3846-DD6B31149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195C8-CBEF-8EDF-16D9-2CC396CE814D}"/>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4" name="Footer Placeholder 3">
            <a:extLst>
              <a:ext uri="{FF2B5EF4-FFF2-40B4-BE49-F238E27FC236}">
                <a16:creationId xmlns:a16="http://schemas.microsoft.com/office/drawing/2014/main" id="{D6027A4F-CAC4-D92F-F566-F88264C542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170D72-D0EF-442F-E5C6-4725FFAB6946}"/>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24735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AEA65-C937-D554-00C2-8B5B1D3A540D}"/>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3" name="Footer Placeholder 2">
            <a:extLst>
              <a:ext uri="{FF2B5EF4-FFF2-40B4-BE49-F238E27FC236}">
                <a16:creationId xmlns:a16="http://schemas.microsoft.com/office/drawing/2014/main" id="{534373E8-83C1-EA7E-5262-123B6A820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1CDFF5-7327-2635-CF7C-3A8D40278A77}"/>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324212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6781-F40C-7030-8C4C-567CC669C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6DA92-46FA-5D70-00D4-13BAB12F1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63EC3F-C506-45E0-28B6-7EC6A9EB7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808A7-A443-6F13-93C6-60108EED249A}"/>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6" name="Footer Placeholder 5">
            <a:extLst>
              <a:ext uri="{FF2B5EF4-FFF2-40B4-BE49-F238E27FC236}">
                <a16:creationId xmlns:a16="http://schemas.microsoft.com/office/drawing/2014/main" id="{3FB690F2-E48B-90C2-CA0D-0AE660966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84D19-61D3-E6B8-EE68-EB899AE99844}"/>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203334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29D61-0E42-6BF6-8E99-189404931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CD0736-69C9-014A-0D15-8A8D6ADB4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42F66-6012-D5B7-F4CF-A31031264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30765-E939-AE5A-E652-29EEABC2F92D}"/>
              </a:ext>
            </a:extLst>
          </p:cNvPr>
          <p:cNvSpPr>
            <a:spLocks noGrp="1"/>
          </p:cNvSpPr>
          <p:nvPr>
            <p:ph type="dt" sz="half" idx="10"/>
          </p:nvPr>
        </p:nvSpPr>
        <p:spPr/>
        <p:txBody>
          <a:bodyPr/>
          <a:lstStyle/>
          <a:p>
            <a:fld id="{BE32A017-C2A5-4C77-96B6-6B70EE1D3A14}" type="datetimeFigureOut">
              <a:rPr lang="en-US" smtClean="0"/>
              <a:t>4/23/2024</a:t>
            </a:fld>
            <a:endParaRPr lang="en-US"/>
          </a:p>
        </p:txBody>
      </p:sp>
      <p:sp>
        <p:nvSpPr>
          <p:cNvPr id="6" name="Footer Placeholder 5">
            <a:extLst>
              <a:ext uri="{FF2B5EF4-FFF2-40B4-BE49-F238E27FC236}">
                <a16:creationId xmlns:a16="http://schemas.microsoft.com/office/drawing/2014/main" id="{C25E76AE-25BD-E564-F15D-36861DEBE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59D4B-0A2E-0E11-2CE8-C88236867B6F}"/>
              </a:ext>
            </a:extLst>
          </p:cNvPr>
          <p:cNvSpPr>
            <a:spLocks noGrp="1"/>
          </p:cNvSpPr>
          <p:nvPr>
            <p:ph type="sldNum" sz="quarter" idx="12"/>
          </p:nvPr>
        </p:nvSpPr>
        <p:spPr/>
        <p:txBody>
          <a:bodyPr/>
          <a:lstStyle/>
          <a:p>
            <a:fld id="{6AE990C4-84B9-477E-AD3F-3849A805B9C9}" type="slidenum">
              <a:rPr lang="en-US" smtClean="0"/>
              <a:t>‹#›</a:t>
            </a:fld>
            <a:endParaRPr lang="en-US"/>
          </a:p>
        </p:txBody>
      </p:sp>
    </p:spTree>
    <p:extLst>
      <p:ext uri="{BB962C8B-B14F-4D97-AF65-F5344CB8AC3E}">
        <p14:creationId xmlns:p14="http://schemas.microsoft.com/office/powerpoint/2010/main" val="160961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43EE7-1037-4E2E-AD6B-57D1219A3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09C457-51E5-344A-1563-039FAA8B9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81F93-A24C-1E83-DE0C-75D6F978F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32A017-C2A5-4C77-96B6-6B70EE1D3A14}" type="datetimeFigureOut">
              <a:rPr lang="en-US" smtClean="0"/>
              <a:t>4/23/2024</a:t>
            </a:fld>
            <a:endParaRPr lang="en-US"/>
          </a:p>
        </p:txBody>
      </p:sp>
      <p:sp>
        <p:nvSpPr>
          <p:cNvPr id="5" name="Footer Placeholder 4">
            <a:extLst>
              <a:ext uri="{FF2B5EF4-FFF2-40B4-BE49-F238E27FC236}">
                <a16:creationId xmlns:a16="http://schemas.microsoft.com/office/drawing/2014/main" id="{AB7A3141-2978-F335-74B8-12978A9A5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7655E2-AE03-8F76-0C7C-C0475B066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E990C4-84B9-477E-AD3F-3849A805B9C9}" type="slidenum">
              <a:rPr lang="en-US" smtClean="0"/>
              <a:t>‹#›</a:t>
            </a:fld>
            <a:endParaRPr lang="en-US"/>
          </a:p>
        </p:txBody>
      </p:sp>
    </p:spTree>
    <p:extLst>
      <p:ext uri="{BB962C8B-B14F-4D97-AF65-F5344CB8AC3E}">
        <p14:creationId xmlns:p14="http://schemas.microsoft.com/office/powerpoint/2010/main" val="264633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hsph.harvard.edu/viswanathlab/resources-covid1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hqin.org/wp-content/uploads/2023/09/Protect-Yourself-from-Pneumonia.pdf" TargetMode="External"/><Relationship Id="rId13"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4.svg"/><Relationship Id="rId12" Type="http://schemas.openxmlformats.org/officeDocument/2006/relationships/image" Target="../media/image46.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3.png"/><Relationship Id="rId11" Type="http://schemas.openxmlformats.org/officeDocument/2006/relationships/hyperlink" Target="https://hqin.org/wp-content/uploads/2024/01/Protect-Yourself-from-COVID-19.pdf" TargetMode="External"/><Relationship Id="rId5" Type="http://schemas.openxmlformats.org/officeDocument/2006/relationships/image" Target="../media/image42.png"/><Relationship Id="rId15" Type="http://schemas.openxmlformats.org/officeDocument/2006/relationships/image" Target="../media/image48.png"/><Relationship Id="rId10" Type="http://schemas.openxmlformats.org/officeDocument/2006/relationships/hyperlink" Target="https://hqin.org/wp-content/uploads/2023/10/Protect-Yourself-from-the-Flu.pdf" TargetMode="External"/><Relationship Id="rId4" Type="http://schemas.openxmlformats.org/officeDocument/2006/relationships/hyperlink" Target="https://www.cdc.gov/sepsis/prevention/index.html" TargetMode="External"/><Relationship Id="rId9" Type="http://schemas.openxmlformats.org/officeDocument/2006/relationships/image" Target="../media/image45.png"/><Relationship Id="rId14" Type="http://schemas.openxmlformats.org/officeDocument/2006/relationships/hyperlink" Target="https://hqin.org/wp-content/uploads/2023/09/Protect-Yourself-from-RSV.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hyperlink" Target="https://hqin.org/wp-content/uploads/2023/09/Protect-Yourself-from-RSV.pdf" TargetMode="External"/><Relationship Id="rId13" Type="http://schemas.openxmlformats.org/officeDocument/2006/relationships/hyperlink" Target="https://www.sepsis.org/sepsisand/aging/" TargetMode="External"/><Relationship Id="rId3" Type="http://schemas.openxmlformats.org/officeDocument/2006/relationships/hyperlink" Target="https://hqin.org/wp-content/uploads/2021/06/A-Guide-for-Understanding-Sepsis_508.pdf" TargetMode="External"/><Relationship Id="rId7" Type="http://schemas.openxmlformats.org/officeDocument/2006/relationships/hyperlink" Target="https://hqin.org/wp-content/uploads/2024/01/Protect-Yourself-from-COVID-19.pdf" TargetMode="External"/><Relationship Id="rId12" Type="http://schemas.openxmlformats.org/officeDocument/2006/relationships/hyperlink" Target="https://www.cdc.gov/sepsis/education/patient-resources.html" TargetMode="External"/><Relationship Id="rId17" Type="http://schemas.openxmlformats.org/officeDocument/2006/relationships/image" Target="../media/image52.png"/><Relationship Id="rId2" Type="http://schemas.openxmlformats.org/officeDocument/2006/relationships/hyperlink" Target="https://hqin.org/wp-content/uploads/2021/12/Sepsis-Stoplight-Tool_508.pdf" TargetMode="External"/><Relationship Id="rId16"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hyperlink" Target="https://hqin.org/wp-content/uploads/2023/09/Protect-Yourself-from-Pneumonia.pdf" TargetMode="External"/><Relationship Id="rId11" Type="http://schemas.openxmlformats.org/officeDocument/2006/relationships/hyperlink" Target="https://www.sepsis.org/education/patients-family/faces-of-sepsis/" TargetMode="External"/><Relationship Id="rId5" Type="http://schemas.openxmlformats.org/officeDocument/2006/relationships/hyperlink" Target="https://hqin.org/wp-content/uploads/2023/09/Is-It-a-UTI.pdf" TargetMode="External"/><Relationship Id="rId15" Type="http://schemas.openxmlformats.org/officeDocument/2006/relationships/image" Target="../media/image50.png"/><Relationship Id="rId10" Type="http://schemas.openxmlformats.org/officeDocument/2006/relationships/hyperlink" Target="https://www.sepsis.org/education/patients-family/caregivers/" TargetMode="External"/><Relationship Id="rId4" Type="http://schemas.openxmlformats.org/officeDocument/2006/relationships/hyperlink" Target="https://hqin.org/wp-content/uploads/2021/05/Resident-and-Family-Guide-to-Understanding-Sepsis-508.pdf" TargetMode="External"/><Relationship Id="rId9" Type="http://schemas.openxmlformats.org/officeDocument/2006/relationships/hyperlink" Target="https://hqin.org/wp-content/uploads/2023/04/Sepsis-is-a-Medical-Emergency-Sepsis-Fact-Sheet.pdf" TargetMode="External"/><Relationship Id="rId14" Type="http://schemas.openxmlformats.org/officeDocument/2006/relationships/hyperlink" Target="https://www.sepsis.org/espan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www.cdc.gov/sepsis/images/sepsis-chain-reaction-fb1.gif" TargetMode="Externa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hqin.org/wp-content/uploads/2021/12/Sepsis-Stoplight-Tool_508.pdf" TargetMode="External"/><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https://www.sepsis.org/sepsis-basics/symptom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hyperlink" Target="https://hqin.org/wp-content/uploads/2023/09/Is-It-a-UTI.pdf" TargetMode="External"/><Relationship Id="rId4" Type="http://schemas.openxmlformats.org/officeDocument/2006/relationships/hyperlink" Target="https://hqin.org/wp-content/uploads/2021/05/Simple-Strategies-When-to-Practice-Hand_Hygiene_508.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qin.org/break-the-chain-of-infection-with-better-hand-hygiene/" TargetMode="External"/><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8901-8F8E-45E8-B62A-C61483BCBECA}"/>
              </a:ext>
            </a:extLst>
          </p:cNvPr>
          <p:cNvSpPr>
            <a:spLocks noGrp="1"/>
          </p:cNvSpPr>
          <p:nvPr>
            <p:ph type="title" idx="4294967295"/>
          </p:nvPr>
        </p:nvSpPr>
        <p:spPr>
          <a:xfrm>
            <a:off x="838200" y="-1325033"/>
            <a:ext cx="10515600" cy="1325033"/>
          </a:xfrm>
        </p:spPr>
        <p:txBody>
          <a:bodyPr vert="horz" lIns="91440" tIns="45720" rIns="91440" bIns="45720" rtlCol="0" anchor="b">
            <a:normAutofit/>
          </a:bodyPr>
          <a:lstStyle/>
          <a:p>
            <a:r>
              <a:rPr lang="en-US" dirty="0">
                <a:noFill/>
                <a:latin typeface="Nirmala UI" panose="020B0502040204020203" pitchFamily="34" charset="0"/>
                <a:ea typeface="Nirmala UI" panose="020B0502040204020203" pitchFamily="34" charset="0"/>
                <a:cs typeface="Nirmala UI" panose="020B0502040204020203" pitchFamily="34" charset="0"/>
              </a:rPr>
              <a:t>Introduction</a:t>
            </a:r>
          </a:p>
        </p:txBody>
      </p:sp>
      <p:sp>
        <p:nvSpPr>
          <p:cNvPr id="6" name="TextBox 5">
            <a:extLst>
              <a:ext uri="{FF2B5EF4-FFF2-40B4-BE49-F238E27FC236}">
                <a16:creationId xmlns:a16="http://schemas.microsoft.com/office/drawing/2014/main" id="{73165330-FC6C-2A49-AFAC-D1E9DC0286CE}"/>
              </a:ext>
            </a:extLst>
          </p:cNvPr>
          <p:cNvSpPr txBox="1"/>
          <p:nvPr/>
        </p:nvSpPr>
        <p:spPr>
          <a:xfrm>
            <a:off x="712938" y="639985"/>
            <a:ext cx="3145077" cy="3262432"/>
          </a:xfrm>
          <a:prstGeom prst="rect">
            <a:avLst/>
          </a:prstGeom>
          <a:noFill/>
        </p:spPr>
        <p:txBody>
          <a:bodyPr wrap="square">
            <a:spAutoFit/>
          </a:bodyPr>
          <a:lstStyle/>
          <a:p>
            <a:r>
              <a:rPr lang="en-US" sz="2800">
                <a:solidFill>
                  <a:srgbClr val="0073B6"/>
                </a:solidFill>
                <a:latin typeface="Nirmala UI" panose="020B0502040204020203" pitchFamily="34" charset="0"/>
                <a:ea typeface="Nirmala UI" panose="020B0502040204020203" pitchFamily="34" charset="0"/>
                <a:cs typeface="Nirmala UI" panose="020B0502040204020203" pitchFamily="34" charset="0"/>
              </a:rPr>
              <a:t>Customizable presentation template:</a:t>
            </a:r>
          </a:p>
          <a:p>
            <a:endParaRPr lang="en-US" sz="10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r>
              <a:rPr lang="en-US" sz="2800">
                <a:solidFill>
                  <a:srgbClr val="0B4A72"/>
                </a:solidFill>
                <a:latin typeface="Nirmala UI" panose="020B0502040204020203" pitchFamily="34" charset="0"/>
                <a:ea typeface="Nirmala UI" panose="020B0502040204020203" pitchFamily="34" charset="0"/>
                <a:cs typeface="Nirmala UI" panose="020B0502040204020203" pitchFamily="34" charset="0"/>
              </a:rPr>
              <a:t>Sepsis Education for Residents, Family Members and Visitors</a:t>
            </a:r>
          </a:p>
        </p:txBody>
      </p:sp>
      <p:sp>
        <p:nvSpPr>
          <p:cNvPr id="7" name="TextBox 6">
            <a:extLst>
              <a:ext uri="{FF2B5EF4-FFF2-40B4-BE49-F238E27FC236}">
                <a16:creationId xmlns:a16="http://schemas.microsoft.com/office/drawing/2014/main" id="{CD593C30-5C54-4929-AB1A-1399C8C9F469}"/>
              </a:ext>
            </a:extLst>
          </p:cNvPr>
          <p:cNvSpPr txBox="1"/>
          <p:nvPr/>
        </p:nvSpPr>
        <p:spPr>
          <a:xfrm>
            <a:off x="4443001" y="639985"/>
            <a:ext cx="7096575" cy="5170646"/>
          </a:xfrm>
          <a:prstGeom prst="rect">
            <a:avLst/>
          </a:prstGeom>
          <a:noFill/>
        </p:spPr>
        <p:txBody>
          <a:bodyPr wrap="square" lIns="121920" tIns="60960" rIns="121920" bIns="60960" anchor="t">
            <a:spAutoFit/>
          </a:bodyPr>
          <a:lstStyle/>
          <a:p>
            <a:pPr fontAlgn="base">
              <a:spcAft>
                <a:spcPts val="800"/>
              </a:spcAft>
            </a:pPr>
            <a:r>
              <a:rPr lang="en-US" sz="2400">
                <a:solidFill>
                  <a:srgbClr val="0073B6"/>
                </a:solidFill>
                <a:latin typeface="Nirmala UI" panose="020B0502040204020203" pitchFamily="34" charset="0"/>
                <a:ea typeface="Nirmala UI" panose="020B0502040204020203" pitchFamily="34" charset="0"/>
                <a:cs typeface="Nirmala UI" panose="020B0502040204020203" pitchFamily="34" charset="0"/>
              </a:rPr>
              <a:t>This presentation template is intended to support your facility’s sepsis education efforts.</a:t>
            </a:r>
          </a:p>
          <a:p>
            <a:pPr fontAlgn="base">
              <a:spcAft>
                <a:spcPts val="800"/>
              </a:spcAft>
            </a:pPr>
            <a:endParaRPr lang="en-US" sz="12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fontAlgn="base">
              <a:spcAft>
                <a:spcPts val="800"/>
              </a:spcAft>
            </a:pPr>
            <a:r>
              <a:rPr lang="en-US" sz="2400">
                <a:solidFill>
                  <a:srgbClr val="0073B6"/>
                </a:solidFill>
                <a:latin typeface="Nirmala UI" panose="020B0502040204020203" pitchFamily="34" charset="0"/>
                <a:ea typeface="Nirmala UI" panose="020B0502040204020203" pitchFamily="34" charset="0"/>
                <a:cs typeface="Nirmala UI" panose="020B0502040204020203" pitchFamily="34" charset="0"/>
              </a:rPr>
              <a:t>Customize each slide’s content by adding information or your facility’s logo (space allotted in the top right corner of each slide). </a:t>
            </a:r>
          </a:p>
          <a:p>
            <a:pPr fontAlgn="base">
              <a:spcAft>
                <a:spcPts val="800"/>
              </a:spcAft>
            </a:pPr>
            <a:endParaRPr lang="en-US" sz="12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fontAlgn="base">
              <a:spcAft>
                <a:spcPts val="800"/>
              </a:spcAft>
            </a:pPr>
            <a:r>
              <a:rPr lang="en-US" sz="2400">
                <a:solidFill>
                  <a:srgbClr val="0073B6"/>
                </a:solidFill>
                <a:latin typeface="Nirmala UI" panose="020B0502040204020203" pitchFamily="34" charset="0"/>
                <a:ea typeface="Nirmala UI" panose="020B0502040204020203" pitchFamily="34" charset="0"/>
                <a:cs typeface="Nirmala UI" panose="020B0502040204020203" pitchFamily="34" charset="0"/>
              </a:rPr>
              <a:t>To add any images or a logo, select “Insert&gt;Pictures&gt;This Device” and choose the file(s) you’d like to add. </a:t>
            </a:r>
          </a:p>
          <a:p>
            <a:pPr fontAlgn="base">
              <a:spcAft>
                <a:spcPts val="800"/>
              </a:spcAft>
            </a:pPr>
            <a:endParaRPr lang="en-US" sz="12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fontAlgn="base">
              <a:spcAft>
                <a:spcPts val="800"/>
              </a:spcAft>
            </a:pPr>
            <a:r>
              <a:rPr lang="en-US" sz="2400">
                <a:solidFill>
                  <a:srgbClr val="0073B6"/>
                </a:solidFill>
                <a:latin typeface="Nirmala UI" panose="020B0502040204020203" pitchFamily="34" charset="0"/>
                <a:ea typeface="Nirmala UI" panose="020B0502040204020203" pitchFamily="34" charset="0"/>
                <a:cs typeface="Nirmala UI" panose="020B0502040204020203" pitchFamily="34" charset="0"/>
              </a:rPr>
              <a:t>Delete this instruction slide before sharing your final presentation.</a:t>
            </a:r>
          </a:p>
        </p:txBody>
      </p:sp>
      <p:sp>
        <p:nvSpPr>
          <p:cNvPr id="4" name="Text Box 2">
            <a:extLst>
              <a:ext uri="{FF2B5EF4-FFF2-40B4-BE49-F238E27FC236}">
                <a16:creationId xmlns:a16="http://schemas.microsoft.com/office/drawing/2014/main" id="{8DB19C2C-BC47-A584-D1A0-128DE06FCB20}"/>
              </a:ext>
              <a:ext uri="{C183D7F6-B498-43B3-948B-1728B52AA6E4}">
                <adec:decorative xmlns:adec="http://schemas.microsoft.com/office/drawing/2017/decorative" val="1"/>
              </a:ext>
            </a:extLst>
          </p:cNvPr>
          <p:cNvSpPr txBox="1">
            <a:spLocks noChangeArrowheads="1"/>
          </p:cNvSpPr>
          <p:nvPr/>
        </p:nvSpPr>
        <p:spPr bwMode="auto">
          <a:xfrm>
            <a:off x="4443002" y="6029283"/>
            <a:ext cx="5375083" cy="661720"/>
          </a:xfrm>
          <a:prstGeom prst="rect">
            <a:avLst/>
          </a:prstGeom>
          <a:noFill/>
          <a:ln w="9525">
            <a:noFill/>
            <a:miter lim="800000"/>
            <a:headEnd/>
            <a:tailEnd/>
          </a:ln>
        </p:spPr>
        <p:txBody>
          <a:bodyPr rot="0" vert="horz" wrap="square" lIns="121920" tIns="60960" rIns="121920" bIns="60960" anchor="t"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algn="just">
              <a:spcBef>
                <a:spcPts val="0"/>
              </a:spcBef>
              <a:spcAft>
                <a:spcPts val="0"/>
              </a:spcAft>
            </a:pPr>
            <a:r>
              <a:rPr lang="en-US" sz="700">
                <a:effectLst/>
                <a:latin typeface="Nirmala UI" panose="020B0502040204020203" pitchFamily="34" charset="0"/>
                <a:ea typeface="Nirmala UI" panose="020B0502040204020203" pitchFamily="34" charset="0"/>
                <a:cs typeface="Nirmala UI" panose="020B0502040204020203"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12SOW/HQI/QIN-QIO-0770-04/17/24</a:t>
            </a:r>
          </a:p>
        </p:txBody>
      </p:sp>
    </p:spTree>
    <p:custDataLst>
      <p:tags r:id="rId1"/>
    </p:custDataLst>
    <p:extLst>
      <p:ext uri="{BB962C8B-B14F-4D97-AF65-F5344CB8AC3E}">
        <p14:creationId xmlns:p14="http://schemas.microsoft.com/office/powerpoint/2010/main" val="243743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49275" y="414026"/>
            <a:ext cx="11495241" cy="6968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The Value of Vaccines</a:t>
            </a:r>
          </a:p>
        </p:txBody>
      </p:sp>
      <p:sp>
        <p:nvSpPr>
          <p:cNvPr id="3" name="Content Placeholder 2">
            <a:extLst>
              <a:ext uri="{FF2B5EF4-FFF2-40B4-BE49-F238E27FC236}">
                <a16:creationId xmlns:a16="http://schemas.microsoft.com/office/drawing/2014/main" id="{9671BAD4-B8B8-65CE-BBBF-A022F2927816}"/>
              </a:ext>
            </a:extLst>
          </p:cNvPr>
          <p:cNvSpPr>
            <a:spLocks noGrp="1"/>
          </p:cNvSpPr>
          <p:nvPr>
            <p:ph sz="quarter" idx="15"/>
          </p:nvPr>
        </p:nvSpPr>
        <p:spPr>
          <a:xfrm>
            <a:off x="549275" y="1190184"/>
            <a:ext cx="4325006" cy="5097261"/>
          </a:xfrm>
        </p:spPr>
        <p:txBody>
          <a:bodyPr vert="horz" lIns="91440" tIns="45720" rIns="91440" bIns="45720" rtlCol="0" anchor="t">
            <a:noAutofit/>
          </a:bodyPr>
          <a:lstStyle/>
          <a:p>
            <a:pPr marL="457200" indent="-457200">
              <a:lnSpc>
                <a:spcPct val="100000"/>
              </a:lnSpc>
              <a:spcBef>
                <a:spcPts val="400"/>
              </a:spcBef>
              <a:spcAft>
                <a:spcPts val="400"/>
              </a:spcAft>
              <a:buClr>
                <a:srgbClr val="0073B6"/>
              </a:buClr>
              <a:buChar char="•"/>
            </a:pPr>
            <a:r>
              <a:rPr lang="en-US" sz="2100" b="1">
                <a:solidFill>
                  <a:srgbClr val="0B4A72"/>
                </a:solidFill>
                <a:ea typeface="Nirmala UI" panose="020B0502040204020203" pitchFamily="34" charset="0"/>
              </a:rPr>
              <a:t>Vaccinations</a:t>
            </a:r>
            <a:r>
              <a:rPr lang="en-US" sz="2100">
                <a:ea typeface="Nirmala UI" panose="020B0502040204020203" pitchFamily="34" charset="0"/>
              </a:rPr>
              <a:t> are important tools in the fight against infections</a:t>
            </a:r>
          </a:p>
          <a:p>
            <a:pPr marL="457200" indent="-457200">
              <a:lnSpc>
                <a:spcPct val="100000"/>
              </a:lnSpc>
              <a:spcBef>
                <a:spcPts val="400"/>
              </a:spcBef>
              <a:spcAft>
                <a:spcPts val="400"/>
              </a:spcAft>
              <a:buChar char="•"/>
            </a:pPr>
            <a:r>
              <a:rPr lang="en-US" sz="2100">
                <a:ea typeface="Nirmala UI" panose="020B0502040204020203" pitchFamily="34" charset="0"/>
              </a:rPr>
              <a:t>Vaccinations can prevent illness by killing the infection-causing organism or minimizing the impact of the illness </a:t>
            </a:r>
          </a:p>
          <a:p>
            <a:pPr marL="457200" indent="-457200">
              <a:lnSpc>
                <a:spcPct val="100000"/>
              </a:lnSpc>
              <a:spcBef>
                <a:spcPts val="400"/>
              </a:spcBef>
              <a:spcAft>
                <a:spcPts val="400"/>
              </a:spcAft>
              <a:buChar char="•"/>
            </a:pPr>
            <a:r>
              <a:rPr lang="en-US" sz="2100">
                <a:ea typeface="Nirmala UI" panose="020B0502040204020203" pitchFamily="34" charset="0"/>
              </a:rPr>
              <a:t>Vaccinations are much safer than hoping you will get the infection and develop immunity – you avoid the serious effects of the illness itself</a:t>
            </a:r>
          </a:p>
        </p:txBody>
      </p:sp>
      <p:pic>
        <p:nvPicPr>
          <p:cNvPr id="5124" name="Picture 4">
            <a:extLst>
              <a:ext uri="{FF2B5EF4-FFF2-40B4-BE49-F238E27FC236}">
                <a16:creationId xmlns:a16="http://schemas.microsoft.com/office/drawing/2014/main" id="{524C1DE4-1C1C-8867-DB19-835BD08821D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040" y="1190184"/>
            <a:ext cx="6415685" cy="360882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492FA8-1E3E-013F-BA5A-F381DABEA042}"/>
              </a:ext>
            </a:extLst>
          </p:cNvPr>
          <p:cNvSpPr txBox="1"/>
          <p:nvPr/>
        </p:nvSpPr>
        <p:spPr>
          <a:xfrm>
            <a:off x="6182591" y="4892609"/>
            <a:ext cx="4504581" cy="584775"/>
          </a:xfrm>
          <a:prstGeom prst="rect">
            <a:avLst/>
          </a:prstGeom>
          <a:noFill/>
        </p:spPr>
        <p:txBody>
          <a:bodyPr wrap="square">
            <a:spAutoFit/>
          </a:bodyPr>
          <a:lstStyle/>
          <a:p>
            <a:pPr algn="ctr"/>
            <a:r>
              <a:rPr lang="en-US" sz="160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4">
                  <a:extLst>
                    <a:ext uri="{A12FA001-AC4F-418D-AE19-62706E023703}">
                      <ahyp:hlinkClr xmlns:ahyp="http://schemas.microsoft.com/office/drawing/2018/hyperlinkcolor" val="tx"/>
                    </a:ext>
                  </a:extLst>
                </a:hlinkClick>
              </a:rPr>
              <a:t>Infographics and Resources | Viswanath Lab (Harvard TH Chan School of Public Health)</a:t>
            </a:r>
            <a:endParaRPr lang="en-US" sz="16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a:extLst>
              <a:ext uri="{FF2B5EF4-FFF2-40B4-BE49-F238E27FC236}">
                <a16:creationId xmlns:a16="http://schemas.microsoft.com/office/drawing/2014/main" id="{776BEC17-6C84-6F6F-8A11-04416265E344}"/>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10</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9387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19380-9522-4055-AF00-15D49B40F68F}"/>
              </a:ext>
            </a:extLst>
          </p:cNvPr>
          <p:cNvSpPr>
            <a:spLocks noGrp="1"/>
          </p:cNvSpPr>
          <p:nvPr>
            <p:ph type="title" idx="4294967295"/>
          </p:nvPr>
        </p:nvSpPr>
        <p:spPr>
          <a:xfrm>
            <a:off x="531561" y="414718"/>
            <a:ext cx="9103646" cy="85541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kumimoji="0"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Vaccines </a:t>
            </a:r>
            <a:r>
              <a:rPr lang="en-US" sz="36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Help </a:t>
            </a:r>
            <a:r>
              <a:rPr kumimoji="0"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Prevent Sepsis</a:t>
            </a:r>
            <a:endParaRPr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ontent Placeholder 3">
            <a:extLst>
              <a:ext uri="{FF2B5EF4-FFF2-40B4-BE49-F238E27FC236}">
                <a16:creationId xmlns:a16="http://schemas.microsoft.com/office/drawing/2014/main" id="{6D60E683-6D73-4F5F-99A4-58DAE6681209}"/>
              </a:ext>
            </a:extLst>
          </p:cNvPr>
          <p:cNvSpPr>
            <a:spLocks noGrp="1"/>
          </p:cNvSpPr>
          <p:nvPr>
            <p:ph sz="quarter" idx="15"/>
          </p:nvPr>
        </p:nvSpPr>
        <p:spPr>
          <a:xfrm>
            <a:off x="527020" y="1328144"/>
            <a:ext cx="6866766" cy="4688119"/>
          </a:xfrm>
        </p:spPr>
        <p:txBody>
          <a:bodyPr vert="horz" lIns="121920" tIns="60960" rIns="121920" bIns="60960" rtlCol="0" anchor="t">
            <a:noAutofit/>
          </a:bodyPr>
          <a:lstStyle/>
          <a:p>
            <a:pPr marL="456565" indent="-456565">
              <a:lnSpc>
                <a:spcPct val="100000"/>
              </a:lnSpc>
              <a:spcBef>
                <a:spcPts val="400"/>
              </a:spcBef>
              <a:spcAft>
                <a:spcPts val="400"/>
              </a:spcAft>
              <a:buChar char="•"/>
            </a:pPr>
            <a:r>
              <a:rPr lang="en-US" sz="2400" dirty="0">
                <a:ea typeface="Nirmala UI" panose="020B0502040204020203" pitchFamily="34" charset="0"/>
              </a:rPr>
              <a:t>Vaccines are available to prevent pneumonia</a:t>
            </a:r>
            <a:endParaRPr lang="en-US" dirty="0">
              <a:ea typeface="Nirmala UI" panose="020B0502040204020203" pitchFamily="34" charset="0"/>
            </a:endParaRPr>
          </a:p>
          <a:p>
            <a:pPr marL="456565" indent="-456565">
              <a:lnSpc>
                <a:spcPct val="100000"/>
              </a:lnSpc>
              <a:spcBef>
                <a:spcPts val="400"/>
              </a:spcBef>
              <a:spcAft>
                <a:spcPts val="400"/>
              </a:spcAft>
              <a:buChar char="•"/>
            </a:pPr>
            <a:r>
              <a:rPr lang="en-US" sz="2400" dirty="0">
                <a:ea typeface="Nirmala UI" panose="020B0502040204020203" pitchFamily="34" charset="0"/>
              </a:rPr>
              <a:t>Pneumonia is the #1 infection that causes </a:t>
            </a:r>
            <a:r>
              <a:rPr lang="en-US" sz="2400" b="1" dirty="0">
                <a:solidFill>
                  <a:srgbClr val="D664A7"/>
                </a:solidFill>
                <a:ea typeface="Nirmala UI" panose="020B0502040204020203" pitchFamily="34" charset="0"/>
              </a:rPr>
              <a:t>sepsis</a:t>
            </a:r>
            <a:endParaRPr lang="en-US" sz="2400" dirty="0">
              <a:ea typeface="Nirmala UI" panose="020B0502040204020203" pitchFamily="34" charset="0"/>
            </a:endParaRPr>
          </a:p>
          <a:p>
            <a:pPr marL="456565" indent="-456565">
              <a:lnSpc>
                <a:spcPct val="100000"/>
              </a:lnSpc>
              <a:spcBef>
                <a:spcPts val="400"/>
              </a:spcBef>
              <a:spcAft>
                <a:spcPts val="400"/>
              </a:spcAft>
              <a:buChar char="•"/>
            </a:pPr>
            <a:r>
              <a:rPr lang="en-US" sz="2400" dirty="0">
                <a:ea typeface="Nirmala UI" panose="020B0502040204020203" pitchFamily="34" charset="0"/>
              </a:rPr>
              <a:t>Pneumonia is the second most common cause of infection in nursing homes </a:t>
            </a:r>
          </a:p>
          <a:p>
            <a:pPr marL="456565" indent="-456565">
              <a:lnSpc>
                <a:spcPct val="100000"/>
              </a:lnSpc>
              <a:spcBef>
                <a:spcPts val="400"/>
              </a:spcBef>
              <a:spcAft>
                <a:spcPts val="400"/>
              </a:spcAft>
              <a:buChar char="•"/>
            </a:pPr>
            <a:r>
              <a:rPr lang="en-US" sz="2400" dirty="0">
                <a:ea typeface="Nirmala UI" panose="020B0502040204020203" pitchFamily="34" charset="0"/>
              </a:rPr>
              <a:t>Flu, COVID-19 and RSV can lead to pneumonia; vaccines are available for each of these illnesses</a:t>
            </a:r>
          </a:p>
          <a:p>
            <a:pPr marL="456565" indent="-456565">
              <a:lnSpc>
                <a:spcPct val="100000"/>
              </a:lnSpc>
              <a:spcBef>
                <a:spcPts val="400"/>
              </a:spcBef>
              <a:spcAft>
                <a:spcPts val="400"/>
              </a:spcAft>
              <a:buChar char="•"/>
            </a:pPr>
            <a:r>
              <a:rPr lang="en-US" sz="2400" dirty="0">
                <a:ea typeface="Nirmala UI" panose="020B0502040204020203" pitchFamily="34" charset="0"/>
              </a:rPr>
              <a:t>Typical symptoms of pneumonia: cough, shortness of breath, low oxygen levels, fever</a:t>
            </a:r>
          </a:p>
        </p:txBody>
      </p:sp>
      <p:sp>
        <p:nvSpPr>
          <p:cNvPr id="9" name="Rectangle 8">
            <a:extLst>
              <a:ext uri="{FF2B5EF4-FFF2-40B4-BE49-F238E27FC236}">
                <a16:creationId xmlns:a16="http://schemas.microsoft.com/office/drawing/2014/main" id="{9381467C-605C-1F17-EB50-29B07763180D}"/>
              </a:ext>
              <a:ext uri="{C183D7F6-B498-43B3-948B-1728B52AA6E4}">
                <adec:decorative xmlns:adec="http://schemas.microsoft.com/office/drawing/2017/decorative" val="1"/>
              </a:ext>
            </a:extLst>
          </p:cNvPr>
          <p:cNvSpPr/>
          <p:nvPr/>
        </p:nvSpPr>
        <p:spPr>
          <a:xfrm>
            <a:off x="8204454" y="842427"/>
            <a:ext cx="3267111" cy="85542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a:solidFill>
                <a:srgbClr val="000000"/>
              </a:solidFill>
              <a:highlight>
                <a:srgbClr val="FFFFFF"/>
              </a:highlight>
              <a:latin typeface="Nirmala UI" panose="020B0502040204020203" pitchFamily="34" charset="0"/>
              <a:ea typeface="Nirmala UI" panose="020B0502040204020203" pitchFamily="34" charset="0"/>
              <a:cs typeface="Nirmala UI" panose="020B0502040204020203" pitchFamily="34" charset="0"/>
            </a:endParaRPr>
          </a:p>
          <a:p>
            <a:pPr algn="ctr"/>
            <a:endParaRPr lang="en-US" b="0" i="0">
              <a:solidFill>
                <a:srgbClr val="000000"/>
              </a:solidFill>
              <a:effectLst/>
              <a:highlight>
                <a:srgbClr val="FFFFFF"/>
              </a:highlight>
              <a:latin typeface="Nirmala UI" panose="020B0502040204020203" pitchFamily="34" charset="0"/>
              <a:ea typeface="Nirmala UI" panose="020B0502040204020203" pitchFamily="34" charset="0"/>
              <a:cs typeface="Nirmala UI" panose="020B0502040204020203" pitchFamily="34" charset="0"/>
            </a:endParaRPr>
          </a:p>
        </p:txBody>
      </p:sp>
      <p:sp>
        <p:nvSpPr>
          <p:cNvPr id="19" name="TextBox 18">
            <a:extLst>
              <a:ext uri="{FF2B5EF4-FFF2-40B4-BE49-F238E27FC236}">
                <a16:creationId xmlns:a16="http://schemas.microsoft.com/office/drawing/2014/main" id="{8A0899EA-1FCC-D87D-3FB5-9A72C48E66CC}"/>
              </a:ext>
            </a:extLst>
          </p:cNvPr>
          <p:cNvSpPr txBox="1"/>
          <p:nvPr/>
        </p:nvSpPr>
        <p:spPr>
          <a:xfrm>
            <a:off x="9053396" y="1949451"/>
            <a:ext cx="2058257" cy="584775"/>
          </a:xfrm>
          <a:prstGeom prst="rect">
            <a:avLst/>
          </a:prstGeom>
          <a:noFill/>
        </p:spPr>
        <p:txBody>
          <a:bodyPr wrap="square">
            <a:spAutoFit/>
          </a:bodyPr>
          <a:lstStyle/>
          <a:p>
            <a:r>
              <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4">
                  <a:extLst>
                    <a:ext uri="{A12FA001-AC4F-418D-AE19-62706E023703}">
                      <ahyp:hlinkClr xmlns:ahyp="http://schemas.microsoft.com/office/drawing/2018/hyperlinkcolor" val="tx"/>
                    </a:ext>
                  </a:extLst>
                </a:hlinkClick>
              </a:rPr>
              <a:t>How can I get ahead of sepsis? | CDC</a:t>
            </a:r>
            <a:endPar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23" name="Picture 22" descr="Link to https://www.cdc.gov/sepsis/prevention/index.html">
            <a:extLst>
              <a:ext uri="{FF2B5EF4-FFF2-40B4-BE49-F238E27FC236}">
                <a16:creationId xmlns:a16="http://schemas.microsoft.com/office/drawing/2014/main" id="{4244D89F-C534-89D2-11D3-C03B2F5F9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267700" y="1898939"/>
            <a:ext cx="685800" cy="685800"/>
          </a:xfrm>
          <a:prstGeom prst="rect">
            <a:avLst/>
          </a:prstGeom>
          <a:ln w="12700">
            <a:solidFill>
              <a:srgbClr val="0073B6"/>
            </a:solidFill>
          </a:ln>
        </p:spPr>
      </p:pic>
      <p:sp>
        <p:nvSpPr>
          <p:cNvPr id="8" name="TextBox 7">
            <a:extLst>
              <a:ext uri="{FF2B5EF4-FFF2-40B4-BE49-F238E27FC236}">
                <a16:creationId xmlns:a16="http://schemas.microsoft.com/office/drawing/2014/main" id="{72F8C950-B3FE-CC7F-A0CE-E7ADF46C5C0E}"/>
              </a:ext>
            </a:extLst>
          </p:cNvPr>
          <p:cNvSpPr txBox="1"/>
          <p:nvPr/>
        </p:nvSpPr>
        <p:spPr>
          <a:xfrm>
            <a:off x="8877281" y="909784"/>
            <a:ext cx="2507592" cy="707886"/>
          </a:xfrm>
          <a:prstGeom prst="rect">
            <a:avLst/>
          </a:prstGeom>
          <a:noFill/>
        </p:spPr>
        <p:txBody>
          <a:bodyPr wrap="square">
            <a:spAutoFit/>
          </a:bodyPr>
          <a:lstStyle/>
          <a:p>
            <a:r>
              <a:rPr lang="en-US"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Learn More About How to Stop Sepsis</a:t>
            </a:r>
          </a:p>
        </p:txBody>
      </p:sp>
      <p:pic>
        <p:nvPicPr>
          <p:cNvPr id="13" name="Graphic 12" descr="Lightbulb with solid fill">
            <a:extLst>
              <a:ext uri="{FF2B5EF4-FFF2-40B4-BE49-F238E27FC236}">
                <a16:creationId xmlns:a16="http://schemas.microsoft.com/office/drawing/2014/main" id="{46A683A9-E6A4-B4BC-A5C6-0CF13F9DFF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1481" y="945926"/>
            <a:ext cx="685800" cy="685800"/>
          </a:xfrm>
          <a:prstGeom prst="rect">
            <a:avLst/>
          </a:prstGeom>
        </p:spPr>
      </p:pic>
      <p:sp>
        <p:nvSpPr>
          <p:cNvPr id="14" name="Slide Number Placeholder 3">
            <a:extLst>
              <a:ext uri="{FF2B5EF4-FFF2-40B4-BE49-F238E27FC236}">
                <a16:creationId xmlns:a16="http://schemas.microsoft.com/office/drawing/2014/main" id="{FAB508F4-123E-4B93-E464-A51347C1E1F7}"/>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11</a:t>
            </a:fld>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2" name="TextBox 1">
            <a:extLst>
              <a:ext uri="{FF2B5EF4-FFF2-40B4-BE49-F238E27FC236}">
                <a16:creationId xmlns:a16="http://schemas.microsoft.com/office/drawing/2014/main" id="{64F725C8-B884-F273-A90E-3F198884356A}"/>
              </a:ext>
            </a:extLst>
          </p:cNvPr>
          <p:cNvSpPr txBox="1"/>
          <p:nvPr/>
        </p:nvSpPr>
        <p:spPr>
          <a:xfrm rot="-10800000" flipV="1">
            <a:off x="9053396" y="2824477"/>
            <a:ext cx="23691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8">
                  <a:extLst>
                    <a:ext uri="{A12FA001-AC4F-418D-AE19-62706E023703}">
                      <ahyp:hlinkClr xmlns:ahyp="http://schemas.microsoft.com/office/drawing/2018/hyperlinkcolor" val="tx"/>
                    </a:ext>
                  </a:extLst>
                </a:hlinkClick>
              </a:rPr>
              <a:t>Protect yourself from pneumonia | HQIN</a:t>
            </a:r>
            <a:endPar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5" name="Picture 4" descr="Link to https://hqin.org/wp-content/uploads/2023/09/Protect-Yourself-from-Pneumonia.pdf">
            <a:extLst>
              <a:ext uri="{FF2B5EF4-FFF2-40B4-BE49-F238E27FC236}">
                <a16:creationId xmlns:a16="http://schemas.microsoft.com/office/drawing/2014/main" id="{09AB5B96-E41A-7FC6-69DF-8892445FE3AA}"/>
              </a:ext>
            </a:extLst>
          </p:cNvPr>
          <p:cNvPicPr>
            <a:picLocks noChangeAspect="1"/>
          </p:cNvPicPr>
          <p:nvPr/>
        </p:nvPicPr>
        <p:blipFill>
          <a:blip r:embed="rId9"/>
          <a:stretch>
            <a:fillRect/>
          </a:stretch>
        </p:blipFill>
        <p:spPr>
          <a:xfrm>
            <a:off x="8295297" y="2791438"/>
            <a:ext cx="685800" cy="685800"/>
          </a:xfrm>
          <a:prstGeom prst="rect">
            <a:avLst/>
          </a:prstGeom>
          <a:ln w="12700">
            <a:solidFill>
              <a:srgbClr val="0073B6"/>
            </a:solidFill>
          </a:ln>
        </p:spPr>
      </p:pic>
      <p:sp>
        <p:nvSpPr>
          <p:cNvPr id="7" name="TextBox 6">
            <a:extLst>
              <a:ext uri="{FF2B5EF4-FFF2-40B4-BE49-F238E27FC236}">
                <a16:creationId xmlns:a16="http://schemas.microsoft.com/office/drawing/2014/main" id="{1AD0051B-FB64-EF41-A133-97817E44C486}"/>
              </a:ext>
            </a:extLst>
          </p:cNvPr>
          <p:cNvSpPr txBox="1"/>
          <p:nvPr/>
        </p:nvSpPr>
        <p:spPr>
          <a:xfrm>
            <a:off x="9053395" y="3730631"/>
            <a:ext cx="23691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0">
                  <a:extLst>
                    <a:ext uri="{A12FA001-AC4F-418D-AE19-62706E023703}">
                      <ahyp:hlinkClr xmlns:ahyp="http://schemas.microsoft.com/office/drawing/2018/hyperlinkcolor" val="tx"/>
                    </a:ext>
                  </a:extLst>
                </a:hlinkClick>
              </a:rPr>
              <a:t>Protect yourself from the flu | HQIN</a:t>
            </a:r>
            <a:endPar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TextBox 9">
            <a:extLst>
              <a:ext uri="{FF2B5EF4-FFF2-40B4-BE49-F238E27FC236}">
                <a16:creationId xmlns:a16="http://schemas.microsoft.com/office/drawing/2014/main" id="{A29B8922-2E6B-A086-1C57-20671A71E35F}"/>
              </a:ext>
            </a:extLst>
          </p:cNvPr>
          <p:cNvSpPr txBox="1"/>
          <p:nvPr/>
        </p:nvSpPr>
        <p:spPr>
          <a:xfrm rot="10800000" flipV="1">
            <a:off x="9053883" y="4620169"/>
            <a:ext cx="24522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1">
                  <a:extLst>
                    <a:ext uri="{A12FA001-AC4F-418D-AE19-62706E023703}">
                      <ahyp:hlinkClr xmlns:ahyp="http://schemas.microsoft.com/office/drawing/2018/hyperlinkcolor" val="tx"/>
                    </a:ext>
                  </a:extLst>
                </a:hlinkClick>
              </a:rPr>
              <a:t>Protect yourself from COVID-19 | HQIN</a:t>
            </a:r>
            <a:endPar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Picture 10" descr="Link to https://hqin.org/wp-content/uploads/2024/01/Protect-Yourself-from-COVID-19.pdf">
            <a:extLst>
              <a:ext uri="{FF2B5EF4-FFF2-40B4-BE49-F238E27FC236}">
                <a16:creationId xmlns:a16="http://schemas.microsoft.com/office/drawing/2014/main" id="{80A65A8E-5601-1520-38E5-F2A4E70DFE4D}"/>
              </a:ext>
            </a:extLst>
          </p:cNvPr>
          <p:cNvPicPr>
            <a:picLocks noChangeAspect="1"/>
          </p:cNvPicPr>
          <p:nvPr/>
        </p:nvPicPr>
        <p:blipFill>
          <a:blip r:embed="rId12"/>
          <a:stretch>
            <a:fillRect/>
          </a:stretch>
        </p:blipFill>
        <p:spPr>
          <a:xfrm>
            <a:off x="8295297" y="4573894"/>
            <a:ext cx="685801" cy="685800"/>
          </a:xfrm>
          <a:prstGeom prst="rect">
            <a:avLst/>
          </a:prstGeom>
          <a:ln w="12700">
            <a:solidFill>
              <a:srgbClr val="0073B6"/>
            </a:solidFill>
          </a:ln>
        </p:spPr>
      </p:pic>
      <p:pic>
        <p:nvPicPr>
          <p:cNvPr id="15" name="Picture 14" descr="Link to https://hqin.org/wp-content/uploads/2023/10/Protect-Yourself-from-the-Flu.pdf">
            <a:extLst>
              <a:ext uri="{FF2B5EF4-FFF2-40B4-BE49-F238E27FC236}">
                <a16:creationId xmlns:a16="http://schemas.microsoft.com/office/drawing/2014/main" id="{9A99D9CB-E4D1-7020-C4C3-DE31B8F61873}"/>
              </a:ext>
            </a:extLst>
          </p:cNvPr>
          <p:cNvPicPr>
            <a:picLocks noChangeAspect="1"/>
          </p:cNvPicPr>
          <p:nvPr/>
        </p:nvPicPr>
        <p:blipFill>
          <a:blip r:embed="rId13"/>
          <a:stretch>
            <a:fillRect/>
          </a:stretch>
        </p:blipFill>
        <p:spPr>
          <a:xfrm>
            <a:off x="8295297" y="3680119"/>
            <a:ext cx="685800" cy="685800"/>
          </a:xfrm>
          <a:prstGeom prst="rect">
            <a:avLst/>
          </a:prstGeom>
          <a:ln w="12700">
            <a:solidFill>
              <a:srgbClr val="0073B6"/>
            </a:solidFill>
          </a:ln>
        </p:spPr>
      </p:pic>
      <p:sp>
        <p:nvSpPr>
          <p:cNvPr id="6" name="TextBox 5">
            <a:extLst>
              <a:ext uri="{FF2B5EF4-FFF2-40B4-BE49-F238E27FC236}">
                <a16:creationId xmlns:a16="http://schemas.microsoft.com/office/drawing/2014/main" id="{001FEEFD-2EC2-5975-C770-FFDE5759F84C}"/>
              </a:ext>
            </a:extLst>
          </p:cNvPr>
          <p:cNvSpPr txBox="1"/>
          <p:nvPr/>
        </p:nvSpPr>
        <p:spPr>
          <a:xfrm rot="10800000" flipV="1">
            <a:off x="9053883" y="5518181"/>
            <a:ext cx="24522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4">
                  <a:extLst>
                    <a:ext uri="{A12FA001-AC4F-418D-AE19-62706E023703}">
                      <ahyp:hlinkClr xmlns:ahyp="http://schemas.microsoft.com/office/drawing/2018/hyperlinkcolor" val="tx"/>
                    </a:ext>
                  </a:extLst>
                </a:hlinkClick>
              </a:rPr>
              <a:t>Protect yourself from RSV | HQIN</a:t>
            </a:r>
            <a:endParaRPr lang="en-US" sz="1600"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Picture 15" descr="Link to https://hqin.org/wp-content/uploads/2023/09/Protect-Yourself-from-RSV.pdf">
            <a:extLst>
              <a:ext uri="{FF2B5EF4-FFF2-40B4-BE49-F238E27FC236}">
                <a16:creationId xmlns:a16="http://schemas.microsoft.com/office/drawing/2014/main" id="{6EB1C316-A378-995B-5311-0BE7DB6E349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5297" y="5467669"/>
            <a:ext cx="685800" cy="685800"/>
          </a:xfrm>
          <a:prstGeom prst="rect">
            <a:avLst/>
          </a:prstGeom>
          <a:ln w="12700">
            <a:solidFill>
              <a:srgbClr val="0073B6"/>
            </a:solidFill>
          </a:ln>
        </p:spPr>
      </p:pic>
    </p:spTree>
    <p:custDataLst>
      <p:tags r:id="rId1"/>
    </p:custDataLst>
    <p:extLst>
      <p:ext uri="{BB962C8B-B14F-4D97-AF65-F5344CB8AC3E}">
        <p14:creationId xmlns:p14="http://schemas.microsoft.com/office/powerpoint/2010/main" val="295350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19380-9522-4055-AF00-15D49B40F68F}"/>
              </a:ext>
            </a:extLst>
          </p:cNvPr>
          <p:cNvSpPr>
            <a:spLocks noGrp="1"/>
          </p:cNvSpPr>
          <p:nvPr>
            <p:ph type="title" idx="4294967295"/>
          </p:nvPr>
        </p:nvSpPr>
        <p:spPr>
          <a:xfrm>
            <a:off x="531561" y="414718"/>
            <a:ext cx="9103646" cy="85541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kumimoji="0" lang="en-US" sz="3600" b="0" i="0" u="none" strike="noStrike" kern="1200" cap="none" spc="0" normalizeH="0" baseline="0" noProof="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Questions?</a:t>
            </a:r>
            <a:endParaRPr lang="en-US" sz="3600" b="0" i="0" u="none" strike="noStrike" kern="1200" cap="none" spc="0" normalizeH="0" baseline="0" noProof="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TextBox 7">
            <a:extLst>
              <a:ext uri="{FF2B5EF4-FFF2-40B4-BE49-F238E27FC236}">
                <a16:creationId xmlns:a16="http://schemas.microsoft.com/office/drawing/2014/main" id="{72F8C950-B3FE-CC7F-A0CE-E7ADF46C5C0E}"/>
              </a:ext>
            </a:extLst>
          </p:cNvPr>
          <p:cNvSpPr txBox="1"/>
          <p:nvPr/>
        </p:nvSpPr>
        <p:spPr>
          <a:xfrm>
            <a:off x="9650269" y="1281636"/>
            <a:ext cx="1889255" cy="1015663"/>
          </a:xfrm>
          <a:prstGeom prst="rect">
            <a:avLst/>
          </a:prstGeom>
          <a:noFill/>
        </p:spPr>
        <p:txBody>
          <a:bodyPr wrap="square">
            <a:spAutoFit/>
          </a:bodyPr>
          <a:lstStyle/>
          <a:p>
            <a:r>
              <a:rPr lang="en-US" sz="2000"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Learn More About How to Stop Sepsis</a:t>
            </a:r>
          </a:p>
        </p:txBody>
      </p:sp>
      <p:pic>
        <p:nvPicPr>
          <p:cNvPr id="10" name="Picture 9" descr="Sticky notes with question marks">
            <a:extLst>
              <a:ext uri="{FF2B5EF4-FFF2-40B4-BE49-F238E27FC236}">
                <a16:creationId xmlns:a16="http://schemas.microsoft.com/office/drawing/2014/main" id="{A2D0353E-D5DD-81A0-E330-8EF3C9FCB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10" y="1789073"/>
            <a:ext cx="4919780" cy="327985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Slide Number Placeholder 3">
            <a:extLst>
              <a:ext uri="{FF2B5EF4-FFF2-40B4-BE49-F238E27FC236}">
                <a16:creationId xmlns:a16="http://schemas.microsoft.com/office/drawing/2014/main" id="{AEDC0142-6F78-8F78-268E-C52247059A7E}"/>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12</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custDataLst>
      <p:tags r:id="rId1"/>
    </p:custDataLst>
    <p:extLst>
      <p:ext uri="{BB962C8B-B14F-4D97-AF65-F5344CB8AC3E}">
        <p14:creationId xmlns:p14="http://schemas.microsoft.com/office/powerpoint/2010/main" val="17048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36575" y="403225"/>
            <a:ext cx="9882188" cy="944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Resources &amp; Terms to Know</a:t>
            </a:r>
          </a:p>
        </p:txBody>
      </p:sp>
      <p:sp>
        <p:nvSpPr>
          <p:cNvPr id="4" name="TextBox 3">
            <a:extLst>
              <a:ext uri="{FF2B5EF4-FFF2-40B4-BE49-F238E27FC236}">
                <a16:creationId xmlns:a16="http://schemas.microsoft.com/office/drawing/2014/main" id="{3D4281EB-4D8D-68B7-0FC1-C7BA49AD72BD}"/>
              </a:ext>
            </a:extLst>
          </p:cNvPr>
          <p:cNvSpPr txBox="1"/>
          <p:nvPr/>
        </p:nvSpPr>
        <p:spPr>
          <a:xfrm>
            <a:off x="536575" y="1120676"/>
            <a:ext cx="683908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2">
                  <a:extLst>
                    <a:ext uri="{A12FA001-AC4F-418D-AE19-62706E023703}">
                      <ahyp:hlinkClr xmlns:ahyp="http://schemas.microsoft.com/office/drawing/2018/hyperlinkcolor" val="tx"/>
                    </a:ext>
                  </a:extLst>
                </a:hlinkClick>
              </a:rPr>
              <a:t>Sepsis Spotlight Tool | HQIN</a:t>
            </a:r>
          </a:p>
          <a:p>
            <a:pPr marL="285750" indent="-285750" algn="l">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3">
                  <a:extLst>
                    <a:ext uri="{A12FA001-AC4F-418D-AE19-62706E023703}">
                      <ahyp:hlinkClr xmlns:ahyp="http://schemas.microsoft.com/office/drawing/2018/hyperlinkcolor" val="tx"/>
                    </a:ext>
                  </a:extLst>
                </a:hlinkClick>
              </a:rPr>
              <a:t>A Guide to Understanding Sepsis | HQIN</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2">
                <a:extLst>
                  <a:ext uri="{A12FA001-AC4F-418D-AE19-62706E023703}">
                    <ahyp:hlinkClr xmlns:ahyp="http://schemas.microsoft.com/office/drawing/2018/hyperlinkcolor" val="tx"/>
                  </a:ext>
                </a:extLst>
              </a:hlinkClick>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4">
                  <a:extLst>
                    <a:ext uri="{A12FA001-AC4F-418D-AE19-62706E023703}">
                      <ahyp:hlinkClr xmlns:ahyp="http://schemas.microsoft.com/office/drawing/2018/hyperlinkcolor" val="tx"/>
                    </a:ext>
                  </a:extLst>
                </a:hlinkClick>
              </a:rPr>
              <a:t>Resident and Family Guide to Understanding Sepsis | HQIN</a:t>
            </a: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5">
                  <a:extLst>
                    <a:ext uri="{A12FA001-AC4F-418D-AE19-62706E023703}">
                      <ahyp:hlinkClr xmlns:ahyp="http://schemas.microsoft.com/office/drawing/2018/hyperlinkcolor" val="tx"/>
                    </a:ext>
                  </a:extLst>
                </a:hlinkClick>
              </a:rPr>
              <a:t>UTI in the Long-Term Care Setting | HQIN</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6">
                  <a:extLst>
                    <a:ext uri="{A12FA001-AC4F-418D-AE19-62706E023703}">
                      <ahyp:hlinkClr xmlns:ahyp="http://schemas.microsoft.com/office/drawing/2018/hyperlinkcolor" val="tx"/>
                    </a:ext>
                  </a:extLst>
                </a:hlinkClick>
              </a:rPr>
              <a:t>Protect Yourself from Pneumonia | HQIN</a:t>
            </a: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7">
                  <a:extLst>
                    <a:ext uri="{A12FA001-AC4F-418D-AE19-62706E023703}">
                      <ahyp:hlinkClr xmlns:ahyp="http://schemas.microsoft.com/office/drawing/2018/hyperlinkcolor" val="tx"/>
                    </a:ext>
                  </a:extLst>
                </a:hlinkClick>
              </a:rPr>
              <a:t>Protect Yourself from COVID-19 | HQIN</a:t>
            </a: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8">
                  <a:extLst>
                    <a:ext uri="{A12FA001-AC4F-418D-AE19-62706E023703}">
                      <ahyp:hlinkClr xmlns:ahyp="http://schemas.microsoft.com/office/drawing/2018/hyperlinkcolor" val="tx"/>
                    </a:ext>
                  </a:extLst>
                </a:hlinkClick>
              </a:rPr>
              <a:t>Protect Yourself from Respiratory Syncytial Virus (RSV) | HQIN</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9">
                  <a:extLst>
                    <a:ext uri="{A12FA001-AC4F-418D-AE19-62706E023703}">
                      <ahyp:hlinkClr xmlns:ahyp="http://schemas.microsoft.com/office/drawing/2018/hyperlinkcolor" val="tx"/>
                    </a:ext>
                  </a:extLst>
                </a:hlinkClick>
              </a:rPr>
              <a:t>Sepsis is a Medical Emergency Fact Sheet | HQIN</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0">
                  <a:extLst>
                    <a:ext uri="{A12FA001-AC4F-418D-AE19-62706E023703}">
                      <ahyp:hlinkClr xmlns:ahyp="http://schemas.microsoft.com/office/drawing/2018/hyperlinkcolor" val="tx"/>
                    </a:ext>
                  </a:extLst>
                </a:hlinkClick>
              </a:rPr>
              <a:t>When a Loved One Has Sepsis | Sepsis Alliance</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1">
                  <a:extLst>
                    <a:ext uri="{A12FA001-AC4F-418D-AE19-62706E023703}">
                      <ahyp:hlinkClr xmlns:ahyp="http://schemas.microsoft.com/office/drawing/2018/hyperlinkcolor" val="tx"/>
                    </a:ext>
                  </a:extLst>
                </a:hlinkClick>
              </a:rPr>
              <a:t>Faces of Sepsis | Sepsis Alliance</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2">
                  <a:extLst>
                    <a:ext uri="{A12FA001-AC4F-418D-AE19-62706E023703}">
                      <ahyp:hlinkClr xmlns:ahyp="http://schemas.microsoft.com/office/drawing/2018/hyperlinkcolor" val="tx"/>
                    </a:ext>
                  </a:extLst>
                </a:hlinkClick>
              </a:rPr>
              <a:t>Patient Sepsis Information |  CDC</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3">
                  <a:extLst>
                    <a:ext uri="{A12FA001-AC4F-418D-AE19-62706E023703}">
                      <ahyp:hlinkClr xmlns:ahyp="http://schemas.microsoft.com/office/drawing/2018/hyperlinkcolor" val="tx"/>
                    </a:ext>
                  </a:extLst>
                </a:hlinkClick>
              </a:rPr>
              <a:t>Sepsis and Aging | Sepsis Alliance</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300"/>
              </a:spcBef>
              <a:spcAft>
                <a:spcPts val="300"/>
              </a:spcAft>
              <a:buFont typeface="Arial" panose="020B0604020202020204" pitchFamily="34" charset="0"/>
              <a:buChar char="•"/>
            </a:pPr>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14">
                  <a:extLst>
                    <a:ext uri="{A12FA001-AC4F-418D-AE19-62706E023703}">
                      <ahyp:hlinkClr xmlns:ahyp="http://schemas.microsoft.com/office/drawing/2018/hyperlinkcolor" val="tx"/>
                    </a:ext>
                  </a:extLst>
                </a:hlinkClick>
              </a:rPr>
              <a:t>Sepsis Information in Spanish | Sepsis Alliance</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Slide Number Placeholder 3">
            <a:extLst>
              <a:ext uri="{FF2B5EF4-FFF2-40B4-BE49-F238E27FC236}">
                <a16:creationId xmlns:a16="http://schemas.microsoft.com/office/drawing/2014/main" id="{7738B1DA-88E6-C686-6524-69AC1665E745}"/>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13</a:t>
            </a:fld>
            <a:endParaRPr lang="en-US">
              <a:latin typeface="Nirmala UI" panose="020B0502040204020203" pitchFamily="34" charset="0"/>
              <a:ea typeface="Nirmala UI" panose="020B0502040204020203" pitchFamily="34" charset="0"/>
              <a:cs typeface="Nirmala UI" panose="020B0502040204020203" pitchFamily="34" charset="0"/>
            </a:endParaRPr>
          </a:p>
        </p:txBody>
      </p:sp>
      <p:pic>
        <p:nvPicPr>
          <p:cNvPr id="7" name="Picture 6">
            <a:extLst>
              <a:ext uri="{FF2B5EF4-FFF2-40B4-BE49-F238E27FC236}">
                <a16:creationId xmlns:a16="http://schemas.microsoft.com/office/drawing/2014/main" id="{C2E5815E-7F63-423A-3E62-3758903E05CB}"/>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9326442" y="774075"/>
            <a:ext cx="2281746" cy="3065289"/>
          </a:xfrm>
          <a:prstGeom prst="rect">
            <a:avLst/>
          </a:prstGeom>
          <a:ln w="28575">
            <a:solidFill>
              <a:schemeClr val="bg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BA6D46A-7BC9-4765-BE93-E93E007C425A}"/>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7324551" y="2019349"/>
            <a:ext cx="2208217" cy="2867966"/>
          </a:xfrm>
          <a:prstGeom prst="rect">
            <a:avLst/>
          </a:prstGeom>
          <a:ln w="28575">
            <a:solidFill>
              <a:schemeClr val="bg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C0331D0-5D0D-461A-B714-C9149DF106C3}"/>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9206401" y="3221777"/>
            <a:ext cx="1854693" cy="2704210"/>
          </a:xfrm>
          <a:prstGeom prst="rect">
            <a:avLst/>
          </a:prstGeom>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388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9F6D-A48D-0B9A-98E7-074E9DE928C3}"/>
              </a:ext>
            </a:extLst>
          </p:cNvPr>
          <p:cNvSpPr txBox="1">
            <a:spLocks noGrp="1"/>
          </p:cNvSpPr>
          <p:nvPr>
            <p:ph type="title" idx="4294967295"/>
          </p:nvPr>
        </p:nvSpPr>
        <p:spPr>
          <a:xfrm>
            <a:off x="2216698" y="3664723"/>
            <a:ext cx="775860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Sepsis Education for Residents, Family Members and Visitors</a:t>
            </a:r>
          </a:p>
        </p:txBody>
      </p:sp>
    </p:spTree>
    <p:extLst>
      <p:ext uri="{BB962C8B-B14F-4D97-AF65-F5344CB8AC3E}">
        <p14:creationId xmlns:p14="http://schemas.microsoft.com/office/powerpoint/2010/main" val="272807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56754" y="407738"/>
            <a:ext cx="9411790" cy="589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sz="36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Objectives</a:t>
            </a: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3" name="Slide Number Placeholder 3">
            <a:extLst>
              <a:ext uri="{FF2B5EF4-FFF2-40B4-BE49-F238E27FC236}">
                <a16:creationId xmlns:a16="http://schemas.microsoft.com/office/drawing/2014/main" id="{629B3951-AA39-1676-3C3C-24A52B275D46}"/>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3</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
        <p:nvSpPr>
          <p:cNvPr id="10" name="TextBox 9">
            <a:extLst>
              <a:ext uri="{FF2B5EF4-FFF2-40B4-BE49-F238E27FC236}">
                <a16:creationId xmlns:a16="http://schemas.microsoft.com/office/drawing/2014/main" id="{CF70AC1F-1E5D-F876-D0E8-814DE48FACC1}"/>
              </a:ext>
            </a:extLst>
          </p:cNvPr>
          <p:cNvSpPr txBox="1"/>
          <p:nvPr/>
        </p:nvSpPr>
        <p:spPr>
          <a:xfrm>
            <a:off x="556754" y="5792461"/>
            <a:ext cx="11065950" cy="369332"/>
          </a:xfrm>
          <a:prstGeom prst="rect">
            <a:avLst/>
          </a:prstGeom>
          <a:noFill/>
        </p:spPr>
        <p:txBody>
          <a:bodyPr wrap="square" lIns="91440" tIns="45720" rIns="91440" bIns="45720" anchor="t">
            <a:spAutoFit/>
          </a:bodyPr>
          <a:lstStyle/>
          <a:p>
            <a:pPr algn="ctr"/>
            <a:r>
              <a:rPr lang="en-US" sz="1800">
                <a:solidFill>
                  <a:srgbClr val="0B4A72"/>
                </a:solidFill>
                <a:latin typeface="Nirmala UI"/>
                <a:cs typeface="Nirmala UI"/>
              </a:rPr>
              <a:t>Brought to you by Health Quality Innovators (HQI) and Your </a:t>
            </a:r>
            <a:r>
              <a:rPr lang="en-US">
                <a:solidFill>
                  <a:srgbClr val="0B4A72"/>
                </a:solidFill>
                <a:latin typeface="Nirmala UI"/>
                <a:cs typeface="Nirmala UI"/>
              </a:rPr>
              <a:t>Facility</a:t>
            </a:r>
            <a:r>
              <a:rPr lang="en-US" sz="1800">
                <a:solidFill>
                  <a:srgbClr val="0B4A72"/>
                </a:solidFill>
                <a:latin typeface="Nirmala UI"/>
                <a:cs typeface="Nirmala UI"/>
              </a:rPr>
              <a:t> Leaders</a:t>
            </a:r>
          </a:p>
        </p:txBody>
      </p:sp>
      <p:sp>
        <p:nvSpPr>
          <p:cNvPr id="12" name="TextBox 11">
            <a:extLst>
              <a:ext uri="{FF2B5EF4-FFF2-40B4-BE49-F238E27FC236}">
                <a16:creationId xmlns:a16="http://schemas.microsoft.com/office/drawing/2014/main" id="{67049681-0A39-D35C-47CD-4C0E5E38E40D}"/>
              </a:ext>
            </a:extLst>
          </p:cNvPr>
          <p:cNvSpPr txBox="1"/>
          <p:nvPr/>
        </p:nvSpPr>
        <p:spPr>
          <a:xfrm>
            <a:off x="556754" y="1355931"/>
            <a:ext cx="6811345" cy="17748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400"/>
              </a:spcBef>
              <a:spcAft>
                <a:spcPts val="400"/>
              </a:spcAft>
              <a:buFont typeface="Arial"/>
              <a:buChar char="•"/>
            </a:pPr>
            <a:r>
              <a:rPr lang="en-US" sz="2400">
                <a:solidFill>
                  <a:srgbClr val="0073B6"/>
                </a:solidFill>
                <a:latin typeface="Nirmala UI"/>
                <a:ea typeface="Nirmala UI" panose="020B0502040204020203" pitchFamily="34" charset="0"/>
                <a:cs typeface="Nirmala UI"/>
              </a:rPr>
              <a:t>Understand the basics of sepsis in older adults</a:t>
            </a:r>
          </a:p>
          <a:p>
            <a:pPr marL="285750" indent="-285750">
              <a:spcBef>
                <a:spcPts val="400"/>
              </a:spcBef>
              <a:spcAft>
                <a:spcPts val="400"/>
              </a:spcAft>
              <a:buFont typeface="Arial"/>
              <a:buChar char="•"/>
            </a:pPr>
            <a:r>
              <a:rPr lang="en-US" sz="2400">
                <a:solidFill>
                  <a:srgbClr val="0073B6"/>
                </a:solidFill>
                <a:latin typeface="Nirmala UI"/>
                <a:ea typeface="Nirmala UI" panose="020B0502040204020203" pitchFamily="34" charset="0"/>
                <a:cs typeface="Nirmala UI"/>
              </a:rPr>
              <a:t>Identify the risks of sepsis in nursing home residents</a:t>
            </a:r>
            <a:endParaRPr lang="en-US" sz="2400">
              <a:solidFill>
                <a:srgbClr val="0073B6"/>
              </a:solidFill>
              <a:latin typeface="Nirmala UI"/>
              <a:ea typeface="Nirmala UI" panose="020B0502040204020203" pitchFamily="34" charset="0"/>
              <a:cs typeface="Nirmala UI" panose="020B0502040204020203" pitchFamily="34" charset="0"/>
            </a:endParaRPr>
          </a:p>
          <a:p>
            <a:pPr marL="285750" indent="-285750">
              <a:spcBef>
                <a:spcPts val="400"/>
              </a:spcBef>
              <a:spcAft>
                <a:spcPts val="400"/>
              </a:spcAft>
              <a:buFont typeface="Arial"/>
              <a:buChar char="•"/>
            </a:pPr>
            <a:r>
              <a:rPr lang="en-US" sz="2400">
                <a:solidFill>
                  <a:srgbClr val="0073B6"/>
                </a:solidFill>
                <a:latin typeface="Nirmala UI"/>
                <a:ea typeface="Nirmala UI" panose="020B0502040204020203" pitchFamily="34" charset="0"/>
                <a:cs typeface="Nirmala UI"/>
              </a:rPr>
              <a:t>Gain knowledge about preventing sepsis </a:t>
            </a:r>
            <a:endParaRPr lang="en-US" sz="2400">
              <a:solidFill>
                <a:srgbClr val="0073B6"/>
              </a:solidFill>
              <a:latin typeface="Nirmala UI"/>
              <a:cs typeface="Nirmala UI"/>
            </a:endParaRPr>
          </a:p>
        </p:txBody>
      </p:sp>
      <p:pic>
        <p:nvPicPr>
          <p:cNvPr id="13" name="Picture 12">
            <a:extLst>
              <a:ext uri="{FF2B5EF4-FFF2-40B4-BE49-F238E27FC236}">
                <a16:creationId xmlns:a16="http://schemas.microsoft.com/office/drawing/2014/main" id="{A2577B73-AFFE-BE16-14B8-4CBA4B4E03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254" y="618189"/>
            <a:ext cx="3988992" cy="3988992"/>
          </a:xfrm>
          <a:prstGeom prst="rect">
            <a:avLst/>
          </a:prstGeom>
        </p:spPr>
      </p:pic>
    </p:spTree>
    <p:extLst>
      <p:ext uri="{BB962C8B-B14F-4D97-AF65-F5344CB8AC3E}">
        <p14:creationId xmlns:p14="http://schemas.microsoft.com/office/powerpoint/2010/main" val="199962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56754" y="407738"/>
            <a:ext cx="9411790" cy="589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sz="36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Sepsis: An Extreme Reaction to Infection</a:t>
            </a: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ontent Placeholder 3">
            <a:extLst>
              <a:ext uri="{FF2B5EF4-FFF2-40B4-BE49-F238E27FC236}">
                <a16:creationId xmlns:a16="http://schemas.microsoft.com/office/drawing/2014/main" id="{CA556939-40AB-6671-8929-43747CB9F770}"/>
              </a:ext>
            </a:extLst>
          </p:cNvPr>
          <p:cNvSpPr txBox="1">
            <a:spLocks/>
          </p:cNvSpPr>
          <p:nvPr/>
        </p:nvSpPr>
        <p:spPr>
          <a:xfrm>
            <a:off x="2586974" y="1909095"/>
            <a:ext cx="4318723" cy="914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Sometimes the infection fighting process gets out of control and turns on the body instead of fighting the infection</a:t>
            </a:r>
          </a:p>
        </p:txBody>
      </p:sp>
      <p:sp>
        <p:nvSpPr>
          <p:cNvPr id="6" name="TextBox 5">
            <a:extLst>
              <a:ext uri="{FF2B5EF4-FFF2-40B4-BE49-F238E27FC236}">
                <a16:creationId xmlns:a16="http://schemas.microsoft.com/office/drawing/2014/main" id="{548F398E-D03D-F7A1-21DC-49810AD86A3C}"/>
              </a:ext>
            </a:extLst>
          </p:cNvPr>
          <p:cNvSpPr txBox="1"/>
          <p:nvPr/>
        </p:nvSpPr>
        <p:spPr>
          <a:xfrm>
            <a:off x="7427633" y="4874480"/>
            <a:ext cx="4232247" cy="1077218"/>
          </a:xfrm>
          <a:prstGeom prst="rect">
            <a:avLst/>
          </a:prstGeom>
          <a:solidFill>
            <a:srgbClr val="0B4A7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3544888" algn="l"/>
                <a:tab pos="3884613" algn="l"/>
              </a:tabLst>
            </a:pPr>
            <a:r>
              <a:rPr lang="en-US" sz="1600">
                <a:solidFill>
                  <a:schemeClr val="bg1"/>
                </a:solidFill>
                <a:latin typeface="Nirmala UI" panose="020B0502040204020203" pitchFamily="34" charset="0"/>
                <a:ea typeface="Nirmala UI" panose="020B0502040204020203" pitchFamily="34" charset="0"/>
                <a:cs typeface="Nirmala UI" panose="020B0502040204020203" pitchFamily="34" charset="0"/>
              </a:rPr>
              <a:t>Sepsis is sometimes called blood </a:t>
            </a:r>
          </a:p>
          <a:p>
            <a:pPr>
              <a:tabLst>
                <a:tab pos="3544888" algn="l"/>
                <a:tab pos="3884613" algn="l"/>
              </a:tabLst>
            </a:pPr>
            <a:r>
              <a:rPr lang="en-US" sz="1600">
                <a:solidFill>
                  <a:schemeClr val="bg1"/>
                </a:solidFill>
                <a:latin typeface="Nirmala UI" panose="020B0502040204020203" pitchFamily="34" charset="0"/>
                <a:ea typeface="Nirmala UI" panose="020B0502040204020203" pitchFamily="34" charset="0"/>
                <a:cs typeface="Nirmala UI" panose="020B0502040204020203" pitchFamily="34" charset="0"/>
              </a:rPr>
              <a:t>poisoning. If you are worried about </a:t>
            </a:r>
          </a:p>
          <a:p>
            <a:pPr>
              <a:tabLst>
                <a:tab pos="3544888" algn="l"/>
                <a:tab pos="3884613" algn="l"/>
              </a:tabLst>
            </a:pPr>
            <a:r>
              <a:rPr lang="en-US" sz="1600">
                <a:solidFill>
                  <a:schemeClr val="bg1"/>
                </a:solidFill>
                <a:latin typeface="Nirmala UI" panose="020B0502040204020203" pitchFamily="34" charset="0"/>
                <a:ea typeface="Nirmala UI" panose="020B0502040204020203" pitchFamily="34" charset="0"/>
                <a:cs typeface="Nirmala UI" panose="020B0502040204020203" pitchFamily="34" charset="0"/>
              </a:rPr>
              <a:t>sepsis, report your concerns so that  </a:t>
            </a:r>
          </a:p>
          <a:p>
            <a:pPr>
              <a:tabLst>
                <a:tab pos="3544888" algn="l"/>
                <a:tab pos="3884613" algn="l"/>
              </a:tabLst>
            </a:pPr>
            <a:r>
              <a:rPr lang="en-US" sz="1600">
                <a:solidFill>
                  <a:schemeClr val="bg1"/>
                </a:solidFill>
                <a:latin typeface="Nirmala UI" panose="020B0502040204020203" pitchFamily="34" charset="0"/>
                <a:ea typeface="Nirmala UI" panose="020B0502040204020203" pitchFamily="34" charset="0"/>
                <a:cs typeface="Nirmala UI" panose="020B0502040204020203" pitchFamily="34" charset="0"/>
              </a:rPr>
              <a:t>staff can assess, get help and educate. </a:t>
            </a:r>
          </a:p>
        </p:txBody>
      </p:sp>
      <p:sp>
        <p:nvSpPr>
          <p:cNvPr id="8" name="TextBox 7">
            <a:extLst>
              <a:ext uri="{FF2B5EF4-FFF2-40B4-BE49-F238E27FC236}">
                <a16:creationId xmlns:a16="http://schemas.microsoft.com/office/drawing/2014/main" id="{5BFB676E-3756-12C6-DCB4-7C64406A9FB5}"/>
              </a:ext>
            </a:extLst>
          </p:cNvPr>
          <p:cNvSpPr txBox="1"/>
          <p:nvPr/>
        </p:nvSpPr>
        <p:spPr>
          <a:xfrm rot="10800000" flipV="1">
            <a:off x="496298" y="1206072"/>
            <a:ext cx="5599702" cy="430887"/>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D663A6"/>
                </a:solidFill>
                <a:latin typeface="Nirmala UI" panose="020B0502040204020203" pitchFamily="34" charset="0"/>
                <a:ea typeface="Nirmala UI" panose="020B0502040204020203" pitchFamily="34" charset="0"/>
                <a:cs typeface="Nirmala UI" panose="020B0502040204020203" pitchFamily="34" charset="0"/>
              </a:rPr>
              <a:t>ANY infection can lead to sepsis</a:t>
            </a:r>
          </a:p>
        </p:txBody>
      </p:sp>
      <p:pic>
        <p:nvPicPr>
          <p:cNvPr id="9" name="Picture 8">
            <a:hlinkClick r:id="rId3"/>
            <a:extLst>
              <a:ext uri="{FF2B5EF4-FFF2-40B4-BE49-F238E27FC236}">
                <a16:creationId xmlns:a16="http://schemas.microsoft.com/office/drawing/2014/main" id="{B691B992-6CBC-2BF5-6AFE-0B73333A3265}"/>
              </a:ext>
              <a:ext uri="{C183D7F6-B498-43B3-948B-1728B52AA6E4}">
                <adec:decorative xmlns:adec="http://schemas.microsoft.com/office/drawing/2017/decorative" val="1"/>
              </a:ext>
            </a:extLst>
          </p:cNvPr>
          <p:cNvPicPr>
            <a:picLocks noChangeAspect="1"/>
          </p:cNvPicPr>
          <p:nvPr/>
        </p:nvPicPr>
        <p:blipFill rotWithShape="1">
          <a:blip r:embed="rId4"/>
          <a:srcRect t="3390" b="2701"/>
          <a:stretch/>
        </p:blipFill>
        <p:spPr>
          <a:xfrm>
            <a:off x="7881649" y="1452713"/>
            <a:ext cx="3194237" cy="243234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Content Placeholder 3">
            <a:extLst>
              <a:ext uri="{FF2B5EF4-FFF2-40B4-BE49-F238E27FC236}">
                <a16:creationId xmlns:a16="http://schemas.microsoft.com/office/drawing/2014/main" id="{4A1CACD2-A846-E7A8-7640-96042F06A6E5}"/>
              </a:ext>
            </a:extLst>
          </p:cNvPr>
          <p:cNvSpPr txBox="1">
            <a:spLocks/>
          </p:cNvSpPr>
          <p:nvPr/>
        </p:nvSpPr>
        <p:spPr>
          <a:xfrm>
            <a:off x="511412" y="3396575"/>
            <a:ext cx="6356678" cy="26773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spcAft>
                <a:spcPts val="200"/>
              </a:spcAft>
              <a:buNone/>
            </a:pPr>
            <a:r>
              <a:rPr lang="en-US" sz="2000" b="1">
                <a:solidFill>
                  <a:srgbClr val="0073B6"/>
                </a:solidFill>
                <a:latin typeface="Nirmala UI" panose="020B0502040204020203" pitchFamily="34" charset="0"/>
                <a:ea typeface="Nirmala UI" panose="020B0502040204020203" pitchFamily="34" charset="0"/>
                <a:cs typeface="Nirmala UI" panose="020B0502040204020203" pitchFamily="34" charset="0"/>
              </a:rPr>
              <a:t>Some infections that can lead to sepsis:</a:t>
            </a:r>
          </a:p>
          <a:p>
            <a:pPr>
              <a:lnSpc>
                <a:spcPct val="100000"/>
              </a:lnSpc>
              <a:spcBef>
                <a:spcPts val="200"/>
              </a:spcBef>
              <a:spcAft>
                <a:spcPts val="200"/>
              </a:spcAft>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Lung infections: colds, pneumonia, influenza, RSV</a:t>
            </a:r>
          </a:p>
          <a:p>
            <a:pPr>
              <a:lnSpc>
                <a:spcPct val="100000"/>
              </a:lnSpc>
              <a:spcBef>
                <a:spcPts val="200"/>
              </a:spcBef>
              <a:spcAft>
                <a:spcPts val="200"/>
              </a:spcAft>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Bladder, kidney and urinary tract infections</a:t>
            </a:r>
          </a:p>
          <a:p>
            <a:pPr>
              <a:lnSpc>
                <a:spcPct val="100000"/>
              </a:lnSpc>
              <a:spcBef>
                <a:spcPts val="200"/>
              </a:spcBef>
              <a:spcAft>
                <a:spcPts val="200"/>
              </a:spcAft>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GI tract infections like </a:t>
            </a:r>
            <a:r>
              <a:rPr lang="en-US" sz="1800" i="1">
                <a:solidFill>
                  <a:srgbClr val="0073B6"/>
                </a:solidFill>
                <a:latin typeface="Nirmala UI" panose="020B0502040204020203" pitchFamily="34" charset="0"/>
                <a:ea typeface="Nirmala UI" panose="020B0502040204020203" pitchFamily="34" charset="0"/>
                <a:cs typeface="Nirmala UI" panose="020B0502040204020203" pitchFamily="34" charset="0"/>
              </a:rPr>
              <a:t>C. diff</a:t>
            </a:r>
          </a:p>
          <a:p>
            <a:pPr>
              <a:lnSpc>
                <a:spcPct val="100000"/>
              </a:lnSpc>
              <a:spcBef>
                <a:spcPts val="200"/>
              </a:spcBef>
              <a:spcAft>
                <a:spcPts val="200"/>
              </a:spcAft>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Bloodstream infections that come from wounds, skin tears or bone infections</a:t>
            </a:r>
          </a:p>
          <a:p>
            <a:pPr>
              <a:lnSpc>
                <a:spcPct val="100000"/>
              </a:lnSpc>
              <a:spcBef>
                <a:spcPts val="200"/>
              </a:spcBef>
              <a:spcAft>
                <a:spcPts val="200"/>
              </a:spcAft>
            </a:pPr>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Endocarditis: infection of heart lining</a:t>
            </a:r>
          </a:p>
        </p:txBody>
      </p:sp>
      <p:sp>
        <p:nvSpPr>
          <p:cNvPr id="11" name="TextBox 10">
            <a:extLst>
              <a:ext uri="{FF2B5EF4-FFF2-40B4-BE49-F238E27FC236}">
                <a16:creationId xmlns:a16="http://schemas.microsoft.com/office/drawing/2014/main" id="{884A4E13-D46A-FAFF-9497-40026F4C88D5}"/>
              </a:ext>
            </a:extLst>
          </p:cNvPr>
          <p:cNvSpPr txBox="1"/>
          <p:nvPr/>
        </p:nvSpPr>
        <p:spPr>
          <a:xfrm>
            <a:off x="560995" y="1987095"/>
            <a:ext cx="1317248" cy="646331"/>
          </a:xfrm>
          <a:prstGeom prst="rect">
            <a:avLst/>
          </a:prstGeom>
          <a:noFill/>
        </p:spPr>
        <p:txBody>
          <a:bodyPr wrap="square">
            <a:spAutoFit/>
          </a:bodyPr>
          <a:lstStyle/>
          <a:p>
            <a:r>
              <a:rPr lang="en-US" sz="1800">
                <a:solidFill>
                  <a:srgbClr val="0073B6"/>
                </a:solidFill>
                <a:latin typeface="Nirmala UI" panose="020B0502040204020203" pitchFamily="34" charset="0"/>
                <a:ea typeface="Nirmala UI" panose="020B0502040204020203" pitchFamily="34" charset="0"/>
                <a:cs typeface="Nirmala UI" panose="020B0502040204020203" pitchFamily="34" charset="0"/>
              </a:rPr>
              <a:t>Why does it happen </a:t>
            </a:r>
            <a:endParaRPr lang="en-US"/>
          </a:p>
        </p:txBody>
      </p:sp>
      <p:pic>
        <p:nvPicPr>
          <p:cNvPr id="15" name="Graphic 14" descr="Exclamation mark with solid fill">
            <a:extLst>
              <a:ext uri="{FF2B5EF4-FFF2-40B4-BE49-F238E27FC236}">
                <a16:creationId xmlns:a16="http://schemas.microsoft.com/office/drawing/2014/main" id="{F4A7C2F4-5122-1915-C789-5BFB890C2D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3233" y="1909095"/>
            <a:ext cx="914400" cy="914400"/>
          </a:xfrm>
          <a:prstGeom prst="rect">
            <a:avLst/>
          </a:prstGeom>
        </p:spPr>
      </p:pic>
      <p:pic>
        <p:nvPicPr>
          <p:cNvPr id="17" name="Graphic 16" descr="Question Mark with solid fill">
            <a:extLst>
              <a:ext uri="{FF2B5EF4-FFF2-40B4-BE49-F238E27FC236}">
                <a16:creationId xmlns:a16="http://schemas.microsoft.com/office/drawing/2014/main" id="{2B00145D-F2AE-7A86-161F-230007607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3215" y="1853061"/>
            <a:ext cx="914400" cy="914400"/>
          </a:xfrm>
          <a:prstGeom prst="rect">
            <a:avLst/>
          </a:prstGeom>
        </p:spPr>
      </p:pic>
      <p:pic>
        <p:nvPicPr>
          <p:cNvPr id="19" name="Graphic 18" descr="Play with solid fill">
            <a:hlinkClick r:id="rId3"/>
            <a:extLst>
              <a:ext uri="{FF2B5EF4-FFF2-40B4-BE49-F238E27FC236}">
                <a16:creationId xmlns:a16="http://schemas.microsoft.com/office/drawing/2014/main" id="{178657B0-D555-332F-B5DC-B2C42A3ACA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96400" y="2366295"/>
            <a:ext cx="737445" cy="737445"/>
          </a:xfrm>
          <a:prstGeom prst="rect">
            <a:avLst/>
          </a:prstGeom>
        </p:spPr>
      </p:pic>
      <p:sp>
        <p:nvSpPr>
          <p:cNvPr id="20" name="TextBox 19">
            <a:extLst>
              <a:ext uri="{FF2B5EF4-FFF2-40B4-BE49-F238E27FC236}">
                <a16:creationId xmlns:a16="http://schemas.microsoft.com/office/drawing/2014/main" id="{31F626A7-DA85-D3AC-C7DD-FD026A29D34B}"/>
              </a:ext>
            </a:extLst>
          </p:cNvPr>
          <p:cNvSpPr txBox="1"/>
          <p:nvPr/>
        </p:nvSpPr>
        <p:spPr>
          <a:xfrm>
            <a:off x="7644287" y="3918101"/>
            <a:ext cx="37989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latin typeface="Nirmala UI" panose="020B0502040204020203" pitchFamily="34" charset="0"/>
                <a:ea typeface="Nirmala UI" panose="020B0502040204020203" pitchFamily="34" charset="0"/>
                <a:cs typeface="Nirmala UI" panose="020B0502040204020203" pitchFamily="34" charset="0"/>
              </a:rPr>
              <a:t>Click on the image to watch a brief CDC video</a:t>
            </a:r>
          </a:p>
        </p:txBody>
      </p:sp>
      <p:sp>
        <p:nvSpPr>
          <p:cNvPr id="23" name="Slide Number Placeholder 3">
            <a:extLst>
              <a:ext uri="{FF2B5EF4-FFF2-40B4-BE49-F238E27FC236}">
                <a16:creationId xmlns:a16="http://schemas.microsoft.com/office/drawing/2014/main" id="{629B3951-AA39-1676-3C3C-24A52B275D46}"/>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4</a:t>
            </a:fld>
            <a:endParaRPr lang="en-US">
              <a:latin typeface="Nirmala UI" panose="020B0502040204020203" pitchFamily="34" charset="0"/>
              <a:ea typeface="Nirmala UI" panose="020B0502040204020203" pitchFamily="34" charset="0"/>
              <a:cs typeface="Nirmala UI" panose="020B0502040204020203" pitchFamily="34" charset="0"/>
            </a:endParaRPr>
          </a:p>
        </p:txBody>
      </p:sp>
      <p:pic>
        <p:nvPicPr>
          <p:cNvPr id="29" name="Graphic 28" descr="Water with solid fill">
            <a:extLst>
              <a:ext uri="{FF2B5EF4-FFF2-40B4-BE49-F238E27FC236}">
                <a16:creationId xmlns:a16="http://schemas.microsoft.com/office/drawing/2014/main" id="{0B3A0D7C-F1BB-6A3A-17BA-2AC6AB1B5E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73944" y="5000349"/>
            <a:ext cx="825480" cy="825480"/>
          </a:xfrm>
          <a:prstGeom prst="rect">
            <a:avLst/>
          </a:prstGeom>
        </p:spPr>
      </p:pic>
    </p:spTree>
    <p:extLst>
      <p:ext uri="{BB962C8B-B14F-4D97-AF65-F5344CB8AC3E}">
        <p14:creationId xmlns:p14="http://schemas.microsoft.com/office/powerpoint/2010/main" val="116304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46571" y="410516"/>
            <a:ext cx="9882188" cy="677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sz="36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Sepsis Stoplight Tool</a:t>
            </a:r>
          </a:p>
          <a:p>
            <a:pPr marL="0" marR="0" lvl="0" indent="0" algn="l" defTabSz="914400">
              <a:lnSpc>
                <a:spcPct val="90000"/>
              </a:lnSpc>
              <a:spcBef>
                <a:spcPts val="0"/>
              </a:spcBef>
              <a:spcAft>
                <a:spcPts val="0"/>
              </a:spcAft>
              <a:buClrTx/>
              <a:buSzTx/>
              <a:buFont typeface="Arial" panose="020B0604020202020204" pitchFamily="34" charset="0"/>
              <a:buNone/>
              <a:tabLst/>
              <a:defRPr/>
            </a:pP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5" name="Picture 4">
            <a:extLst>
              <a:ext uri="{FF2B5EF4-FFF2-40B4-BE49-F238E27FC236}">
                <a16:creationId xmlns:a16="http://schemas.microsoft.com/office/drawing/2014/main" id="{A91941CF-E62B-9311-F3D0-760C477F4AD2}"/>
              </a:ext>
              <a:ext uri="{C183D7F6-B498-43B3-948B-1728B52AA6E4}">
                <adec:decorative xmlns:adec="http://schemas.microsoft.com/office/drawing/2017/decorative" val="1"/>
              </a:ext>
            </a:extLst>
          </p:cNvPr>
          <p:cNvPicPr>
            <a:picLocks noChangeAspect="1"/>
          </p:cNvPicPr>
          <p:nvPr/>
        </p:nvPicPr>
        <p:blipFill rotWithShape="1">
          <a:blip r:embed="rId3"/>
          <a:srcRect l="652" t="1946" r="1724" b="853"/>
          <a:stretch/>
        </p:blipFill>
        <p:spPr>
          <a:xfrm>
            <a:off x="6869336" y="581891"/>
            <a:ext cx="4209264" cy="539571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5AA9A03-E7E2-15FF-AF00-BA6D20061A94}"/>
              </a:ext>
            </a:extLst>
          </p:cNvPr>
          <p:cNvSpPr txBox="1"/>
          <p:nvPr/>
        </p:nvSpPr>
        <p:spPr>
          <a:xfrm>
            <a:off x="750611" y="2366264"/>
            <a:ext cx="5680418" cy="2677656"/>
          </a:xfrm>
          <a:prstGeom prst="rect">
            <a:avLst/>
          </a:prstGeom>
          <a:noFill/>
        </p:spPr>
        <p:txBody>
          <a:bodyPr wrap="square" rtlCol="0">
            <a:spAutoFit/>
          </a:bodyPr>
          <a:lstStyle/>
          <a:p>
            <a:pPr>
              <a:spcBef>
                <a:spcPts val="400"/>
              </a:spcBef>
              <a:spcAft>
                <a:spcPts val="400"/>
              </a:spcAft>
            </a:pPr>
            <a:r>
              <a:rPr lang="en-US" sz="2000" b="1">
                <a:solidFill>
                  <a:srgbClr val="0073B6"/>
                </a:solidFill>
                <a:latin typeface="Nirmala UI" panose="020B0502040204020203" pitchFamily="34" charset="0"/>
                <a:ea typeface="Nirmala UI" panose="020B0502040204020203" pitchFamily="34" charset="0"/>
                <a:cs typeface="Nirmala UI" panose="020B0502040204020203" pitchFamily="34" charset="0"/>
              </a:rPr>
              <a:t>Anyone can get sepsis, but the following are more likely to get it:</a:t>
            </a:r>
            <a:endParaRPr lang="en-US" sz="200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spcBef>
                <a:spcPts val="400"/>
              </a:spcBef>
              <a:spcAft>
                <a:spcPts val="400"/>
              </a:spcAft>
              <a:buFont typeface="Arial" panose="020B0604020202020204" pitchFamily="34" charset="0"/>
              <a:buChar char="•"/>
            </a:pPr>
            <a:r>
              <a:rPr lang="en-US">
                <a:solidFill>
                  <a:srgbClr val="0073B6"/>
                </a:solidFill>
                <a:latin typeface="Nirmala UI" panose="020B0502040204020203" pitchFamily="34" charset="0"/>
                <a:ea typeface="Nirmala UI" panose="020B0502040204020203" pitchFamily="34" charset="0"/>
                <a:cs typeface="Nirmala UI" panose="020B0502040204020203" pitchFamily="34" charset="0"/>
              </a:rPr>
              <a:t>Adults aged 65 years or older</a:t>
            </a:r>
          </a:p>
          <a:p>
            <a:pPr marL="285750" indent="-285750">
              <a:spcBef>
                <a:spcPts val="400"/>
              </a:spcBef>
              <a:spcAft>
                <a:spcPts val="400"/>
              </a:spcAft>
              <a:buFont typeface="Arial" panose="020B0604020202020204" pitchFamily="34" charset="0"/>
              <a:buChar char="•"/>
            </a:pPr>
            <a:r>
              <a:rPr lang="en-US">
                <a:solidFill>
                  <a:srgbClr val="0073B6"/>
                </a:solidFill>
                <a:latin typeface="Nirmala UI" panose="020B0502040204020203" pitchFamily="34" charset="0"/>
                <a:ea typeface="Nirmala UI" panose="020B0502040204020203" pitchFamily="34" charset="0"/>
                <a:cs typeface="Nirmala UI" panose="020B0502040204020203" pitchFamily="34" charset="0"/>
              </a:rPr>
              <a:t>People with weakened immune systems and people with recent severe illness or hospitalization, including due to severe COVID-19 </a:t>
            </a:r>
          </a:p>
          <a:p>
            <a:pPr marL="285750" indent="-285750">
              <a:spcBef>
                <a:spcPts val="400"/>
              </a:spcBef>
              <a:spcAft>
                <a:spcPts val="400"/>
              </a:spcAft>
              <a:buFont typeface="Arial" panose="020B0604020202020204" pitchFamily="34" charset="0"/>
              <a:buChar char="•"/>
            </a:pPr>
            <a:r>
              <a:rPr lang="en-US">
                <a:solidFill>
                  <a:srgbClr val="0073B6"/>
                </a:solidFill>
                <a:latin typeface="Nirmala UI" panose="020B0502040204020203" pitchFamily="34" charset="0"/>
                <a:ea typeface="Nirmala UI" panose="020B0502040204020203" pitchFamily="34" charset="0"/>
                <a:cs typeface="Nirmala UI" panose="020B0502040204020203" pitchFamily="34" charset="0"/>
              </a:rPr>
              <a:t>People with chronic medical conditions, such as diabetes, lung disease, cancer and kidney disease</a:t>
            </a:r>
          </a:p>
        </p:txBody>
      </p:sp>
      <p:sp>
        <p:nvSpPr>
          <p:cNvPr id="4" name="TextBox 3">
            <a:extLst>
              <a:ext uri="{FF2B5EF4-FFF2-40B4-BE49-F238E27FC236}">
                <a16:creationId xmlns:a16="http://schemas.microsoft.com/office/drawing/2014/main" id="{863EF86F-5EA0-716E-F942-5FA9603DD8AE}"/>
              </a:ext>
            </a:extLst>
          </p:cNvPr>
          <p:cNvSpPr txBox="1"/>
          <p:nvPr/>
        </p:nvSpPr>
        <p:spPr>
          <a:xfrm>
            <a:off x="1113400" y="1353990"/>
            <a:ext cx="4620507" cy="732245"/>
          </a:xfrm>
          <a:prstGeom prst="rect">
            <a:avLst/>
          </a:prstGeom>
          <a:solidFill>
            <a:srgbClr val="0B4A72"/>
          </a:solidFill>
        </p:spPr>
        <p:txBody>
          <a:bodyPr wrap="square" anchor="ctr">
            <a:noAutofit/>
          </a:bodyPr>
          <a:lstStyle/>
          <a:p>
            <a:pPr marL="687388"/>
            <a:r>
              <a:rPr lang="en-US" sz="1800">
                <a:solidFill>
                  <a:schemeClr val="bg1"/>
                </a:solidFill>
                <a:latin typeface="Nirmala UI" panose="020B0502040204020203" pitchFamily="34" charset="0"/>
                <a:ea typeface="Nirmala UI" panose="020B0502040204020203" pitchFamily="34" charset="0"/>
                <a:cs typeface="Nirmala UI" panose="020B0502040204020203" pitchFamily="34" charset="0"/>
              </a:rPr>
              <a:t>Sepsis is</a:t>
            </a:r>
            <a:r>
              <a:rPr lang="en-US">
                <a:solidFill>
                  <a:schemeClr val="bg1"/>
                </a:solidFill>
                <a:latin typeface="Nirmala UI" panose="020B0502040204020203" pitchFamily="34" charset="0"/>
                <a:ea typeface="Nirmala UI" panose="020B0502040204020203" pitchFamily="34" charset="0"/>
                <a:cs typeface="Nirmala UI" panose="020B0502040204020203" pitchFamily="34" charset="0"/>
              </a:rPr>
              <a:t> t</a:t>
            </a:r>
            <a:r>
              <a:rPr lang="en-US" sz="1800">
                <a:solidFill>
                  <a:schemeClr val="bg1"/>
                </a:solidFill>
                <a:latin typeface="Nirmala UI" panose="020B0502040204020203" pitchFamily="34" charset="0"/>
                <a:ea typeface="Nirmala UI" panose="020B0502040204020203" pitchFamily="34" charset="0"/>
                <a:cs typeface="Nirmala UI" panose="020B0502040204020203" pitchFamily="34" charset="0"/>
              </a:rPr>
              <a:t>he body’s extreme, life-threatening response to an infection </a:t>
            </a:r>
          </a:p>
        </p:txBody>
      </p:sp>
      <p:pic>
        <p:nvPicPr>
          <p:cNvPr id="7" name="Graphic 6" descr="Warning with solid fill">
            <a:extLst>
              <a:ext uri="{FF2B5EF4-FFF2-40B4-BE49-F238E27FC236}">
                <a16:creationId xmlns:a16="http://schemas.microsoft.com/office/drawing/2014/main" id="{1043725A-092D-4CB8-B58D-42A8F66239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0412" y="1422932"/>
            <a:ext cx="594360" cy="594360"/>
          </a:xfrm>
          <a:prstGeom prst="rect">
            <a:avLst/>
          </a:prstGeom>
        </p:spPr>
      </p:pic>
      <p:sp>
        <p:nvSpPr>
          <p:cNvPr id="8" name="Arrow: Right 7" descr="Link to https://hqin.org/wp-content/uploads/2021/12/Sepsis-Stoplight-Tool_508.pdf">
            <a:extLst>
              <a:ext uri="{FF2B5EF4-FFF2-40B4-BE49-F238E27FC236}">
                <a16:creationId xmlns:a16="http://schemas.microsoft.com/office/drawing/2014/main" id="{74CC9F0C-6768-33AA-7BA0-DBC7815593E8}"/>
              </a:ext>
            </a:extLst>
          </p:cNvPr>
          <p:cNvSpPr/>
          <p:nvPr/>
        </p:nvSpPr>
        <p:spPr>
          <a:xfrm>
            <a:off x="1610336" y="5244575"/>
            <a:ext cx="5062517" cy="733032"/>
          </a:xfrm>
          <a:prstGeom prst="rightArrow">
            <a:avLst/>
          </a:prstGeom>
          <a:solidFill>
            <a:srgbClr val="0073B6"/>
          </a:solidFill>
          <a:ln w="12700">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Download the </a:t>
            </a: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hlinkClick r:id="rId6">
                  <a:extLst>
                    <a:ext uri="{A12FA001-AC4F-418D-AE19-62706E023703}">
                      <ahyp:hlinkClr xmlns:ahyp="http://schemas.microsoft.com/office/drawing/2018/hyperlinkcolor" val="tx"/>
                    </a:ext>
                  </a:extLst>
                </a:hlinkClick>
              </a:rPr>
              <a:t>Sepsis Spotlight Tool</a:t>
            </a:r>
            <a:endParaRPr lang="en-US" sz="1600" dirty="0">
              <a:solidFill>
                <a:schemeClr val="bg1"/>
              </a:solidFill>
            </a:endParaRPr>
          </a:p>
        </p:txBody>
      </p:sp>
      <p:pic>
        <p:nvPicPr>
          <p:cNvPr id="12" name="Picture 11" descr="QR code link to https://hqin.org/wp-content/uploads/2021/12/Sepsis-Stoplight-Tool_508.pdf">
            <a:extLst>
              <a:ext uri="{FF2B5EF4-FFF2-40B4-BE49-F238E27FC236}">
                <a16:creationId xmlns:a16="http://schemas.microsoft.com/office/drawing/2014/main" id="{B2D28855-D8F1-068A-2F8D-A71D9C5F7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11" y="5222471"/>
            <a:ext cx="777240" cy="777240"/>
          </a:xfrm>
          <a:prstGeom prst="rect">
            <a:avLst/>
          </a:prstGeom>
          <a:ln w="12700">
            <a:solidFill>
              <a:srgbClr val="0073B6"/>
            </a:solidFill>
          </a:ln>
        </p:spPr>
      </p:pic>
      <p:sp>
        <p:nvSpPr>
          <p:cNvPr id="2" name="Slide Number Placeholder 3">
            <a:extLst>
              <a:ext uri="{FF2B5EF4-FFF2-40B4-BE49-F238E27FC236}">
                <a16:creationId xmlns:a16="http://schemas.microsoft.com/office/drawing/2014/main" id="{DA0A8653-85C6-6206-31ED-90E72CB29280}"/>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5</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8662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59363" y="405953"/>
            <a:ext cx="9882188" cy="646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sz="3600">
                <a:solidFill>
                  <a:srgbClr val="0073B6"/>
                </a:solidFill>
                <a:latin typeface="Nirmala UI" panose="020B0502040204020203" pitchFamily="34" charset="0"/>
                <a:ea typeface="Nirmala UI" panose="020B0502040204020203" pitchFamily="34" charset="0"/>
                <a:cs typeface="Nirmala UI" panose="020B0502040204020203" pitchFamily="34" charset="0"/>
              </a:rPr>
              <a:t>Sepsis Symptoms: Notice and Report</a:t>
            </a:r>
          </a:p>
        </p:txBody>
      </p:sp>
      <p:sp>
        <p:nvSpPr>
          <p:cNvPr id="8" name="TextBox 7">
            <a:extLst>
              <a:ext uri="{FF2B5EF4-FFF2-40B4-BE49-F238E27FC236}">
                <a16:creationId xmlns:a16="http://schemas.microsoft.com/office/drawing/2014/main" id="{5BFB676E-3756-12C6-DCB4-7C64406A9FB5}"/>
              </a:ext>
            </a:extLst>
          </p:cNvPr>
          <p:cNvSpPr txBox="1"/>
          <p:nvPr/>
        </p:nvSpPr>
        <p:spPr>
          <a:xfrm rot="10800000" flipV="1">
            <a:off x="-1" y="5538431"/>
            <a:ext cx="1219200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D663A6"/>
                </a:solidFill>
                <a:latin typeface="Nirmala UI" panose="020B0502040204020203" pitchFamily="34" charset="0"/>
                <a:ea typeface="Nirmala UI" panose="020B0502040204020203" pitchFamily="34" charset="0"/>
                <a:cs typeface="Nirmala UI" panose="020B0502040204020203" pitchFamily="34" charset="0"/>
              </a:rPr>
              <a:t>Medical treatment is required to recover from sepsis.  </a:t>
            </a:r>
          </a:p>
          <a:p>
            <a:pPr algn="ctr"/>
            <a:r>
              <a:rPr lang="en-US" b="1">
                <a:solidFill>
                  <a:srgbClr val="D663A6"/>
                </a:solidFill>
                <a:latin typeface="Nirmala UI" panose="020B0502040204020203" pitchFamily="34" charset="0"/>
                <a:ea typeface="Nirmala UI" panose="020B0502040204020203" pitchFamily="34" charset="0"/>
                <a:cs typeface="Nirmala UI" panose="020B0502040204020203" pitchFamily="34" charset="0"/>
              </a:rPr>
              <a:t>Sometimes hospitalization is required to recover from sepsis.</a:t>
            </a:r>
          </a:p>
        </p:txBody>
      </p:sp>
      <p:pic>
        <p:nvPicPr>
          <p:cNvPr id="2" name="Picture 2" descr="What is sepsis?">
            <a:extLst>
              <a:ext uri="{FF2B5EF4-FFF2-40B4-BE49-F238E27FC236}">
                <a16:creationId xmlns:a16="http://schemas.microsoft.com/office/drawing/2014/main" id="{0CA59207-47F9-0AA2-5BFA-EE1FB837F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39" r="26174"/>
          <a:stretch/>
        </p:blipFill>
        <p:spPr bwMode="auto">
          <a:xfrm>
            <a:off x="6299838" y="1598770"/>
            <a:ext cx="4991671" cy="311437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Graphic 4" descr="Stethoscope with solid fill">
            <a:extLst>
              <a:ext uri="{FF2B5EF4-FFF2-40B4-BE49-F238E27FC236}">
                <a16:creationId xmlns:a16="http://schemas.microsoft.com/office/drawing/2014/main" id="{AAE4B01F-4F08-7173-D16C-7B69BE07D6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6486" y="5518697"/>
            <a:ext cx="685800" cy="685800"/>
          </a:xfrm>
          <a:prstGeom prst="rect">
            <a:avLst/>
          </a:prstGeom>
        </p:spPr>
      </p:pic>
      <p:pic>
        <p:nvPicPr>
          <p:cNvPr id="9" name="Graphic 8" descr="Hospital with solid fill">
            <a:extLst>
              <a:ext uri="{FF2B5EF4-FFF2-40B4-BE49-F238E27FC236}">
                <a16:creationId xmlns:a16="http://schemas.microsoft.com/office/drawing/2014/main" id="{F1AABA4F-D286-DB6A-3449-AFABE10A09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7727" y="5472977"/>
            <a:ext cx="777240" cy="777240"/>
          </a:xfrm>
          <a:prstGeom prst="rect">
            <a:avLst/>
          </a:prstGeom>
        </p:spPr>
      </p:pic>
      <p:sp>
        <p:nvSpPr>
          <p:cNvPr id="6" name="TextBox 5">
            <a:extLst>
              <a:ext uri="{FF2B5EF4-FFF2-40B4-BE49-F238E27FC236}">
                <a16:creationId xmlns:a16="http://schemas.microsoft.com/office/drawing/2014/main" id="{548F398E-D03D-F7A1-21DC-49810AD86A3C}"/>
              </a:ext>
            </a:extLst>
          </p:cNvPr>
          <p:cNvSpPr txBox="1"/>
          <p:nvPr/>
        </p:nvSpPr>
        <p:spPr>
          <a:xfrm>
            <a:off x="900491" y="1270828"/>
            <a:ext cx="4711552" cy="3770263"/>
          </a:xfrm>
          <a:prstGeom prst="rect">
            <a:avLst/>
          </a:prstGeom>
          <a:noFill/>
          <a:ln w="19050">
            <a:solidFill>
              <a:srgbClr val="0B4A7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Fever </a:t>
            </a:r>
            <a:r>
              <a:rPr lang="en-US" sz="1900" b="1" dirty="0">
                <a:solidFill>
                  <a:srgbClr val="0073B6"/>
                </a:solidFill>
                <a:latin typeface="Nirmala UI" panose="020B0502040204020203" pitchFamily="34" charset="0"/>
                <a:ea typeface="Nirmala UI" panose="020B0502040204020203" pitchFamily="34" charset="0"/>
                <a:cs typeface="Nirmala UI" panose="020B0502040204020203" pitchFamily="34" charset="0"/>
              </a:rPr>
              <a:t>OR</a:t>
            </a: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 low temperature</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Shivering</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Confusion or disorientation</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Difficulty breathing</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Clammy or sweaty skin</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Body pain</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A feeling of discomfort and/or doom</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Low output of urine</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High heart rate, weak pulse or low blood pressure</a:t>
            </a:r>
          </a:p>
          <a:p>
            <a:pPr marL="342900" indent="-342900">
              <a:spcBef>
                <a:spcPts val="200"/>
              </a:spcBef>
              <a:spcAft>
                <a:spcPts val="200"/>
              </a:spcAft>
              <a:buFont typeface="Wingdings" panose="05000000000000000000" pitchFamily="2" charset="2"/>
              <a:buChar char="ü"/>
              <a:tabLst>
                <a:tab pos="287338" algn="l"/>
              </a:tabLst>
            </a:pPr>
            <a:r>
              <a:rPr lang="en-US" sz="19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Dizziness</a:t>
            </a:r>
          </a:p>
        </p:txBody>
      </p:sp>
      <p:sp>
        <p:nvSpPr>
          <p:cNvPr id="4" name="Slide Number Placeholder 3">
            <a:extLst>
              <a:ext uri="{FF2B5EF4-FFF2-40B4-BE49-F238E27FC236}">
                <a16:creationId xmlns:a16="http://schemas.microsoft.com/office/drawing/2014/main" id="{24D1A96A-AF3C-50A4-838A-7E1A773596D6}"/>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6</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756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B9BB6E-B7F1-C2F6-4E01-C8DA0E0724B4}"/>
              </a:ext>
            </a:extLst>
          </p:cNvPr>
          <p:cNvSpPr>
            <a:spLocks noGrp="1"/>
          </p:cNvSpPr>
          <p:nvPr>
            <p:ph type="title" idx="4294967295"/>
          </p:nvPr>
        </p:nvSpPr>
        <p:spPr>
          <a:xfrm>
            <a:off x="552450" y="411163"/>
            <a:ext cx="7500938"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The TIME Model</a:t>
            </a:r>
          </a:p>
        </p:txBody>
      </p:sp>
      <p:pic>
        <p:nvPicPr>
          <p:cNvPr id="4" name="Content Placeholder 3">
            <a:extLst>
              <a:ext uri="{FF2B5EF4-FFF2-40B4-BE49-F238E27FC236}">
                <a16:creationId xmlns:a16="http://schemas.microsoft.com/office/drawing/2014/main" id="{612F863C-6E78-4735-E7FD-66746064919B}"/>
              </a:ext>
              <a:ext uri="{C183D7F6-B498-43B3-948B-1728B52AA6E4}">
                <adec:decorative xmlns:adec="http://schemas.microsoft.com/office/drawing/2017/decorative" val="1"/>
              </a:ext>
            </a:extLst>
          </p:cNvPr>
          <p:cNvPicPr>
            <a:picLocks noGrp="1" noChangeAspect="1"/>
          </p:cNvPicPr>
          <p:nvPr>
            <p:ph sz="quarter" idx="15"/>
          </p:nvPr>
        </p:nvPicPr>
        <p:blipFill rotWithShape="1">
          <a:blip r:embed="rId3"/>
          <a:srcRect l="1756" r="2522"/>
          <a:stretch/>
        </p:blipFill>
        <p:spPr>
          <a:xfrm>
            <a:off x="552476" y="1521158"/>
            <a:ext cx="8054975" cy="3702835"/>
          </a:xfrm>
          <a:ln>
            <a:solidFill>
              <a:schemeClr val="bg1">
                <a:lumMod val="7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C0AB480-30ED-63D2-89DC-5BA676BB7917}"/>
              </a:ext>
            </a:extLst>
          </p:cNvPr>
          <p:cNvSpPr txBox="1"/>
          <p:nvPr/>
        </p:nvSpPr>
        <p:spPr>
          <a:xfrm>
            <a:off x="552476" y="5436120"/>
            <a:ext cx="8054975" cy="381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4">
                  <a:extLst>
                    <a:ext uri="{A12FA001-AC4F-418D-AE19-62706E023703}">
                      <ahyp:hlinkClr xmlns:ahyp="http://schemas.microsoft.com/office/drawing/2018/hyperlinkcolor" val="tx"/>
                    </a:ext>
                  </a:extLst>
                </a:hlinkClick>
              </a:rPr>
              <a:t>The TIME Model | Sepsis Alliance</a:t>
            </a:r>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Box 6">
            <a:extLst>
              <a:ext uri="{FF2B5EF4-FFF2-40B4-BE49-F238E27FC236}">
                <a16:creationId xmlns:a16="http://schemas.microsoft.com/office/drawing/2014/main" id="{9B93AAF8-AD19-7CEF-EB00-2A13AAE696F6}"/>
              </a:ext>
            </a:extLst>
          </p:cNvPr>
          <p:cNvSpPr txBox="1"/>
          <p:nvPr/>
        </p:nvSpPr>
        <p:spPr>
          <a:xfrm>
            <a:off x="9345323" y="2403079"/>
            <a:ext cx="2146377" cy="1938992"/>
          </a:xfrm>
          <a:prstGeom prst="rect">
            <a:avLst/>
          </a:prstGeom>
          <a:solidFill>
            <a:srgbClr val="0B4A7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Nirmala UI" panose="020B0502040204020203" pitchFamily="34" charset="0"/>
                <a:ea typeface="Nirmala UI" panose="020B0502040204020203" pitchFamily="34" charset="0"/>
                <a:cs typeface="Nirmala UI" panose="020B0502040204020203" pitchFamily="34" charset="0"/>
              </a:rPr>
              <a:t>Being confused does not mean someone has an infection, but let staff know if you notice confusion.</a:t>
            </a:r>
          </a:p>
        </p:txBody>
      </p:sp>
      <p:pic>
        <p:nvPicPr>
          <p:cNvPr id="5" name="Picture 4">
            <a:extLst>
              <a:ext uri="{FF2B5EF4-FFF2-40B4-BE49-F238E27FC236}">
                <a16:creationId xmlns:a16="http://schemas.microsoft.com/office/drawing/2014/main" id="{B758336C-D4CF-228D-F11D-D45BA0E232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7451" y="1309031"/>
            <a:ext cx="2146377" cy="2146377"/>
          </a:xfrm>
          <a:prstGeom prst="rect">
            <a:avLst/>
          </a:prstGeom>
        </p:spPr>
      </p:pic>
      <p:sp>
        <p:nvSpPr>
          <p:cNvPr id="3" name="Slide Number Placeholder 3">
            <a:extLst>
              <a:ext uri="{FF2B5EF4-FFF2-40B4-BE49-F238E27FC236}">
                <a16:creationId xmlns:a16="http://schemas.microsoft.com/office/drawing/2014/main" id="{FEC38760-2EB4-3F9B-35D6-B092B4CD001A}"/>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7</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083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603A-ED0C-4F23-A2E2-FFCCD20577DC}"/>
              </a:ext>
            </a:extLst>
          </p:cNvPr>
          <p:cNvSpPr>
            <a:spLocks noGrp="1"/>
          </p:cNvSpPr>
          <p:nvPr>
            <p:ph type="title" idx="4294967295"/>
          </p:nvPr>
        </p:nvSpPr>
        <p:spPr>
          <a:xfrm>
            <a:off x="536576" y="410782"/>
            <a:ext cx="11237270" cy="5860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600" dirty="0">
                <a:solidFill>
                  <a:srgbClr val="0073B6"/>
                </a:solidFill>
                <a:latin typeface="Nirmala UI" panose="020B0502040204020203" pitchFamily="34" charset="0"/>
                <a:ea typeface="Nirmala UI" panose="020B0502040204020203" pitchFamily="34" charset="0"/>
                <a:cs typeface="Nirmala UI" panose="020B0502040204020203" pitchFamily="34" charset="0"/>
              </a:rPr>
              <a:t>Preventing Sepsis: Core Strategies</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9" name="Content Placeholder 18">
            <a:extLst>
              <a:ext uri="{FF2B5EF4-FFF2-40B4-BE49-F238E27FC236}">
                <a16:creationId xmlns:a16="http://schemas.microsoft.com/office/drawing/2014/main" id="{8FA09692-1E39-8B6D-DC55-8B202B1A95F5}"/>
              </a:ext>
            </a:extLst>
          </p:cNvPr>
          <p:cNvSpPr>
            <a:spLocks noGrp="1"/>
          </p:cNvSpPr>
          <p:nvPr>
            <p:ph sz="quarter" idx="15"/>
          </p:nvPr>
        </p:nvSpPr>
        <p:spPr>
          <a:xfrm>
            <a:off x="536576" y="1121759"/>
            <a:ext cx="7065791" cy="2764092"/>
          </a:xfrm>
        </p:spPr>
        <p:txBody>
          <a:bodyPr vert="horz" lIns="91440" tIns="45720" rIns="91440" bIns="45720" rtlCol="0" anchor="t">
            <a:noAutofit/>
          </a:bodyPr>
          <a:lstStyle/>
          <a:p>
            <a:pPr marL="457200" indent="-457200">
              <a:lnSpc>
                <a:spcPct val="100000"/>
              </a:lnSpc>
              <a:spcBef>
                <a:spcPts val="400"/>
              </a:spcBef>
              <a:spcAft>
                <a:spcPts val="400"/>
              </a:spcAft>
              <a:buChar char="•"/>
            </a:pPr>
            <a:r>
              <a:rPr lang="en-US" sz="1900" b="1">
                <a:ea typeface="Nirmala UI" panose="020B0502040204020203" pitchFamily="34" charset="0"/>
              </a:rPr>
              <a:t>Handwashing </a:t>
            </a:r>
            <a:r>
              <a:rPr lang="en-US" sz="1900">
                <a:ea typeface="Nirmala UI" panose="020B0502040204020203" pitchFamily="34" charset="0"/>
              </a:rPr>
              <a:t>thoroughly and frequently </a:t>
            </a:r>
          </a:p>
          <a:p>
            <a:pPr marL="457200" indent="-457200">
              <a:lnSpc>
                <a:spcPct val="100000"/>
              </a:lnSpc>
              <a:spcBef>
                <a:spcPts val="400"/>
              </a:spcBef>
              <a:spcAft>
                <a:spcPts val="400"/>
              </a:spcAft>
              <a:buChar char="•"/>
            </a:pPr>
            <a:r>
              <a:rPr lang="en-US" sz="1900" b="1">
                <a:ea typeface="Nirmala UI" panose="020B0502040204020203" pitchFamily="34" charset="0"/>
              </a:rPr>
              <a:t>Vaccination </a:t>
            </a:r>
            <a:r>
              <a:rPr lang="en-US" sz="1900">
                <a:ea typeface="Nirmala UI" panose="020B0502040204020203" pitchFamily="34" charset="0"/>
              </a:rPr>
              <a:t>to prevent infections such as pneumococcal, shingles, COVID-19, influenza, tetanus</a:t>
            </a:r>
          </a:p>
          <a:p>
            <a:pPr marL="457200" indent="-457200">
              <a:lnSpc>
                <a:spcPct val="100000"/>
              </a:lnSpc>
              <a:spcBef>
                <a:spcPts val="400"/>
              </a:spcBef>
              <a:spcAft>
                <a:spcPts val="400"/>
              </a:spcAft>
              <a:buChar char="•"/>
            </a:pPr>
            <a:r>
              <a:rPr lang="en-US" sz="1900" b="1">
                <a:ea typeface="Nirmala UI" panose="020B0502040204020203" pitchFamily="34" charset="0"/>
              </a:rPr>
              <a:t>Nutrition </a:t>
            </a:r>
            <a:r>
              <a:rPr lang="en-US" sz="1900">
                <a:ea typeface="Nirmala UI" panose="020B0502040204020203" pitchFamily="34" charset="0"/>
              </a:rPr>
              <a:t>that is as good as possible, given any dietary limitations</a:t>
            </a:r>
          </a:p>
          <a:p>
            <a:pPr marL="457200" indent="-457200">
              <a:lnSpc>
                <a:spcPct val="100000"/>
              </a:lnSpc>
              <a:spcBef>
                <a:spcPts val="400"/>
              </a:spcBef>
              <a:spcAft>
                <a:spcPts val="400"/>
              </a:spcAft>
              <a:buChar char="•"/>
            </a:pPr>
            <a:r>
              <a:rPr lang="en-US" sz="1900" b="1">
                <a:ea typeface="Nirmala UI" panose="020B0502040204020203" pitchFamily="34" charset="0"/>
              </a:rPr>
              <a:t>Antibiotics</a:t>
            </a:r>
            <a:r>
              <a:rPr lang="en-US" sz="1900">
                <a:ea typeface="Nirmala UI" panose="020B0502040204020203" pitchFamily="34" charset="0"/>
              </a:rPr>
              <a:t> only when needed and ordered, most people who live in nursing homes have bacteria in their urine, but this does not mean they have an infection</a:t>
            </a:r>
          </a:p>
          <a:p>
            <a:pPr marL="457200" indent="-457200">
              <a:lnSpc>
                <a:spcPct val="100000"/>
              </a:lnSpc>
              <a:spcBef>
                <a:spcPts val="400"/>
              </a:spcBef>
              <a:spcAft>
                <a:spcPts val="400"/>
              </a:spcAft>
              <a:buChar char="•"/>
            </a:pPr>
            <a:endParaRPr lang="en-US" sz="1900">
              <a:ea typeface="Nirmala UI" panose="020B0502040204020203" pitchFamily="34" charset="0"/>
            </a:endParaRPr>
          </a:p>
          <a:p>
            <a:pPr>
              <a:lnSpc>
                <a:spcPct val="100000"/>
              </a:lnSpc>
              <a:spcBef>
                <a:spcPts val="400"/>
              </a:spcBef>
              <a:spcAft>
                <a:spcPts val="400"/>
              </a:spcAft>
            </a:pPr>
            <a:endParaRPr lang="en-US" sz="1900">
              <a:ea typeface="Nirmala UI" panose="020B0502040204020203" pitchFamily="34" charset="0"/>
            </a:endParaRPr>
          </a:p>
        </p:txBody>
      </p:sp>
      <p:pic>
        <p:nvPicPr>
          <p:cNvPr id="2" name="Picture 1" descr="Link to https://hqin.org/wp-content/uploads/2023/09/Is-It-a-UTI.pdf">
            <a:extLst>
              <a:ext uri="{FF2B5EF4-FFF2-40B4-BE49-F238E27FC236}">
                <a16:creationId xmlns:a16="http://schemas.microsoft.com/office/drawing/2014/main" id="{267CC659-98BD-8D7C-8A73-0EA8DC732267}"/>
              </a:ext>
            </a:extLst>
          </p:cNvPr>
          <p:cNvPicPr>
            <a:picLocks noChangeAspect="1"/>
          </p:cNvPicPr>
          <p:nvPr/>
        </p:nvPicPr>
        <p:blipFill>
          <a:blip r:embed="rId3"/>
          <a:stretch>
            <a:fillRect/>
          </a:stretch>
        </p:blipFill>
        <p:spPr>
          <a:xfrm>
            <a:off x="1193603" y="4045415"/>
            <a:ext cx="688049" cy="731520"/>
          </a:xfrm>
          <a:prstGeom prst="rect">
            <a:avLst/>
          </a:prstGeom>
          <a:ln w="12700">
            <a:solidFill>
              <a:srgbClr val="0B4A72"/>
            </a:solidFill>
          </a:ln>
        </p:spPr>
      </p:pic>
      <p:sp>
        <p:nvSpPr>
          <p:cNvPr id="10" name="Arrow: Right 9">
            <a:extLst>
              <a:ext uri="{FF2B5EF4-FFF2-40B4-BE49-F238E27FC236}">
                <a16:creationId xmlns:a16="http://schemas.microsoft.com/office/drawing/2014/main" id="{92E76C55-757F-03A9-5C29-85D77A4D018C}"/>
              </a:ext>
            </a:extLst>
          </p:cNvPr>
          <p:cNvSpPr/>
          <p:nvPr/>
        </p:nvSpPr>
        <p:spPr>
          <a:xfrm>
            <a:off x="1992350" y="5369725"/>
            <a:ext cx="6843987" cy="733032"/>
          </a:xfrm>
          <a:prstGeom prst="rightArrow">
            <a:avLst/>
          </a:prstGeom>
          <a:solidFill>
            <a:srgbClr val="0073B6"/>
          </a:solidFill>
          <a:ln w="12700">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Download </a:t>
            </a: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hlinkClick r:id="rId4">
                  <a:extLst>
                    <a:ext uri="{A12FA001-AC4F-418D-AE19-62706E023703}">
                      <ahyp:hlinkClr xmlns:ahyp="http://schemas.microsoft.com/office/drawing/2018/hyperlinkcolor" val="tx"/>
                    </a:ext>
                  </a:extLst>
                </a:hlinkClick>
              </a:rPr>
              <a:t>Simple Strategies: When to Practice Hand Hygiene</a:t>
            </a:r>
            <a:endParaRPr lang="en-US" sz="1600" dirty="0">
              <a:solidFill>
                <a:schemeClr val="bg1"/>
              </a:solidFill>
            </a:endParaRPr>
          </a:p>
        </p:txBody>
      </p:sp>
      <p:sp>
        <p:nvSpPr>
          <p:cNvPr id="11" name="Arrow: Right 10">
            <a:extLst>
              <a:ext uri="{FF2B5EF4-FFF2-40B4-BE49-F238E27FC236}">
                <a16:creationId xmlns:a16="http://schemas.microsoft.com/office/drawing/2014/main" id="{C59AE9CE-BD44-E279-A381-D1EAAFC44E06}"/>
              </a:ext>
            </a:extLst>
          </p:cNvPr>
          <p:cNvSpPr/>
          <p:nvPr/>
        </p:nvSpPr>
        <p:spPr>
          <a:xfrm>
            <a:off x="1952024" y="4043903"/>
            <a:ext cx="5685336" cy="733032"/>
          </a:xfrm>
          <a:prstGeom prst="rightArrow">
            <a:avLst/>
          </a:prstGeom>
          <a:solidFill>
            <a:srgbClr val="0B4A72"/>
          </a:solidFill>
          <a:ln w="12700">
            <a:solidFill>
              <a:srgbClr val="0073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Download </a:t>
            </a: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hlinkClick r:id="rId5">
                  <a:extLst>
                    <a:ext uri="{A12FA001-AC4F-418D-AE19-62706E023703}">
                      <ahyp:hlinkClr xmlns:ahyp="http://schemas.microsoft.com/office/drawing/2018/hyperlinkcolor" val="tx"/>
                    </a:ext>
                  </a:extLst>
                </a:hlinkClick>
              </a:rPr>
              <a:t>UTI in the Long-Term Care Setting</a:t>
            </a:r>
            <a:endParaRPr lang="en-US" sz="1600" dirty="0">
              <a:solidFill>
                <a:schemeClr val="bg1"/>
              </a:solidFill>
            </a:endParaRPr>
          </a:p>
        </p:txBody>
      </p:sp>
      <p:pic>
        <p:nvPicPr>
          <p:cNvPr id="13" name="Picture 12">
            <a:extLst>
              <a:ext uri="{FF2B5EF4-FFF2-40B4-BE49-F238E27FC236}">
                <a16:creationId xmlns:a16="http://schemas.microsoft.com/office/drawing/2014/main" id="{E7B7F6B4-07B9-451C-73F2-A522282B7E5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28484" y="1121759"/>
            <a:ext cx="2646293" cy="34290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E3D8E34-2B02-ECBA-0E8F-9BFAB26100B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967346" y="2676481"/>
            <a:ext cx="2654710" cy="34290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descr="Link to https://hqin.org/wp-content/uploads/2021/05/Simple-Strategies-When-to-Practice-Hand_Hygiene_508.pdf">
            <a:extLst>
              <a:ext uri="{FF2B5EF4-FFF2-40B4-BE49-F238E27FC236}">
                <a16:creationId xmlns:a16="http://schemas.microsoft.com/office/drawing/2014/main" id="{3891841A-67B8-9E63-1B4B-21E25A5AAB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1868" y="5371237"/>
            <a:ext cx="731520" cy="731520"/>
          </a:xfrm>
          <a:prstGeom prst="rect">
            <a:avLst/>
          </a:prstGeom>
          <a:ln w="12700">
            <a:solidFill>
              <a:srgbClr val="0073B6"/>
            </a:solidFill>
          </a:ln>
        </p:spPr>
      </p:pic>
      <p:sp>
        <p:nvSpPr>
          <p:cNvPr id="4" name="Slide Number Placeholder 3">
            <a:extLst>
              <a:ext uri="{FF2B5EF4-FFF2-40B4-BE49-F238E27FC236}">
                <a16:creationId xmlns:a16="http://schemas.microsoft.com/office/drawing/2014/main" id="{7C94867C-CA4B-A648-C96F-E57A2FE47850}"/>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8</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3463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k to https://hqin.org/break-the-chain-of-infection-with-better-hand-hygiene/">
            <a:extLst>
              <a:ext uri="{FF2B5EF4-FFF2-40B4-BE49-F238E27FC236}">
                <a16:creationId xmlns:a16="http://schemas.microsoft.com/office/drawing/2014/main" id="{0D892471-16FE-D2CE-21F1-00674429AE96}"/>
              </a:ext>
            </a:extLst>
          </p:cNvPr>
          <p:cNvPicPr>
            <a:picLocks noChangeAspect="1"/>
          </p:cNvPicPr>
          <p:nvPr/>
        </p:nvPicPr>
        <p:blipFill>
          <a:blip r:embed="rId2"/>
          <a:stretch>
            <a:fillRect/>
          </a:stretch>
        </p:blipFill>
        <p:spPr>
          <a:xfrm>
            <a:off x="2756951" y="5361160"/>
            <a:ext cx="786612" cy="770124"/>
          </a:xfrm>
          <a:prstGeom prst="rect">
            <a:avLst/>
          </a:prstGeom>
          <a:ln w="12700">
            <a:solidFill>
              <a:srgbClr val="D663A6"/>
            </a:solidFill>
          </a:ln>
        </p:spPr>
      </p:pic>
      <p:sp>
        <p:nvSpPr>
          <p:cNvPr id="2" name="TextBox 1">
            <a:extLst>
              <a:ext uri="{FF2B5EF4-FFF2-40B4-BE49-F238E27FC236}">
                <a16:creationId xmlns:a16="http://schemas.microsoft.com/office/drawing/2014/main" id="{3C7D5CAE-215C-313C-0154-F5FD021DDDA3}"/>
              </a:ext>
            </a:extLst>
          </p:cNvPr>
          <p:cNvSpPr txBox="1"/>
          <p:nvPr/>
        </p:nvSpPr>
        <p:spPr>
          <a:xfrm>
            <a:off x="3543563" y="5561556"/>
            <a:ext cx="6446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hlinkClick r:id="rId3">
                  <a:extLst>
                    <a:ext uri="{A12FA001-AC4F-418D-AE19-62706E023703}">
                      <ahyp:hlinkClr xmlns:ahyp="http://schemas.microsoft.com/office/drawing/2018/hyperlinkcolor" val="tx"/>
                    </a:ext>
                  </a:extLst>
                </a:hlinkClick>
              </a:rPr>
              <a:t>Break the Chain of Infection with Better Hand Hygiene | HQIN</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1" name="TextBox 10">
            <a:extLst>
              <a:ext uri="{FF2B5EF4-FFF2-40B4-BE49-F238E27FC236}">
                <a16:creationId xmlns:a16="http://schemas.microsoft.com/office/drawing/2014/main" id="{3C576CA8-F7F6-3EC7-5BBE-62B6829FF542}"/>
              </a:ext>
            </a:extLst>
          </p:cNvPr>
          <p:cNvSpPr txBox="1"/>
          <p:nvPr/>
        </p:nvSpPr>
        <p:spPr>
          <a:xfrm>
            <a:off x="917767" y="1373388"/>
            <a:ext cx="9877005" cy="369332"/>
          </a:xfrm>
          <a:prstGeom prst="rect">
            <a:avLst/>
          </a:prstGeom>
          <a:noFill/>
        </p:spPr>
        <p:txBody>
          <a:bodyPr wrap="square" lIns="91440" tIns="45720" rIns="91440" bIns="45720" anchor="t">
            <a:spAutoFit/>
          </a:bodyPr>
          <a:lstStyle/>
          <a:p>
            <a:pPr algn="ctr"/>
            <a:r>
              <a:rPr lang="en-US" b="1" i="0" dirty="0">
                <a:solidFill>
                  <a:srgbClr val="D663A6"/>
                </a:solidFill>
                <a:effectLst/>
                <a:latin typeface="Nirmala UI" panose="020B0502040204020203" pitchFamily="34" charset="0"/>
                <a:ea typeface="Nirmala UI" panose="020B0502040204020203" pitchFamily="34" charset="0"/>
                <a:cs typeface="Nirmala UI" panose="020B0502040204020203" pitchFamily="34" charset="0"/>
              </a:rPr>
              <a:t>Washing your hands is the single best way to stop the spread of germs.</a:t>
            </a:r>
            <a:endParaRPr lang="en-US" b="1" dirty="0">
              <a:solidFill>
                <a:srgbClr val="D663A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2" name="Content Placeholder 2">
            <a:extLst>
              <a:ext uri="{FF2B5EF4-FFF2-40B4-BE49-F238E27FC236}">
                <a16:creationId xmlns:a16="http://schemas.microsoft.com/office/drawing/2014/main" id="{3ED0F7F5-E419-DE37-E160-C2BF5734A869}"/>
              </a:ext>
            </a:extLst>
          </p:cNvPr>
          <p:cNvSpPr txBox="1">
            <a:spLocks noGrp="1"/>
          </p:cNvSpPr>
          <p:nvPr>
            <p:ph type="title" idx="4294967295"/>
          </p:nvPr>
        </p:nvSpPr>
        <p:spPr>
          <a:xfrm>
            <a:off x="551689" y="410782"/>
            <a:ext cx="11240535" cy="6271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rPr>
              <a:t>Breaking the Chain of Infection</a:t>
            </a:r>
            <a:endParaRPr kumimoji="0" lang="en-US" sz="4400" b="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7" name="Picture 6">
            <a:extLst>
              <a:ext uri="{FF2B5EF4-FFF2-40B4-BE49-F238E27FC236}">
                <a16:creationId xmlns:a16="http://schemas.microsoft.com/office/drawing/2014/main" id="{CBCED852-9365-6EEB-2EF4-76061D781A8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3216" b="4303"/>
          <a:stretch/>
        </p:blipFill>
        <p:spPr>
          <a:xfrm>
            <a:off x="975941" y="2168182"/>
            <a:ext cx="10240117" cy="2992582"/>
          </a:xfrm>
          <a:prstGeom prst="rect">
            <a:avLst/>
          </a:prstGeom>
        </p:spPr>
      </p:pic>
      <p:sp>
        <p:nvSpPr>
          <p:cNvPr id="3" name="Slide Number Placeholder 3">
            <a:extLst>
              <a:ext uri="{FF2B5EF4-FFF2-40B4-BE49-F238E27FC236}">
                <a16:creationId xmlns:a16="http://schemas.microsoft.com/office/drawing/2014/main" id="{BFBFD91E-C73B-6802-0BD7-C16CC873A1F9}"/>
              </a:ext>
            </a:extLst>
          </p:cNvPr>
          <p:cNvSpPr>
            <a:spLocks noGrp="1"/>
          </p:cNvSpPr>
          <p:nvPr>
            <p:ph type="sldNum" sz="quarter" idx="12"/>
          </p:nvPr>
        </p:nvSpPr>
        <p:spPr>
          <a:xfrm>
            <a:off x="8610600" y="6356350"/>
            <a:ext cx="2743200" cy="365125"/>
          </a:xfrm>
        </p:spPr>
        <p:txBody>
          <a:bodyPr/>
          <a:lstStyle>
            <a:lvl1pPr>
              <a:defRPr>
                <a:solidFill>
                  <a:srgbClr val="0073B6"/>
                </a:solidFill>
              </a:defRPr>
            </a:lvl1pPr>
          </a:lstStyle>
          <a:p>
            <a:fld id="{10DAB2CC-E082-4A90-B521-35AE5120E197}" type="slidenum">
              <a:rPr lang="en-US" smtClean="0">
                <a:latin typeface="Nirmala UI" panose="020B0502040204020203" pitchFamily="34" charset="0"/>
                <a:ea typeface="Nirmala UI" panose="020B0502040204020203" pitchFamily="34" charset="0"/>
                <a:cs typeface="Nirmala UI" panose="020B0502040204020203" pitchFamily="34" charset="0"/>
              </a:rPr>
              <a:pPr/>
              <a:t>9</a:t>
            </a:fld>
            <a:endParaRPr lang="en-US">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29452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698f20-16d8-4387-8fa1-6bd4bb26deb7" xsi:nil="true"/>
    <lcf76f155ced4ddcb4097134ff3c332f xmlns="f5e617e0-9ae6-48ae-8c0a-f049dce7ee5d">
      <Terms xmlns="http://schemas.microsoft.com/office/infopath/2007/PartnerControls"/>
    </lcf76f155ced4ddcb4097134ff3c332f>
    <SharedWithUsers xmlns="b6698f20-16d8-4387-8fa1-6bd4bb26deb7">
      <UserInfo>
        <DisplayName>Laura Finch</DisplayName>
        <AccountId>193</AccountId>
        <AccountType/>
      </UserInfo>
      <UserInfo>
        <DisplayName>April Faulkner</DisplayName>
        <AccountId>67</AccountId>
        <AccountType/>
      </UserInfo>
      <UserInfo>
        <DisplayName>Mary Locklin</DisplayName>
        <AccountId>78</AccountId>
        <AccountType/>
      </UserInfo>
      <UserInfo>
        <DisplayName>Sibyl Goodwin</DisplayName>
        <AccountId>98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18788-B949-40A0-AA27-1E49AC4DF574}">
  <ds:schemaRefs>
    <ds:schemaRef ds:uri="f5e617e0-9ae6-48ae-8c0a-f049dce7ee5d"/>
    <ds:schemaRef ds:uri="b6698f20-16d8-4387-8fa1-6bd4bb26deb7"/>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AD94A4F-ED07-4450-BDAE-2236BDB8E8E4}">
  <ds:schemaRefs>
    <ds:schemaRef ds:uri="b6698f20-16d8-4387-8fa1-6bd4bb26deb7"/>
    <ds:schemaRef ds:uri="f5e617e0-9ae6-48ae-8c0a-f049dce7ee5d"/>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BD7872-DAC8-4262-895A-3A5E034D6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TotalTime>
  <Words>1582</Words>
  <Application>Microsoft Office PowerPoint</Application>
  <PresentationFormat>Widescreen</PresentationFormat>
  <Paragraphs>134</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Nirmala UI</vt:lpstr>
      <vt:lpstr>Nirmala UI Semilight</vt:lpstr>
      <vt:lpstr>Wingdings</vt:lpstr>
      <vt:lpstr>Office Theme</vt:lpstr>
      <vt:lpstr>Introduction</vt:lpstr>
      <vt:lpstr>Sepsis Education for Residents, Family Members and Visitors</vt:lpstr>
      <vt:lpstr>Objectives</vt:lpstr>
      <vt:lpstr>Sepsis: An Extreme Reaction to Infection</vt:lpstr>
      <vt:lpstr>Sepsis Stoplight Tool </vt:lpstr>
      <vt:lpstr>Sepsis Symptoms: Notice and Report</vt:lpstr>
      <vt:lpstr>The TIME Model</vt:lpstr>
      <vt:lpstr>Preventing Sepsis: Core Strategies</vt:lpstr>
      <vt:lpstr>Breaking the Chain of Infection</vt:lpstr>
      <vt:lpstr>The Value of Vaccines</vt:lpstr>
      <vt:lpstr>Vaccines Help Prevent Sepsis</vt:lpstr>
      <vt:lpstr>Questions?</vt:lpstr>
      <vt:lpstr>Resources &amp; Terms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Mary Locklin</dc:creator>
  <cp:lastModifiedBy>April Faulkner</cp:lastModifiedBy>
  <cp:revision>68</cp:revision>
  <dcterms:created xsi:type="dcterms:W3CDTF">2024-01-15T17:26:49Z</dcterms:created>
  <dcterms:modified xsi:type="dcterms:W3CDTF">2024-04-23T18:04:13Z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0x0101005D11B6B9F23254468F6D1ED128359F2E</vt:lpwstr>
  </property>
</Properties>
</file>