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webextensions/webextension1.xml" ContentType="application/vnd.ms-office.webextension+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webextensions/webextension2.xml" ContentType="application/vnd.ms-office.webextension+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Lst>
  <p:notesMasterIdLst>
    <p:notesMasterId r:id="rId27"/>
  </p:notesMasterIdLst>
  <p:handoutMasterIdLst>
    <p:handoutMasterId r:id="rId28"/>
  </p:handoutMasterIdLst>
  <p:sldIdLst>
    <p:sldId id="313" r:id="rId5"/>
    <p:sldId id="473" r:id="rId6"/>
    <p:sldId id="256" r:id="rId7"/>
    <p:sldId id="387" r:id="rId8"/>
    <p:sldId id="600" r:id="rId9"/>
    <p:sldId id="531" r:id="rId10"/>
    <p:sldId id="391" r:id="rId11"/>
    <p:sldId id="458" r:id="rId12"/>
    <p:sldId id="558" r:id="rId13"/>
    <p:sldId id="452" r:id="rId14"/>
    <p:sldId id="535" r:id="rId15"/>
    <p:sldId id="576" r:id="rId16"/>
    <p:sldId id="577" r:id="rId17"/>
    <p:sldId id="547" r:id="rId18"/>
    <p:sldId id="570" r:id="rId19"/>
    <p:sldId id="578" r:id="rId20"/>
    <p:sldId id="579" r:id="rId21"/>
    <p:sldId id="602" r:id="rId22"/>
    <p:sldId id="603" r:id="rId23"/>
    <p:sldId id="601" r:id="rId24"/>
    <p:sldId id="584" r:id="rId25"/>
    <p:sldId id="406" r:id="rId26"/>
  </p:sldIdLst>
  <p:sldSz cx="12192000" cy="6858000"/>
  <p:notesSz cx="70104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4A091F-AE23-DD88-E772-C06D6234C4E2}" name="Sheila McLean" initials="SM" userId="S::smclean@hqi.solutions::412a6abc-e123-4bde-a621-56cfc27629c2" providerId="AD"/>
  <p188:author id="{8CEC5568-5692-634B-AEB5-997AAC193943}" name="April Faulkner" initials="AF" userId="S::afaulkner@hqi.solutions::0b78918d-9d22-4f38-97c6-6a164437ea8a" providerId="AD"/>
  <p188:author id="{4E6C6EAA-950A-E06E-5157-7B06AF31EE29}" name="Elizabeth Nugent" initials="EN" userId="S::enugent@hqi.solutions::fe280761-4079-4eca-a559-e248e2ef0e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ewanski, Amanda [USA]" initials="AL" lastIdx="16" clrIdx="6">
    <p:extLst>
      <p:ext uri="{19B8F6BF-5375-455C-9EA6-DF929625EA0E}">
        <p15:presenceInfo xmlns:p15="http://schemas.microsoft.com/office/powerpoint/2012/main" userId="Lewanski, Amanda [USA]" providerId="None"/>
      </p:ext>
    </p:extLst>
  </p:cmAuthor>
  <p:cmAuthor id="1" name="Welker, Catherine" initials="WC" lastIdx="4" clrIdx="0">
    <p:extLst>
      <p:ext uri="{19B8F6BF-5375-455C-9EA6-DF929625EA0E}">
        <p15:presenceInfo xmlns:p15="http://schemas.microsoft.com/office/powerpoint/2012/main" userId="S::0294454131@FEMA.DHS.GOV::b60b70ef-6053-4daa-9466-3109f614b102" providerId="AD"/>
      </p:ext>
    </p:extLst>
  </p:cmAuthor>
  <p:cmAuthor id="8" name="Lynch, Jennifer" initials="LJ" lastIdx="3" clrIdx="7">
    <p:extLst>
      <p:ext uri="{19B8F6BF-5375-455C-9EA6-DF929625EA0E}">
        <p15:presenceInfo xmlns:p15="http://schemas.microsoft.com/office/powerpoint/2012/main" userId="S::0498341371@FEMA.DHS.GOV::812dd786-d6ef-42da-9c37-b6526e10fb65" providerId="AD"/>
      </p:ext>
    </p:extLst>
  </p:cmAuthor>
  <p:cmAuthor id="2" name="Pardee, Jackie [USA]" initials="PJ[" lastIdx="15" clrIdx="1">
    <p:extLst>
      <p:ext uri="{19B8F6BF-5375-455C-9EA6-DF929625EA0E}">
        <p15:presenceInfo xmlns:p15="http://schemas.microsoft.com/office/powerpoint/2012/main" userId="S::603292@bah.com::4927d7fb-61ac-4630-9f9f-3c67acdb456d" providerId="AD"/>
      </p:ext>
    </p:extLst>
  </p:cmAuthor>
  <p:cmAuthor id="9" name="Lewanski, Amanda [USA]" initials="LA[" lastIdx="5" clrIdx="8">
    <p:extLst>
      <p:ext uri="{19B8F6BF-5375-455C-9EA6-DF929625EA0E}">
        <p15:presenceInfo xmlns:p15="http://schemas.microsoft.com/office/powerpoint/2012/main" userId="S::511999@bah.com::f79f7d58-ef76-4e82-80b2-3f08ccfd9097" providerId="AD"/>
      </p:ext>
    </p:extLst>
  </p:cmAuthor>
  <p:cmAuthor id="3" name="Leonard, Colleen [USA]" initials="LC[" lastIdx="21" clrIdx="2">
    <p:extLst>
      <p:ext uri="{19B8F6BF-5375-455C-9EA6-DF929625EA0E}">
        <p15:presenceInfo xmlns:p15="http://schemas.microsoft.com/office/powerpoint/2012/main" userId="S::570350@bah.com::443b98cf-50fb-4041-af67-189409dbf11d" providerId="AD"/>
      </p:ext>
    </p:extLst>
  </p:cmAuthor>
  <p:cmAuthor id="4" name="Stolz, Jessica [USA]" initials="SJ[" lastIdx="7" clrIdx="3">
    <p:extLst>
      <p:ext uri="{19B8F6BF-5375-455C-9EA6-DF929625EA0E}">
        <p15:presenceInfo xmlns:p15="http://schemas.microsoft.com/office/powerpoint/2012/main" userId="S::607276@bah.com::4883ed15-2ea8-4764-91ce-ffcd2f2b78ad" providerId="AD"/>
      </p:ext>
    </p:extLst>
  </p:cmAuthor>
  <p:cmAuthor id="5" name="Bresch-Stills, Hope [USA]" initials="BH[" lastIdx="6" clrIdx="4">
    <p:extLst>
      <p:ext uri="{19B8F6BF-5375-455C-9EA6-DF929625EA0E}">
        <p15:presenceInfo xmlns:p15="http://schemas.microsoft.com/office/powerpoint/2012/main" userId="S::558905@bah.com::ecc088bd-0c40-4020-94e9-d420b4e23473" providerId="AD"/>
      </p:ext>
    </p:extLst>
  </p:cmAuthor>
  <p:cmAuthor id="6" name="Chris" initials="C" lastIdx="2" clrIdx="5">
    <p:extLst>
      <p:ext uri="{19B8F6BF-5375-455C-9EA6-DF929625EA0E}">
        <p15:presenceInfo xmlns:p15="http://schemas.microsoft.com/office/powerpoint/2012/main" userId="Ch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8"/>
    <a:srgbClr val="0073B6"/>
    <a:srgbClr val="D5E9F7"/>
    <a:srgbClr val="EEF6FC"/>
    <a:srgbClr val="68B1E2"/>
    <a:srgbClr val="B0B1B3"/>
    <a:srgbClr val="FFFFCC"/>
    <a:srgbClr val="5A5B5D"/>
    <a:srgbClr val="005188"/>
    <a:srgbClr val="C0C2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69EDEC-D01D-4822-B114-D0AFFADBE5AB}" v="263" dt="2024-05-13T19:04:08.483"/>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25" autoAdjust="0"/>
  </p:normalViewPr>
  <p:slideViewPr>
    <p:cSldViewPr snapToGrid="0">
      <p:cViewPr varScale="1">
        <p:scale>
          <a:sx n="134" d="100"/>
          <a:sy n="134" d="100"/>
        </p:scale>
        <p:origin x="750" y="114"/>
      </p:cViewPr>
      <p:guideLst>
        <p:guide orient="horz" pos="944"/>
        <p:guide pos="468"/>
      </p:guideLst>
    </p:cSldViewPr>
  </p:slideViewPr>
  <p:outlineViewPr>
    <p:cViewPr>
      <p:scale>
        <a:sx n="33" d="100"/>
        <a:sy n="33" d="100"/>
      </p:scale>
      <p:origin x="0" y="-8808"/>
    </p:cViewPr>
  </p:outlin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Nugent" userId="S::enugent@hqi.solutions::fe280761-4079-4eca-a559-e248e2ef0ecb" providerId="AD" clId="Web-{F9DD7A24-9375-3F94-CEB3-2EC7EACAD8BF}"/>
    <pc:docChg chg="mod modSld">
      <pc:chgData name="Elizabeth Nugent" userId="S::enugent@hqi.solutions::fe280761-4079-4eca-a559-e248e2ef0ecb" providerId="AD" clId="Web-{F9DD7A24-9375-3F94-CEB3-2EC7EACAD8BF}" dt="2024-04-26T15:11:28.091" v="14" actId="20577"/>
      <pc:docMkLst>
        <pc:docMk/>
      </pc:docMkLst>
      <pc:sldChg chg="addCm">
        <pc:chgData name="Elizabeth Nugent" userId="S::enugent@hqi.solutions::fe280761-4079-4eca-a559-e248e2ef0ecb" providerId="AD" clId="Web-{F9DD7A24-9375-3F94-CEB3-2EC7EACAD8BF}" dt="2024-04-26T15:10:15.136" v="2"/>
        <pc:sldMkLst>
          <pc:docMk/>
          <pc:sldMk cId="3906931341" sldId="256"/>
        </pc:sldMkLst>
        <pc:extLst>
          <p:ext xmlns:p="http://schemas.openxmlformats.org/presentationml/2006/main" uri="{D6D511B9-2390-475A-947B-AFAB55BFBCF1}">
            <pc226:cmChg xmlns:pc226="http://schemas.microsoft.com/office/powerpoint/2022/06/main/command" chg="add">
              <pc226:chgData name="Elizabeth Nugent" userId="S::enugent@hqi.solutions::fe280761-4079-4eca-a559-e248e2ef0ecb" providerId="AD" clId="Web-{F9DD7A24-9375-3F94-CEB3-2EC7EACAD8BF}" dt="2024-04-26T15:10:15.136" v="2"/>
              <pc2:cmMkLst xmlns:pc2="http://schemas.microsoft.com/office/powerpoint/2019/9/main/command">
                <pc:docMk/>
                <pc:sldMk cId="3906931341" sldId="256"/>
                <pc2:cmMk id="{5DA22BBC-1439-48C7-A515-93D9EF0F5692}"/>
              </pc2:cmMkLst>
            </pc226:cmChg>
          </p:ext>
        </pc:extLst>
      </pc:sldChg>
      <pc:sldChg chg="modSp modCm">
        <pc:chgData name="Elizabeth Nugent" userId="S::enugent@hqi.solutions::fe280761-4079-4eca-a559-e248e2ef0ecb" providerId="AD" clId="Web-{F9DD7A24-9375-3F94-CEB3-2EC7EACAD8BF}" dt="2024-04-26T15:11:28.091" v="14" actId="20577"/>
        <pc:sldMkLst>
          <pc:docMk/>
          <pc:sldMk cId="447618493" sldId="387"/>
        </pc:sldMkLst>
        <pc:spChg chg="mod">
          <ac:chgData name="Elizabeth Nugent" userId="S::enugent@hqi.solutions::fe280761-4079-4eca-a559-e248e2ef0ecb" providerId="AD" clId="Web-{F9DD7A24-9375-3F94-CEB3-2EC7EACAD8BF}" dt="2024-04-26T15:11:28.091" v="14" actId="20577"/>
          <ac:spMkLst>
            <pc:docMk/>
            <pc:sldMk cId="447618493" sldId="387"/>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Elizabeth Nugent" userId="S::enugent@hqi.solutions::fe280761-4079-4eca-a559-e248e2ef0ecb" providerId="AD" clId="Web-{F9DD7A24-9375-3F94-CEB3-2EC7EACAD8BF}" dt="2024-04-26T15:11:23.216" v="12" actId="20577"/>
              <pc2:cmMkLst xmlns:pc2="http://schemas.microsoft.com/office/powerpoint/2019/9/main/command">
                <pc:docMk/>
                <pc:sldMk cId="447618493" sldId="387"/>
                <pc2:cmMk id="{C3249B4B-A1EE-4936-B40F-F3F82607D57F}"/>
              </pc2:cmMkLst>
              <pc226:cmRplyChg chg="add">
                <pc226:chgData name="Elizabeth Nugent" userId="S::enugent@hqi.solutions::fe280761-4079-4eca-a559-e248e2ef0ecb" providerId="AD" clId="Web-{F9DD7A24-9375-3F94-CEB3-2EC7EACAD8BF}" dt="2024-04-26T15:11:20.185" v="11"/>
                <pc2:cmRplyMkLst xmlns:pc2="http://schemas.microsoft.com/office/powerpoint/2019/9/main/command">
                  <pc:docMk/>
                  <pc:sldMk cId="447618493" sldId="387"/>
                  <pc2:cmMk id="{C3249B4B-A1EE-4936-B40F-F3F82607D57F}"/>
                  <pc2:cmRplyMk id="{BC4950F9-34E2-4F86-AC4B-414FA1E63E63}"/>
                </pc2:cmRplyMkLst>
              </pc226:cmRplyChg>
            </pc226:cmChg>
          </p:ext>
        </pc:extLst>
      </pc:sldChg>
      <pc:sldChg chg="addCm">
        <pc:chgData name="Elizabeth Nugent" userId="S::enugent@hqi.solutions::fe280761-4079-4eca-a559-e248e2ef0ecb" providerId="AD" clId="Web-{F9DD7A24-9375-3F94-CEB3-2EC7EACAD8BF}" dt="2024-04-26T15:09:43.979" v="1"/>
        <pc:sldMkLst>
          <pc:docMk/>
          <pc:sldMk cId="2918371161" sldId="473"/>
        </pc:sldMkLst>
        <pc:extLst>
          <p:ext xmlns:p="http://schemas.openxmlformats.org/presentationml/2006/main" uri="{D6D511B9-2390-475A-947B-AFAB55BFBCF1}">
            <pc226:cmChg xmlns:pc226="http://schemas.microsoft.com/office/powerpoint/2022/06/main/command" chg="add">
              <pc226:chgData name="Elizabeth Nugent" userId="S::enugent@hqi.solutions::fe280761-4079-4eca-a559-e248e2ef0ecb" providerId="AD" clId="Web-{F9DD7A24-9375-3F94-CEB3-2EC7EACAD8BF}" dt="2024-04-26T15:09:43.979" v="1"/>
              <pc2:cmMkLst xmlns:pc2="http://schemas.microsoft.com/office/powerpoint/2019/9/main/command">
                <pc:docMk/>
                <pc:sldMk cId="2918371161" sldId="473"/>
                <pc2:cmMk id="{8386ECB3-5209-442B-B9F1-00F89C8F0A1D}"/>
              </pc2:cmMkLst>
            </pc226:cmChg>
          </p:ext>
        </pc:extLst>
      </pc:sldChg>
    </pc:docChg>
  </pc:docChgLst>
  <pc:docChgLst>
    <pc:chgData name="April Faulkner" userId="0b78918d-9d22-4f38-97c6-6a164437ea8a" providerId="ADAL" clId="{FBA67C86-B543-405A-BCAB-0511F75D4551}"/>
    <pc:docChg chg="undo custSel modSld">
      <pc:chgData name="April Faulkner" userId="0b78918d-9d22-4f38-97c6-6a164437ea8a" providerId="ADAL" clId="{FBA67C86-B543-405A-BCAB-0511F75D4551}" dt="2024-04-26T14:44:45.174" v="137"/>
      <pc:docMkLst>
        <pc:docMk/>
      </pc:docMkLst>
      <pc:sldChg chg="modNotesTx">
        <pc:chgData name="April Faulkner" userId="0b78918d-9d22-4f38-97c6-6a164437ea8a" providerId="ADAL" clId="{FBA67C86-B543-405A-BCAB-0511F75D4551}" dt="2024-04-26T14:38:44.181" v="103"/>
        <pc:sldMkLst>
          <pc:docMk/>
          <pc:sldMk cId="2333918282" sldId="391"/>
        </pc:sldMkLst>
      </pc:sldChg>
      <pc:sldChg chg="modNotesTx">
        <pc:chgData name="April Faulkner" userId="0b78918d-9d22-4f38-97c6-6a164437ea8a" providerId="ADAL" clId="{FBA67C86-B543-405A-BCAB-0511F75D4551}" dt="2024-04-26T14:44:45.174" v="137"/>
        <pc:sldMkLst>
          <pc:docMk/>
          <pc:sldMk cId="1653503797" sldId="406"/>
        </pc:sldMkLst>
      </pc:sldChg>
      <pc:sldChg chg="modNotesTx">
        <pc:chgData name="April Faulkner" userId="0b78918d-9d22-4f38-97c6-6a164437ea8a" providerId="ADAL" clId="{FBA67C86-B543-405A-BCAB-0511F75D4551}" dt="2024-04-26T14:41:34.806" v="104"/>
        <pc:sldMkLst>
          <pc:docMk/>
          <pc:sldMk cId="810198931" sldId="452"/>
        </pc:sldMkLst>
      </pc:sldChg>
      <pc:sldChg chg="addSp delSp modSp mod modNotesTx">
        <pc:chgData name="April Faulkner" userId="0b78918d-9d22-4f38-97c6-6a164437ea8a" providerId="ADAL" clId="{FBA67C86-B543-405A-BCAB-0511F75D4551}" dt="2024-04-26T14:37:55.189" v="101" actId="1076"/>
        <pc:sldMkLst>
          <pc:docMk/>
          <pc:sldMk cId="2918371161" sldId="473"/>
        </pc:sldMkLst>
        <pc:spChg chg="add del mod">
          <ac:chgData name="April Faulkner" userId="0b78918d-9d22-4f38-97c6-6a164437ea8a" providerId="ADAL" clId="{FBA67C86-B543-405A-BCAB-0511F75D4551}" dt="2024-04-26T14:37:55.189" v="101" actId="1076"/>
          <ac:spMkLst>
            <pc:docMk/>
            <pc:sldMk cId="2918371161" sldId="473"/>
            <ac:spMk id="2" creationId="{26B37BDD-37D6-2ABE-098E-580F84E3486F}"/>
          </ac:spMkLst>
        </pc:spChg>
        <pc:spChg chg="mod">
          <ac:chgData name="April Faulkner" userId="0b78918d-9d22-4f38-97c6-6a164437ea8a" providerId="ADAL" clId="{FBA67C86-B543-405A-BCAB-0511F75D4551}" dt="2024-04-26T14:37:52.080" v="100" actId="1076"/>
          <ac:spMkLst>
            <pc:docMk/>
            <pc:sldMk cId="2918371161" sldId="473"/>
            <ac:spMk id="4" creationId="{426CFC1F-0174-44F6-A01F-B551EF7A7346}"/>
          </ac:spMkLst>
        </pc:spChg>
        <pc:spChg chg="mod">
          <ac:chgData name="April Faulkner" userId="0b78918d-9d22-4f38-97c6-6a164437ea8a" providerId="ADAL" clId="{FBA67C86-B543-405A-BCAB-0511F75D4551}" dt="2024-04-26T14:36:38.194" v="67" actId="6549"/>
          <ac:spMkLst>
            <pc:docMk/>
            <pc:sldMk cId="2918371161" sldId="473"/>
            <ac:spMk id="6" creationId="{5A878270-1A32-9D2C-E89A-40FFC6A5222B}"/>
          </ac:spMkLst>
        </pc:spChg>
      </pc:sldChg>
      <pc:sldChg chg="modNotesTx">
        <pc:chgData name="April Faulkner" userId="0b78918d-9d22-4f38-97c6-6a164437ea8a" providerId="ADAL" clId="{FBA67C86-B543-405A-BCAB-0511F75D4551}" dt="2024-04-26T14:41:53.491" v="105"/>
        <pc:sldMkLst>
          <pc:docMk/>
          <pc:sldMk cId="3283927631" sldId="535"/>
        </pc:sldMkLst>
      </pc:sldChg>
      <pc:sldChg chg="modNotesTx">
        <pc:chgData name="April Faulkner" userId="0b78918d-9d22-4f38-97c6-6a164437ea8a" providerId="ADAL" clId="{FBA67C86-B543-405A-BCAB-0511F75D4551}" dt="2024-04-26T14:42:43.599" v="108"/>
        <pc:sldMkLst>
          <pc:docMk/>
          <pc:sldMk cId="1903194468" sldId="547"/>
        </pc:sldMkLst>
      </pc:sldChg>
      <pc:sldChg chg="modNotesTx">
        <pc:chgData name="April Faulkner" userId="0b78918d-9d22-4f38-97c6-6a164437ea8a" providerId="ADAL" clId="{FBA67C86-B543-405A-BCAB-0511F75D4551}" dt="2024-04-26T14:42:54.177" v="109"/>
        <pc:sldMkLst>
          <pc:docMk/>
          <pc:sldMk cId="2124972898" sldId="570"/>
        </pc:sldMkLst>
      </pc:sldChg>
      <pc:sldChg chg="modNotesTx">
        <pc:chgData name="April Faulkner" userId="0b78918d-9d22-4f38-97c6-6a164437ea8a" providerId="ADAL" clId="{FBA67C86-B543-405A-BCAB-0511F75D4551}" dt="2024-04-26T14:42:18.546" v="106"/>
        <pc:sldMkLst>
          <pc:docMk/>
          <pc:sldMk cId="3851230241" sldId="576"/>
        </pc:sldMkLst>
      </pc:sldChg>
      <pc:sldChg chg="modNotesTx">
        <pc:chgData name="April Faulkner" userId="0b78918d-9d22-4f38-97c6-6a164437ea8a" providerId="ADAL" clId="{FBA67C86-B543-405A-BCAB-0511F75D4551}" dt="2024-04-26T14:42:32.385" v="107"/>
        <pc:sldMkLst>
          <pc:docMk/>
          <pc:sldMk cId="2322304158" sldId="577"/>
        </pc:sldMkLst>
      </pc:sldChg>
      <pc:sldChg chg="modNotesTx">
        <pc:chgData name="April Faulkner" userId="0b78918d-9d22-4f38-97c6-6a164437ea8a" providerId="ADAL" clId="{FBA67C86-B543-405A-BCAB-0511F75D4551}" dt="2024-04-26T14:43:12.057" v="113" actId="20577"/>
        <pc:sldMkLst>
          <pc:docMk/>
          <pc:sldMk cId="2720115038" sldId="578"/>
        </pc:sldMkLst>
      </pc:sldChg>
      <pc:sldChg chg="modNotesTx">
        <pc:chgData name="April Faulkner" userId="0b78918d-9d22-4f38-97c6-6a164437ea8a" providerId="ADAL" clId="{FBA67C86-B543-405A-BCAB-0511F75D4551}" dt="2024-04-26T14:43:30.265" v="115" actId="20577"/>
        <pc:sldMkLst>
          <pc:docMk/>
          <pc:sldMk cId="3902583068" sldId="579"/>
        </pc:sldMkLst>
      </pc:sldChg>
      <pc:sldChg chg="modNotesTx">
        <pc:chgData name="April Faulkner" userId="0b78918d-9d22-4f38-97c6-6a164437ea8a" providerId="ADAL" clId="{FBA67C86-B543-405A-BCAB-0511F75D4551}" dt="2024-04-26T14:44:33.690" v="136" actId="20577"/>
        <pc:sldMkLst>
          <pc:docMk/>
          <pc:sldMk cId="1989718842" sldId="584"/>
        </pc:sldMkLst>
      </pc:sldChg>
      <pc:sldChg chg="modNotesTx">
        <pc:chgData name="April Faulkner" userId="0b78918d-9d22-4f38-97c6-6a164437ea8a" providerId="ADAL" clId="{FBA67C86-B543-405A-BCAB-0511F75D4551}" dt="2024-04-26T14:38:25.348" v="102"/>
        <pc:sldMkLst>
          <pc:docMk/>
          <pc:sldMk cId="1777781731" sldId="600"/>
        </pc:sldMkLst>
      </pc:sldChg>
      <pc:sldChg chg="modNotesTx">
        <pc:chgData name="April Faulkner" userId="0b78918d-9d22-4f38-97c6-6a164437ea8a" providerId="ADAL" clId="{FBA67C86-B543-405A-BCAB-0511F75D4551}" dt="2024-04-26T14:44:12.928" v="120" actId="20577"/>
        <pc:sldMkLst>
          <pc:docMk/>
          <pc:sldMk cId="1096045121" sldId="601"/>
        </pc:sldMkLst>
      </pc:sldChg>
      <pc:sldChg chg="modNotesTx">
        <pc:chgData name="April Faulkner" userId="0b78918d-9d22-4f38-97c6-6a164437ea8a" providerId="ADAL" clId="{FBA67C86-B543-405A-BCAB-0511F75D4551}" dt="2024-04-26T14:43:40.952" v="116"/>
        <pc:sldMkLst>
          <pc:docMk/>
          <pc:sldMk cId="1498786972" sldId="602"/>
        </pc:sldMkLst>
      </pc:sldChg>
      <pc:sldChg chg="modNotesTx">
        <pc:chgData name="April Faulkner" userId="0b78918d-9d22-4f38-97c6-6a164437ea8a" providerId="ADAL" clId="{FBA67C86-B543-405A-BCAB-0511F75D4551}" dt="2024-04-26T14:43:56.683" v="117"/>
        <pc:sldMkLst>
          <pc:docMk/>
          <pc:sldMk cId="3842846340" sldId="603"/>
        </pc:sldMkLst>
      </pc:sldChg>
    </pc:docChg>
  </pc:docChgLst>
  <pc:docChgLst>
    <pc:chgData name="April Faulkner" userId="0b78918d-9d22-4f38-97c6-6a164437ea8a" providerId="ADAL" clId="{E569EDEC-D01D-4822-B114-D0AFFADBE5AB}"/>
    <pc:docChg chg="custSel modSld">
      <pc:chgData name="April Faulkner" userId="0b78918d-9d22-4f38-97c6-6a164437ea8a" providerId="ADAL" clId="{E569EDEC-D01D-4822-B114-D0AFFADBE5AB}" dt="2024-05-13T19:04:08.483" v="371" actId="20577"/>
      <pc:docMkLst>
        <pc:docMk/>
      </pc:docMkLst>
      <pc:sldChg chg="addSp delSp modSp mod delCm">
        <pc:chgData name="April Faulkner" userId="0b78918d-9d22-4f38-97c6-6a164437ea8a" providerId="ADAL" clId="{E569EDEC-D01D-4822-B114-D0AFFADBE5AB}" dt="2024-05-13T14:01:08.952" v="95" actId="33553"/>
        <pc:sldMkLst>
          <pc:docMk/>
          <pc:sldMk cId="3906931341" sldId="256"/>
        </pc:sldMkLst>
        <pc:spChg chg="mod">
          <ac:chgData name="April Faulkner" userId="0b78918d-9d22-4f38-97c6-6a164437ea8a" providerId="ADAL" clId="{E569EDEC-D01D-4822-B114-D0AFFADBE5AB}" dt="2024-05-13T13:54:40.036" v="6" actId="1076"/>
          <ac:spMkLst>
            <pc:docMk/>
            <pc:sldMk cId="3906931341" sldId="256"/>
            <ac:spMk id="3" creationId="{8529482B-B4AC-C834-E1A4-7DFFE657C4E6}"/>
          </ac:spMkLst>
        </pc:spChg>
        <pc:spChg chg="mod">
          <ac:chgData name="April Faulkner" userId="0b78918d-9d22-4f38-97c6-6a164437ea8a" providerId="ADAL" clId="{E569EDEC-D01D-4822-B114-D0AFFADBE5AB}" dt="2024-05-13T13:54:45.463" v="7" actId="1076"/>
          <ac:spMkLst>
            <pc:docMk/>
            <pc:sldMk cId="3906931341" sldId="256"/>
            <ac:spMk id="4" creationId="{78D5D842-F477-9E1C-5AE0-CAD71339AED9}"/>
          </ac:spMkLst>
        </pc:spChg>
        <pc:spChg chg="del">
          <ac:chgData name="April Faulkner" userId="0b78918d-9d22-4f38-97c6-6a164437ea8a" providerId="ADAL" clId="{E569EDEC-D01D-4822-B114-D0AFFADBE5AB}" dt="2024-05-13T13:54:32.984" v="2" actId="478"/>
          <ac:spMkLst>
            <pc:docMk/>
            <pc:sldMk cId="3906931341" sldId="256"/>
            <ac:spMk id="5" creationId="{F3AD4028-4D40-F272-D18A-DA4E5163FE01}"/>
          </ac:spMkLst>
        </pc:spChg>
        <pc:spChg chg="del">
          <ac:chgData name="April Faulkner" userId="0b78918d-9d22-4f38-97c6-6a164437ea8a" providerId="ADAL" clId="{E569EDEC-D01D-4822-B114-D0AFFADBE5AB}" dt="2024-05-13T13:54:34.310" v="3" actId="478"/>
          <ac:spMkLst>
            <pc:docMk/>
            <pc:sldMk cId="3906931341" sldId="256"/>
            <ac:spMk id="6" creationId="{953AC7A4-F29A-608C-B713-F5D348F9746B}"/>
          </ac:spMkLst>
        </pc:spChg>
        <pc:spChg chg="del">
          <ac:chgData name="April Faulkner" userId="0b78918d-9d22-4f38-97c6-6a164437ea8a" providerId="ADAL" clId="{E569EDEC-D01D-4822-B114-D0AFFADBE5AB}" dt="2024-05-13T13:54:35.686" v="4" actId="478"/>
          <ac:spMkLst>
            <pc:docMk/>
            <pc:sldMk cId="3906931341" sldId="256"/>
            <ac:spMk id="7" creationId="{85E6296D-7332-21BA-625C-1C2728480A0E}"/>
          </ac:spMkLst>
        </pc:spChg>
        <pc:spChg chg="del">
          <ac:chgData name="April Faulkner" userId="0b78918d-9d22-4f38-97c6-6a164437ea8a" providerId="ADAL" clId="{E569EDEC-D01D-4822-B114-D0AFFADBE5AB}" dt="2024-05-13T13:54:36.983" v="5" actId="478"/>
          <ac:spMkLst>
            <pc:docMk/>
            <pc:sldMk cId="3906931341" sldId="256"/>
            <ac:spMk id="8" creationId="{240FFABF-3B8D-E322-C013-C1D690B4DC9C}"/>
          </ac:spMkLst>
        </pc:spChg>
        <pc:spChg chg="add mod">
          <ac:chgData name="April Faulkner" userId="0b78918d-9d22-4f38-97c6-6a164437ea8a" providerId="ADAL" clId="{E569EDEC-D01D-4822-B114-D0AFFADBE5AB}" dt="2024-05-13T13:56:04.152" v="39" actId="1036"/>
          <ac:spMkLst>
            <pc:docMk/>
            <pc:sldMk cId="3906931341" sldId="256"/>
            <ac:spMk id="9" creationId="{018D7F7C-647F-5A78-0843-1158B5D24595}"/>
          </ac:spMkLst>
        </pc:spChg>
        <pc:spChg chg="mod">
          <ac:chgData name="April Faulkner" userId="0b78918d-9d22-4f38-97c6-6a164437ea8a" providerId="ADAL" clId="{E569EDEC-D01D-4822-B114-D0AFFADBE5AB}" dt="2024-05-13T14:01:08.952" v="95" actId="33553"/>
          <ac:spMkLst>
            <pc:docMk/>
            <pc:sldMk cId="3906931341" sldId="256"/>
            <ac:spMk id="3074" creationId="{00000000-0000-0000-0000-000000000000}"/>
          </ac:spMkLst>
        </pc:spChg>
        <pc:extLst>
          <p:ext xmlns:p="http://schemas.openxmlformats.org/presentationml/2006/main" uri="{D6D511B9-2390-475A-947B-AFAB55BFBCF1}">
            <pc226:cmChg xmlns:pc226="http://schemas.microsoft.com/office/powerpoint/2022/06/main/command" chg="del">
              <pc226:chgData name="April Faulkner" userId="0b78918d-9d22-4f38-97c6-6a164437ea8a" providerId="ADAL" clId="{E569EDEC-D01D-4822-B114-D0AFFADBE5AB}" dt="2024-05-13T13:56:11.487" v="40"/>
              <pc2:cmMkLst xmlns:pc2="http://schemas.microsoft.com/office/powerpoint/2019/9/main/command">
                <pc:docMk/>
                <pc:sldMk cId="3906931341" sldId="256"/>
                <pc2:cmMk id="{5DA22BBC-1439-48C7-A515-93D9EF0F5692}"/>
              </pc2:cmMkLst>
            </pc226:cmChg>
          </p:ext>
        </pc:extLst>
      </pc:sldChg>
      <pc:sldChg chg="addSp modSp mod">
        <pc:chgData name="April Faulkner" userId="0b78918d-9d22-4f38-97c6-6a164437ea8a" providerId="ADAL" clId="{E569EDEC-D01D-4822-B114-D0AFFADBE5AB}" dt="2024-05-13T14:00:35.343" v="93" actId="207"/>
        <pc:sldMkLst>
          <pc:docMk/>
          <pc:sldMk cId="3223292423" sldId="313"/>
        </pc:sldMkLst>
        <pc:spChg chg="add mod">
          <ac:chgData name="April Faulkner" userId="0b78918d-9d22-4f38-97c6-6a164437ea8a" providerId="ADAL" clId="{E569EDEC-D01D-4822-B114-D0AFFADBE5AB}" dt="2024-05-13T14:00:35.343" v="93" actId="207"/>
          <ac:spMkLst>
            <pc:docMk/>
            <pc:sldMk cId="3223292423" sldId="313"/>
            <ac:spMk id="2" creationId="{CDC7D702-9BB1-04E3-6723-A728BEACF0E7}"/>
          </ac:spMkLst>
        </pc:spChg>
      </pc:sldChg>
      <pc:sldChg chg="modSp mod delCm">
        <pc:chgData name="April Faulkner" userId="0b78918d-9d22-4f38-97c6-6a164437ea8a" providerId="ADAL" clId="{E569EDEC-D01D-4822-B114-D0AFFADBE5AB}" dt="2024-05-13T14:01:11.244" v="96" actId="33553"/>
        <pc:sldMkLst>
          <pc:docMk/>
          <pc:sldMk cId="447618493" sldId="387"/>
        </pc:sldMkLst>
        <pc:spChg chg="mod">
          <ac:chgData name="April Faulkner" userId="0b78918d-9d22-4f38-97c6-6a164437ea8a" providerId="ADAL" clId="{E569EDEC-D01D-4822-B114-D0AFFADBE5AB}" dt="2024-05-13T13:53:10.733" v="1" actId="6549"/>
          <ac:spMkLst>
            <pc:docMk/>
            <pc:sldMk cId="447618493" sldId="387"/>
            <ac:spMk id="2" creationId="{00000000-0000-0000-0000-000000000000}"/>
          </ac:spMkLst>
        </pc:spChg>
        <pc:spChg chg="mod">
          <ac:chgData name="April Faulkner" userId="0b78918d-9d22-4f38-97c6-6a164437ea8a" providerId="ADAL" clId="{E569EDEC-D01D-4822-B114-D0AFFADBE5AB}" dt="2024-05-13T14:01:11.244" v="96" actId="33553"/>
          <ac:spMkLst>
            <pc:docMk/>
            <pc:sldMk cId="447618493" sldId="387"/>
            <ac:spMk id="3" creationId="{00000000-0000-0000-0000-000000000000}"/>
          </ac:spMkLst>
        </pc:spChg>
        <pc:picChg chg="mod">
          <ac:chgData name="April Faulkner" userId="0b78918d-9d22-4f38-97c6-6a164437ea8a" providerId="ADAL" clId="{E569EDEC-D01D-4822-B114-D0AFFADBE5AB}" dt="2024-05-13T13:58:37.556" v="85" actId="962"/>
          <ac:picMkLst>
            <pc:docMk/>
            <pc:sldMk cId="447618493" sldId="387"/>
            <ac:picMk id="6" creationId="{E3DDB8F6-0BD4-4C2F-5921-ECEFBEB1E174}"/>
          </ac:picMkLst>
        </pc:picChg>
        <pc:extLst>
          <p:ext xmlns:p="http://schemas.openxmlformats.org/presentationml/2006/main" uri="{D6D511B9-2390-475A-947B-AFAB55BFBCF1}">
            <pc226:cmChg xmlns:pc226="http://schemas.microsoft.com/office/powerpoint/2022/06/main/command" chg="del">
              <pc226:chgData name="April Faulkner" userId="0b78918d-9d22-4f38-97c6-6a164437ea8a" providerId="ADAL" clId="{E569EDEC-D01D-4822-B114-D0AFFADBE5AB}" dt="2024-05-13T13:53:08.440" v="0"/>
              <pc2:cmMkLst xmlns:pc2="http://schemas.microsoft.com/office/powerpoint/2019/9/main/command">
                <pc:docMk/>
                <pc:sldMk cId="447618493" sldId="387"/>
                <pc2:cmMk id="{C3249B4B-A1EE-4936-B40F-F3F82607D57F}"/>
              </pc2:cmMkLst>
            </pc226:cmChg>
          </p:ext>
        </pc:extLst>
      </pc:sldChg>
      <pc:sldChg chg="modSp mod">
        <pc:chgData name="April Faulkner" userId="0b78918d-9d22-4f38-97c6-6a164437ea8a" providerId="ADAL" clId="{E569EDEC-D01D-4822-B114-D0AFFADBE5AB}" dt="2024-05-13T14:01:16.604" v="99" actId="33553"/>
        <pc:sldMkLst>
          <pc:docMk/>
          <pc:sldMk cId="2333918282" sldId="391"/>
        </pc:sldMkLst>
        <pc:spChg chg="mod">
          <ac:chgData name="April Faulkner" userId="0b78918d-9d22-4f38-97c6-6a164437ea8a" providerId="ADAL" clId="{E569EDEC-D01D-4822-B114-D0AFFADBE5AB}" dt="2024-05-13T14:01:16.604" v="99" actId="33553"/>
          <ac:spMkLst>
            <pc:docMk/>
            <pc:sldMk cId="2333918282" sldId="391"/>
            <ac:spMk id="3074" creationId="{00000000-0000-0000-0000-000000000000}"/>
          </ac:spMkLst>
        </pc:spChg>
        <pc:picChg chg="mod">
          <ac:chgData name="April Faulkner" userId="0b78918d-9d22-4f38-97c6-6a164437ea8a" providerId="ADAL" clId="{E569EDEC-D01D-4822-B114-D0AFFADBE5AB}" dt="2024-05-13T13:57:46.219" v="45" actId="962"/>
          <ac:picMkLst>
            <pc:docMk/>
            <pc:sldMk cId="2333918282" sldId="391"/>
            <ac:picMk id="4" creationId="{A60AAB49-D539-3949-B237-2DA02B9F5239}"/>
          </ac:picMkLst>
        </pc:picChg>
      </pc:sldChg>
      <pc:sldChg chg="modSp mod">
        <pc:chgData name="April Faulkner" userId="0b78918d-9d22-4f38-97c6-6a164437ea8a" providerId="ADAL" clId="{E569EDEC-D01D-4822-B114-D0AFFADBE5AB}" dt="2024-05-13T14:02:06.641" v="114" actId="33553"/>
        <pc:sldMkLst>
          <pc:docMk/>
          <pc:sldMk cId="1653503797" sldId="406"/>
        </pc:sldMkLst>
        <pc:spChg chg="mod">
          <ac:chgData name="April Faulkner" userId="0b78918d-9d22-4f38-97c6-6a164437ea8a" providerId="ADAL" clId="{E569EDEC-D01D-4822-B114-D0AFFADBE5AB}" dt="2024-05-13T14:02:06.641" v="114" actId="33553"/>
          <ac:spMkLst>
            <pc:docMk/>
            <pc:sldMk cId="1653503797" sldId="406"/>
            <ac:spMk id="3" creationId="{00000000-0000-0000-0000-000000000000}"/>
          </ac:spMkLst>
        </pc:spChg>
      </pc:sldChg>
      <pc:sldChg chg="modSp mod">
        <pc:chgData name="April Faulkner" userId="0b78918d-9d22-4f38-97c6-6a164437ea8a" providerId="ADAL" clId="{E569EDEC-D01D-4822-B114-D0AFFADBE5AB}" dt="2024-05-13T14:01:23.801" v="102" actId="33553"/>
        <pc:sldMkLst>
          <pc:docMk/>
          <pc:sldMk cId="810198931" sldId="452"/>
        </pc:sldMkLst>
        <pc:spChg chg="mod">
          <ac:chgData name="April Faulkner" userId="0b78918d-9d22-4f38-97c6-6a164437ea8a" providerId="ADAL" clId="{E569EDEC-D01D-4822-B114-D0AFFADBE5AB}" dt="2024-05-13T14:01:23.801" v="102" actId="33553"/>
          <ac:spMkLst>
            <pc:docMk/>
            <pc:sldMk cId="810198931" sldId="452"/>
            <ac:spMk id="7" creationId="{5727E4C5-EDC0-4DDB-8D1B-99FC7E241A2D}"/>
          </ac:spMkLst>
        </pc:spChg>
      </pc:sldChg>
      <pc:sldChg chg="modSp mod">
        <pc:chgData name="April Faulkner" userId="0b78918d-9d22-4f38-97c6-6a164437ea8a" providerId="ADAL" clId="{E569EDEC-D01D-4822-B114-D0AFFADBE5AB}" dt="2024-05-13T14:01:18.460" v="100" actId="33553"/>
        <pc:sldMkLst>
          <pc:docMk/>
          <pc:sldMk cId="4086314418" sldId="458"/>
        </pc:sldMkLst>
        <pc:spChg chg="mod">
          <ac:chgData name="April Faulkner" userId="0b78918d-9d22-4f38-97c6-6a164437ea8a" providerId="ADAL" clId="{E569EDEC-D01D-4822-B114-D0AFFADBE5AB}" dt="2024-05-13T14:01:18.460" v="100" actId="33553"/>
          <ac:spMkLst>
            <pc:docMk/>
            <pc:sldMk cId="4086314418" sldId="458"/>
            <ac:spMk id="3" creationId="{00000000-0000-0000-0000-000000000000}"/>
          </ac:spMkLst>
        </pc:spChg>
      </pc:sldChg>
      <pc:sldChg chg="delSp modSp mod delCm modNotesTx">
        <pc:chgData name="April Faulkner" userId="0b78918d-9d22-4f38-97c6-6a164437ea8a" providerId="ADAL" clId="{E569EDEC-D01D-4822-B114-D0AFFADBE5AB}" dt="2024-05-13T19:04:08.483" v="371" actId="20577"/>
        <pc:sldMkLst>
          <pc:docMk/>
          <pc:sldMk cId="2918371161" sldId="473"/>
        </pc:sldMkLst>
        <pc:spChg chg="mod">
          <ac:chgData name="April Faulkner" userId="0b78918d-9d22-4f38-97c6-6a164437ea8a" providerId="ADAL" clId="{E569EDEC-D01D-4822-B114-D0AFFADBE5AB}" dt="2024-05-13T14:00:39.906" v="94" actId="33553"/>
          <ac:spMkLst>
            <pc:docMk/>
            <pc:sldMk cId="2918371161" sldId="473"/>
            <ac:spMk id="4" creationId="{426CFC1F-0174-44F6-A01F-B551EF7A7346}"/>
          </ac:spMkLst>
        </pc:spChg>
        <pc:spChg chg="del">
          <ac:chgData name="April Faulkner" userId="0b78918d-9d22-4f38-97c6-6a164437ea8a" providerId="ADAL" clId="{E569EDEC-D01D-4822-B114-D0AFFADBE5AB}" dt="2024-05-13T13:54:57.198" v="9" actId="478"/>
          <ac:spMkLst>
            <pc:docMk/>
            <pc:sldMk cId="2918371161" sldId="473"/>
            <ac:spMk id="6" creationId="{5A878270-1A32-9D2C-E89A-40FFC6A5222B}"/>
          </ac:spMkLst>
        </pc:spChg>
        <pc:extLst>
          <p:ext xmlns:p="http://schemas.openxmlformats.org/presentationml/2006/main" uri="{D6D511B9-2390-475A-947B-AFAB55BFBCF1}">
            <pc226:cmChg xmlns:pc226="http://schemas.microsoft.com/office/powerpoint/2022/06/main/command" chg="del">
              <pc226:chgData name="April Faulkner" userId="0b78918d-9d22-4f38-97c6-6a164437ea8a" providerId="ADAL" clId="{E569EDEC-D01D-4822-B114-D0AFFADBE5AB}" dt="2024-05-13T13:54:55.758" v="8"/>
              <pc2:cmMkLst xmlns:pc2="http://schemas.microsoft.com/office/powerpoint/2019/9/main/command">
                <pc:docMk/>
                <pc:sldMk cId="2918371161" sldId="473"/>
                <pc2:cmMk id="{8386ECB3-5209-442B-B9F1-00F89C8F0A1D}"/>
              </pc2:cmMkLst>
            </pc226:cmChg>
          </p:ext>
        </pc:extLst>
      </pc:sldChg>
      <pc:sldChg chg="modSp mod">
        <pc:chgData name="April Faulkner" userId="0b78918d-9d22-4f38-97c6-6a164437ea8a" providerId="ADAL" clId="{E569EDEC-D01D-4822-B114-D0AFFADBE5AB}" dt="2024-05-13T14:01:15.032" v="98" actId="33553"/>
        <pc:sldMkLst>
          <pc:docMk/>
          <pc:sldMk cId="108014059" sldId="531"/>
        </pc:sldMkLst>
        <pc:spChg chg="mod">
          <ac:chgData name="April Faulkner" userId="0b78918d-9d22-4f38-97c6-6a164437ea8a" providerId="ADAL" clId="{E569EDEC-D01D-4822-B114-D0AFFADBE5AB}" dt="2024-05-13T14:01:15.032" v="98" actId="33553"/>
          <ac:spMkLst>
            <pc:docMk/>
            <pc:sldMk cId="108014059" sldId="531"/>
            <ac:spMk id="3" creationId="{00000000-0000-0000-0000-000000000000}"/>
          </ac:spMkLst>
        </pc:spChg>
      </pc:sldChg>
      <pc:sldChg chg="modSp mod">
        <pc:chgData name="April Faulkner" userId="0b78918d-9d22-4f38-97c6-6a164437ea8a" providerId="ADAL" clId="{E569EDEC-D01D-4822-B114-D0AFFADBE5AB}" dt="2024-05-13T14:01:26.201" v="103" actId="33553"/>
        <pc:sldMkLst>
          <pc:docMk/>
          <pc:sldMk cId="3283927631" sldId="535"/>
        </pc:sldMkLst>
        <pc:spChg chg="mod">
          <ac:chgData name="April Faulkner" userId="0b78918d-9d22-4f38-97c6-6a164437ea8a" providerId="ADAL" clId="{E569EDEC-D01D-4822-B114-D0AFFADBE5AB}" dt="2024-05-13T14:01:26.201" v="103" actId="33553"/>
          <ac:spMkLst>
            <pc:docMk/>
            <pc:sldMk cId="3283927631" sldId="535"/>
            <ac:spMk id="3" creationId="{00000000-0000-0000-0000-000000000000}"/>
          </ac:spMkLst>
        </pc:spChg>
      </pc:sldChg>
      <pc:sldChg chg="modSp mod">
        <pc:chgData name="April Faulkner" userId="0b78918d-9d22-4f38-97c6-6a164437ea8a" providerId="ADAL" clId="{E569EDEC-D01D-4822-B114-D0AFFADBE5AB}" dt="2024-05-13T14:01:36.253" v="106" actId="33553"/>
        <pc:sldMkLst>
          <pc:docMk/>
          <pc:sldMk cId="1903194468" sldId="547"/>
        </pc:sldMkLst>
        <pc:spChg chg="mod">
          <ac:chgData name="April Faulkner" userId="0b78918d-9d22-4f38-97c6-6a164437ea8a" providerId="ADAL" clId="{E569EDEC-D01D-4822-B114-D0AFFADBE5AB}" dt="2024-05-13T14:01:36.253" v="106" actId="33553"/>
          <ac:spMkLst>
            <pc:docMk/>
            <pc:sldMk cId="1903194468" sldId="547"/>
            <ac:spMk id="3" creationId="{00000000-0000-0000-0000-000000000000}"/>
          </ac:spMkLst>
        </pc:spChg>
        <pc:spChg chg="mod">
          <ac:chgData name="April Faulkner" userId="0b78918d-9d22-4f38-97c6-6a164437ea8a" providerId="ADAL" clId="{E569EDEC-D01D-4822-B114-D0AFFADBE5AB}" dt="2024-05-13T13:57:57.805" v="79" actId="962"/>
          <ac:spMkLst>
            <pc:docMk/>
            <pc:sldMk cId="1903194468" sldId="547"/>
            <ac:spMk id="6" creationId="{0C686A04-C332-3426-18A0-B9089CABA39A}"/>
          </ac:spMkLst>
        </pc:spChg>
        <pc:graphicFrameChg chg="mod">
          <ac:chgData name="April Faulkner" userId="0b78918d-9d22-4f38-97c6-6a164437ea8a" providerId="ADAL" clId="{E569EDEC-D01D-4822-B114-D0AFFADBE5AB}" dt="2024-05-13T13:58:21.306" v="81" actId="962"/>
          <ac:graphicFrameMkLst>
            <pc:docMk/>
            <pc:sldMk cId="1903194468" sldId="547"/>
            <ac:graphicFrameMk id="2" creationId="{ABB55C53-D341-1D4E-8C4C-BB2E7C57F2FB}"/>
          </ac:graphicFrameMkLst>
        </pc:graphicFrameChg>
      </pc:sldChg>
      <pc:sldChg chg="modSp mod">
        <pc:chgData name="April Faulkner" userId="0b78918d-9d22-4f38-97c6-6a164437ea8a" providerId="ADAL" clId="{E569EDEC-D01D-4822-B114-D0AFFADBE5AB}" dt="2024-05-13T14:01:21.235" v="101" actId="33553"/>
        <pc:sldMkLst>
          <pc:docMk/>
          <pc:sldMk cId="4236123346" sldId="558"/>
        </pc:sldMkLst>
        <pc:spChg chg="mod">
          <ac:chgData name="April Faulkner" userId="0b78918d-9d22-4f38-97c6-6a164437ea8a" providerId="ADAL" clId="{E569EDEC-D01D-4822-B114-D0AFFADBE5AB}" dt="2024-05-13T14:01:21.235" v="101" actId="33553"/>
          <ac:spMkLst>
            <pc:docMk/>
            <pc:sldMk cId="4236123346" sldId="558"/>
            <ac:spMk id="2" creationId="{2C1D15F9-9AEF-334D-AEE9-1C404972BC75}"/>
          </ac:spMkLst>
        </pc:spChg>
      </pc:sldChg>
      <pc:sldChg chg="modSp mod">
        <pc:chgData name="April Faulkner" userId="0b78918d-9d22-4f38-97c6-6a164437ea8a" providerId="ADAL" clId="{E569EDEC-D01D-4822-B114-D0AFFADBE5AB}" dt="2024-05-13T14:01:38.494" v="107" actId="33553"/>
        <pc:sldMkLst>
          <pc:docMk/>
          <pc:sldMk cId="2124972898" sldId="570"/>
        </pc:sldMkLst>
        <pc:spChg chg="mod">
          <ac:chgData name="April Faulkner" userId="0b78918d-9d22-4f38-97c6-6a164437ea8a" providerId="ADAL" clId="{E569EDEC-D01D-4822-B114-D0AFFADBE5AB}" dt="2024-05-13T14:01:38.494" v="107" actId="33553"/>
          <ac:spMkLst>
            <pc:docMk/>
            <pc:sldMk cId="2124972898" sldId="570"/>
            <ac:spMk id="3" creationId="{2FD32911-04A4-9446-D93E-B0FAE672C128}"/>
          </ac:spMkLst>
        </pc:spChg>
      </pc:sldChg>
      <pc:sldChg chg="modSp mod">
        <pc:chgData name="April Faulkner" userId="0b78918d-9d22-4f38-97c6-6a164437ea8a" providerId="ADAL" clId="{E569EDEC-D01D-4822-B114-D0AFFADBE5AB}" dt="2024-05-13T14:01:28.665" v="104" actId="33553"/>
        <pc:sldMkLst>
          <pc:docMk/>
          <pc:sldMk cId="3851230241" sldId="576"/>
        </pc:sldMkLst>
        <pc:spChg chg="mod">
          <ac:chgData name="April Faulkner" userId="0b78918d-9d22-4f38-97c6-6a164437ea8a" providerId="ADAL" clId="{E569EDEC-D01D-4822-B114-D0AFFADBE5AB}" dt="2024-05-13T14:01:28.665" v="104" actId="33553"/>
          <ac:spMkLst>
            <pc:docMk/>
            <pc:sldMk cId="3851230241" sldId="576"/>
            <ac:spMk id="3" creationId="{00000000-0000-0000-0000-000000000000}"/>
          </ac:spMkLst>
        </pc:spChg>
      </pc:sldChg>
      <pc:sldChg chg="modSp mod">
        <pc:chgData name="April Faulkner" userId="0b78918d-9d22-4f38-97c6-6a164437ea8a" providerId="ADAL" clId="{E569EDEC-D01D-4822-B114-D0AFFADBE5AB}" dt="2024-05-13T14:01:33.589" v="105" actId="33553"/>
        <pc:sldMkLst>
          <pc:docMk/>
          <pc:sldMk cId="2322304158" sldId="577"/>
        </pc:sldMkLst>
        <pc:spChg chg="mod">
          <ac:chgData name="April Faulkner" userId="0b78918d-9d22-4f38-97c6-6a164437ea8a" providerId="ADAL" clId="{E569EDEC-D01D-4822-B114-D0AFFADBE5AB}" dt="2024-05-13T14:01:33.589" v="105" actId="33553"/>
          <ac:spMkLst>
            <pc:docMk/>
            <pc:sldMk cId="2322304158" sldId="577"/>
            <ac:spMk id="3" creationId="{00000000-0000-0000-0000-000000000000}"/>
          </ac:spMkLst>
        </pc:spChg>
      </pc:sldChg>
      <pc:sldChg chg="modSp mod">
        <pc:chgData name="April Faulkner" userId="0b78918d-9d22-4f38-97c6-6a164437ea8a" providerId="ADAL" clId="{E569EDEC-D01D-4822-B114-D0AFFADBE5AB}" dt="2024-05-13T14:01:53.868" v="108" actId="33553"/>
        <pc:sldMkLst>
          <pc:docMk/>
          <pc:sldMk cId="2720115038" sldId="578"/>
        </pc:sldMkLst>
        <pc:spChg chg="mod">
          <ac:chgData name="April Faulkner" userId="0b78918d-9d22-4f38-97c6-6a164437ea8a" providerId="ADAL" clId="{E569EDEC-D01D-4822-B114-D0AFFADBE5AB}" dt="2024-05-13T14:01:53.868" v="108" actId="33553"/>
          <ac:spMkLst>
            <pc:docMk/>
            <pc:sldMk cId="2720115038" sldId="578"/>
            <ac:spMk id="3" creationId="{00000000-0000-0000-0000-000000000000}"/>
          </ac:spMkLst>
        </pc:spChg>
      </pc:sldChg>
      <pc:sldChg chg="modSp mod">
        <pc:chgData name="April Faulkner" userId="0b78918d-9d22-4f38-97c6-6a164437ea8a" providerId="ADAL" clId="{E569EDEC-D01D-4822-B114-D0AFFADBE5AB}" dt="2024-05-13T14:01:56.008" v="109" actId="33553"/>
        <pc:sldMkLst>
          <pc:docMk/>
          <pc:sldMk cId="3902583068" sldId="579"/>
        </pc:sldMkLst>
        <pc:spChg chg="mod">
          <ac:chgData name="April Faulkner" userId="0b78918d-9d22-4f38-97c6-6a164437ea8a" providerId="ADAL" clId="{E569EDEC-D01D-4822-B114-D0AFFADBE5AB}" dt="2024-05-13T14:01:56.008" v="109" actId="33553"/>
          <ac:spMkLst>
            <pc:docMk/>
            <pc:sldMk cId="3902583068" sldId="579"/>
            <ac:spMk id="7" creationId="{5727E4C5-EDC0-4DDB-8D1B-99FC7E241A2D}"/>
          </ac:spMkLst>
        </pc:spChg>
        <pc:picChg chg="mod">
          <ac:chgData name="April Faulkner" userId="0b78918d-9d22-4f38-97c6-6a164437ea8a" providerId="ADAL" clId="{E569EDEC-D01D-4822-B114-D0AFFADBE5AB}" dt="2024-05-13T13:58:43.790" v="86" actId="962"/>
          <ac:picMkLst>
            <pc:docMk/>
            <pc:sldMk cId="3902583068" sldId="579"/>
            <ac:picMk id="6" creationId="{EC7FC9B4-E0FC-9D61-166A-ECD337A9F53F}"/>
          </ac:picMkLst>
        </pc:picChg>
      </pc:sldChg>
      <pc:sldChg chg="modSp mod">
        <pc:chgData name="April Faulkner" userId="0b78918d-9d22-4f38-97c6-6a164437ea8a" providerId="ADAL" clId="{E569EDEC-D01D-4822-B114-D0AFFADBE5AB}" dt="2024-05-13T14:02:04.613" v="113" actId="33553"/>
        <pc:sldMkLst>
          <pc:docMk/>
          <pc:sldMk cId="1989718842" sldId="584"/>
        </pc:sldMkLst>
        <pc:spChg chg="mod">
          <ac:chgData name="April Faulkner" userId="0b78918d-9d22-4f38-97c6-6a164437ea8a" providerId="ADAL" clId="{E569EDEC-D01D-4822-B114-D0AFFADBE5AB}" dt="2024-05-13T14:02:04.613" v="113" actId="33553"/>
          <ac:spMkLst>
            <pc:docMk/>
            <pc:sldMk cId="1989718842" sldId="584"/>
            <ac:spMk id="3" creationId="{00000000-0000-0000-0000-000000000000}"/>
          </ac:spMkLst>
        </pc:spChg>
        <pc:picChg chg="mod">
          <ac:chgData name="April Faulkner" userId="0b78918d-9d22-4f38-97c6-6a164437ea8a" providerId="ADAL" clId="{E569EDEC-D01D-4822-B114-D0AFFADBE5AB}" dt="2024-05-13T13:58:48.238" v="87" actId="962"/>
          <ac:picMkLst>
            <pc:docMk/>
            <pc:sldMk cId="1989718842" sldId="584"/>
            <ac:picMk id="6" creationId="{9B3F46E4-C06B-7633-618C-9A37E0F83C70}"/>
          </ac:picMkLst>
        </pc:picChg>
      </pc:sldChg>
      <pc:sldChg chg="modSp mod">
        <pc:chgData name="April Faulkner" userId="0b78918d-9d22-4f38-97c6-6a164437ea8a" providerId="ADAL" clId="{E569EDEC-D01D-4822-B114-D0AFFADBE5AB}" dt="2024-05-13T14:01:13.243" v="97" actId="33553"/>
        <pc:sldMkLst>
          <pc:docMk/>
          <pc:sldMk cId="1777781731" sldId="600"/>
        </pc:sldMkLst>
        <pc:spChg chg="mod">
          <ac:chgData name="April Faulkner" userId="0b78918d-9d22-4f38-97c6-6a164437ea8a" providerId="ADAL" clId="{E569EDEC-D01D-4822-B114-D0AFFADBE5AB}" dt="2024-05-13T14:01:13.243" v="97" actId="33553"/>
          <ac:spMkLst>
            <pc:docMk/>
            <pc:sldMk cId="1777781731" sldId="600"/>
            <ac:spMk id="3" creationId="{EFE844F9-97A6-8733-A893-3DCC80E70365}"/>
          </ac:spMkLst>
        </pc:spChg>
      </pc:sldChg>
      <pc:sldChg chg="modSp mod">
        <pc:chgData name="April Faulkner" userId="0b78918d-9d22-4f38-97c6-6a164437ea8a" providerId="ADAL" clId="{E569EDEC-D01D-4822-B114-D0AFFADBE5AB}" dt="2024-05-13T14:02:01.775" v="112" actId="33553"/>
        <pc:sldMkLst>
          <pc:docMk/>
          <pc:sldMk cId="1096045121" sldId="601"/>
        </pc:sldMkLst>
        <pc:spChg chg="mod">
          <ac:chgData name="April Faulkner" userId="0b78918d-9d22-4f38-97c6-6a164437ea8a" providerId="ADAL" clId="{E569EDEC-D01D-4822-B114-D0AFFADBE5AB}" dt="2024-05-13T14:02:01.775" v="112" actId="33553"/>
          <ac:spMkLst>
            <pc:docMk/>
            <pc:sldMk cId="1096045121" sldId="601"/>
            <ac:spMk id="3" creationId="{710281C8-8560-54ED-4066-722BBBEEA204}"/>
          </ac:spMkLst>
        </pc:spChg>
        <pc:spChg chg="mod">
          <ac:chgData name="April Faulkner" userId="0b78918d-9d22-4f38-97c6-6a164437ea8a" providerId="ADAL" clId="{E569EDEC-D01D-4822-B114-D0AFFADBE5AB}" dt="2024-05-13T13:58:26.183" v="82" actId="962"/>
          <ac:spMkLst>
            <pc:docMk/>
            <pc:sldMk cId="1096045121" sldId="601"/>
            <ac:spMk id="6" creationId="{9159CBE7-6D61-BA37-1744-64662F507FBA}"/>
          </ac:spMkLst>
        </pc:spChg>
        <pc:graphicFrameChg chg="mod">
          <ac:chgData name="April Faulkner" userId="0b78918d-9d22-4f38-97c6-6a164437ea8a" providerId="ADAL" clId="{E569EDEC-D01D-4822-B114-D0AFFADBE5AB}" dt="2024-05-13T13:58:29.475" v="84" actId="962"/>
          <ac:graphicFrameMkLst>
            <pc:docMk/>
            <pc:sldMk cId="1096045121" sldId="601"/>
            <ac:graphicFrameMk id="2" creationId="{A937A97C-9078-6BDD-5C40-D11147D84EE3}"/>
          </ac:graphicFrameMkLst>
        </pc:graphicFrameChg>
      </pc:sldChg>
      <pc:sldChg chg="modSp mod">
        <pc:chgData name="April Faulkner" userId="0b78918d-9d22-4f38-97c6-6a164437ea8a" providerId="ADAL" clId="{E569EDEC-D01D-4822-B114-D0AFFADBE5AB}" dt="2024-05-13T19:02:10.798" v="115" actId="13244"/>
        <pc:sldMkLst>
          <pc:docMk/>
          <pc:sldMk cId="1498786972" sldId="602"/>
        </pc:sldMkLst>
        <pc:spChg chg="ord">
          <ac:chgData name="April Faulkner" userId="0b78918d-9d22-4f38-97c6-6a164437ea8a" providerId="ADAL" clId="{E569EDEC-D01D-4822-B114-D0AFFADBE5AB}" dt="2024-05-13T19:02:10.798" v="115" actId="13244"/>
          <ac:spMkLst>
            <pc:docMk/>
            <pc:sldMk cId="1498786972" sldId="602"/>
            <ac:spMk id="2" creationId="{62C116A6-E70B-E1D6-8314-9B7C0D1654E3}"/>
          </ac:spMkLst>
        </pc:spChg>
        <pc:spChg chg="mod">
          <ac:chgData name="April Faulkner" userId="0b78918d-9d22-4f38-97c6-6a164437ea8a" providerId="ADAL" clId="{E569EDEC-D01D-4822-B114-D0AFFADBE5AB}" dt="2024-05-13T14:01:57.961" v="110" actId="33553"/>
          <ac:spMkLst>
            <pc:docMk/>
            <pc:sldMk cId="1498786972" sldId="602"/>
            <ac:spMk id="3" creationId="{4CE5594F-16B7-F9F6-011F-37502628AAB2}"/>
          </ac:spMkLst>
        </pc:spChg>
      </pc:sldChg>
      <pc:sldChg chg="modSp mod">
        <pc:chgData name="April Faulkner" userId="0b78918d-9d22-4f38-97c6-6a164437ea8a" providerId="ADAL" clId="{E569EDEC-D01D-4822-B114-D0AFFADBE5AB}" dt="2024-05-13T19:02:19.169" v="116" actId="13244"/>
        <pc:sldMkLst>
          <pc:docMk/>
          <pc:sldMk cId="3842846340" sldId="603"/>
        </pc:sldMkLst>
        <pc:spChg chg="ord">
          <ac:chgData name="April Faulkner" userId="0b78918d-9d22-4f38-97c6-6a164437ea8a" providerId="ADAL" clId="{E569EDEC-D01D-4822-B114-D0AFFADBE5AB}" dt="2024-05-13T19:02:19.169" v="116" actId="13244"/>
          <ac:spMkLst>
            <pc:docMk/>
            <pc:sldMk cId="3842846340" sldId="603"/>
            <ac:spMk id="2" creationId="{62C116A6-E70B-E1D6-8314-9B7C0D1654E3}"/>
          </ac:spMkLst>
        </pc:spChg>
        <pc:spChg chg="mod">
          <ac:chgData name="April Faulkner" userId="0b78918d-9d22-4f38-97c6-6a164437ea8a" providerId="ADAL" clId="{E569EDEC-D01D-4822-B114-D0AFFADBE5AB}" dt="2024-05-13T14:01:59.278" v="111" actId="33553"/>
          <ac:spMkLst>
            <pc:docMk/>
            <pc:sldMk cId="3842846340" sldId="603"/>
            <ac:spMk id="3" creationId="{4CE5594F-16B7-F9F6-011F-37502628AAB2}"/>
          </ac:spMkLst>
        </pc:spChg>
      </pc:sldChg>
    </pc:docChg>
  </pc:docChgLst>
  <pc:docChgLst>
    <pc:chgData name="Sheila McLean" userId="S::smclean@hqi.solutions::412a6abc-e123-4bde-a621-56cfc27629c2" providerId="AD" clId="Web-{64EA05BE-3EC3-21D4-84CD-76B12BB5AC8A}"/>
    <pc:docChg chg="mod">
      <pc:chgData name="Sheila McLean" userId="S::smclean@hqi.solutions::412a6abc-e123-4bde-a621-56cfc27629c2" providerId="AD" clId="Web-{64EA05BE-3EC3-21D4-84CD-76B12BB5AC8A}" dt="2024-04-27T16:41:29.225" v="1"/>
      <pc:docMkLst>
        <pc:docMk/>
      </pc:docMkLst>
      <pc:sldChg chg="modCm">
        <pc:chgData name="Sheila McLean" userId="S::smclean@hqi.solutions::412a6abc-e123-4bde-a621-56cfc27629c2" providerId="AD" clId="Web-{64EA05BE-3EC3-21D4-84CD-76B12BB5AC8A}" dt="2024-04-27T16:41:29.225" v="1"/>
        <pc:sldMkLst>
          <pc:docMk/>
          <pc:sldMk cId="3906931341" sldId="256"/>
        </pc:sldMkLst>
        <pc:extLst>
          <p:ext xmlns:p="http://schemas.openxmlformats.org/presentationml/2006/main" uri="{D6D511B9-2390-475A-947B-AFAB55BFBCF1}">
            <pc226:cmChg xmlns:pc226="http://schemas.microsoft.com/office/powerpoint/2022/06/main/command" chg="">
              <pc226:chgData name="Sheila McLean" userId="S::smclean@hqi.solutions::412a6abc-e123-4bde-a621-56cfc27629c2" providerId="AD" clId="Web-{64EA05BE-3EC3-21D4-84CD-76B12BB5AC8A}" dt="2024-04-27T16:41:29.225" v="1"/>
              <pc2:cmMkLst xmlns:pc2="http://schemas.microsoft.com/office/powerpoint/2019/9/main/command">
                <pc:docMk/>
                <pc:sldMk cId="3906931341" sldId="256"/>
                <pc2:cmMk id="{5DA22BBC-1439-48C7-A515-93D9EF0F5692}"/>
              </pc2:cmMkLst>
              <pc226:cmRplyChg chg="add">
                <pc226:chgData name="Sheila McLean" userId="S::smclean@hqi.solutions::412a6abc-e123-4bde-a621-56cfc27629c2" providerId="AD" clId="Web-{64EA05BE-3EC3-21D4-84CD-76B12BB5AC8A}" dt="2024-04-27T16:41:29.225" v="1"/>
                <pc2:cmRplyMkLst xmlns:pc2="http://schemas.microsoft.com/office/powerpoint/2019/9/main/command">
                  <pc:docMk/>
                  <pc:sldMk cId="3906931341" sldId="256"/>
                  <pc2:cmMk id="{5DA22BBC-1439-48C7-A515-93D9EF0F5692}"/>
                  <pc2:cmRplyMk id="{702532E8-64C2-45E8-9078-D71D3F443A71}"/>
                </pc2:cmRplyMkLst>
              </pc226:cmRplyChg>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5/13/2024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5/13/2024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284163"/>
            <a:ext cx="8956675" cy="5038725"/>
          </a:xfrm>
          <a:prstGeom prst="rect">
            <a:avLst/>
          </a:prstGeom>
          <a:noFill/>
          <a:ln w="12700">
            <a:solidFill>
              <a:prstClr val="black"/>
            </a:solidFill>
          </a:ln>
        </p:spPr>
      </p:sp>
      <p:sp>
        <p:nvSpPr>
          <p:cNvPr id="3" name="Notes Placeholder 2"/>
          <p:cNvSpPr>
            <a:spLocks noGrp="1"/>
          </p:cNvSpPr>
          <p:nvPr>
            <p:ph type="body" idx="1"/>
          </p:nvPr>
        </p:nvSpPr>
        <p:spPr>
          <a:xfrm>
            <a:off x="355600" y="5495544"/>
            <a:ext cx="8880475" cy="1536192"/>
          </a:xfrm>
          <a:prstGeom prst="rect">
            <a:avLst/>
          </a:prstGeom>
        </p:spPr>
        <p:txBody>
          <a:bodyPr lIns="94668" tIns="47334" rIns="94668" bIns="47334"/>
          <a:lstStyle/>
          <a:p>
            <a:endParaRPr lang="en-US"/>
          </a:p>
        </p:txBody>
      </p:sp>
    </p:spTree>
    <p:extLst>
      <p:ext uri="{BB962C8B-B14F-4D97-AF65-F5344CB8AC3E}">
        <p14:creationId xmlns:p14="http://schemas.microsoft.com/office/powerpoint/2010/main" val="1888814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questions and timing, allow about 5 minutes for each question. Remember, if conversation is going well add a little more time. However, 5-6 minutes per question should keep you on track time wise. </a:t>
            </a:r>
          </a:p>
          <a:p>
            <a:endParaRPr lang="en-US" dirty="0"/>
          </a:p>
          <a:p>
            <a:r>
              <a:rPr lang="en-US" dirty="0"/>
              <a:t>Facilitator Question Guidance-</a:t>
            </a:r>
          </a:p>
          <a:p>
            <a:pPr marL="228600" indent="-228600">
              <a:buAutoNum type="arabicParenR"/>
            </a:pPr>
            <a:r>
              <a:rPr lang="en-US" dirty="0"/>
              <a:t>This should be someone in the senior leadership of the organization. This person will fill the role of Incident Commander. Encourage discussion along the lines of building a unified command that involves individuals from finance, operations, infection prevention, nursing, medicine, and pharmacy. </a:t>
            </a:r>
          </a:p>
          <a:p>
            <a:pPr marL="0" indent="0">
              <a:buFont typeface="Arial" panose="020B0604020202020204" pitchFamily="34" charset="0"/>
              <a:buNone/>
            </a:pPr>
            <a:r>
              <a:rPr lang="en-US" dirty="0"/>
              <a:t>2) Provision for Evacuation:</a:t>
            </a:r>
          </a:p>
          <a:p>
            <a:pPr marL="628650" lvl="1" indent="-171450">
              <a:buFont typeface="Arial" panose="020B0604020202020204" pitchFamily="34" charset="0"/>
              <a:buChar char="•"/>
            </a:pPr>
            <a:r>
              <a:rPr lang="en-US" dirty="0"/>
              <a:t>Stretcher, wheelchair, are they independent walking?, Do they need an Advanced Life Support (ALS) or Basic Life Support (BLS) ambulance? </a:t>
            </a:r>
          </a:p>
          <a:p>
            <a:pPr marL="628650" lvl="1" indent="-171450">
              <a:buFont typeface="Arial" panose="020B0604020202020204" pitchFamily="34" charset="0"/>
              <a:buChar char="•"/>
            </a:pPr>
            <a:r>
              <a:rPr lang="en-US" dirty="0"/>
              <a:t>Do you currently have contracts with a transport service? If that transport service is delayed due to hazards or multiple calls for service, what are your alternatives? Could you obtain a municipal school bus? </a:t>
            </a:r>
          </a:p>
          <a:p>
            <a:pPr marL="628650" lvl="1" indent="-171450">
              <a:buFont typeface="Arial" panose="020B0604020202020204" pitchFamily="34" charset="0"/>
              <a:buChar char="•"/>
            </a:pPr>
            <a:r>
              <a:rPr lang="en-US" dirty="0"/>
              <a:t>This would preferably be information already in the EOP. However, consider the patient and destination type. One example of a process for determining priority for evacuation is reverse triage. In this method, you triage/evacuate the patients that can move freely first. This would be your green walking patients that can self evacuate to a family member or friends home. Then, evaluate the patients that might have limiting factors (wheelchair bound, bed bound, patients with memory issues). These patients need minimal to moderate assistance to evacuate. Finally, evacuate the patients that are full assist. These are the patients that are mentally or physically disabled and require a significant degree of assistance. This could be patients on a ventilator, post surgical patients with movement limitations, patients on multiple interventions. This idea of reverse triage is to maximize the efforts of staff to assist those patients that can’t help themselves. This way, you maximize on limited resources.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282302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Facilitator Question Guidance-</a:t>
            </a:r>
          </a:p>
          <a:p>
            <a:pPr marL="628650" lvl="1" indent="-171450">
              <a:buFont typeface="Arial" panose="020B0604020202020204" pitchFamily="34" charset="0"/>
              <a:buChar char="•"/>
            </a:pPr>
            <a:r>
              <a:rPr lang="en-US" dirty="0"/>
              <a:t>Clothing, medications, assistive devices among other things. You’ll need to try and provide resources that patient will need over the next 24-72 hours. </a:t>
            </a:r>
          </a:p>
          <a:p>
            <a:pPr marL="628650" lvl="1" indent="-171450">
              <a:buFont typeface="Arial" panose="020B0604020202020204" pitchFamily="34" charset="0"/>
              <a:buChar char="•"/>
            </a:pPr>
            <a:r>
              <a:rPr lang="en-US" dirty="0"/>
              <a:t>Do you have any residents that will need 1:1 care? If a patient is on a ventilator and the vent can’t be transported, do you have a staff member who can provide manual ventilation? Do you have memory care patients that will need supervision?</a:t>
            </a:r>
          </a:p>
          <a:p>
            <a:pPr marL="628650" lvl="1" indent="-171450">
              <a:buFont typeface="Arial" panose="020B0604020202020204" pitchFamily="34" charset="0"/>
              <a:buChar char="•"/>
            </a:pPr>
            <a:r>
              <a:rPr lang="en-US" dirty="0"/>
              <a:t>Consider having “go bags” for staff during an evacuation- flashlight, water, MRE, first aid kit, emergency blanket</a:t>
            </a:r>
          </a:p>
          <a:p>
            <a:pPr marL="628650" lvl="1" indent="-171450">
              <a:buFont typeface="Arial" panose="020B0604020202020204" pitchFamily="34" charset="0"/>
              <a:buChar char="•"/>
            </a:pPr>
            <a:r>
              <a:rPr lang="en-US" dirty="0"/>
              <a:t>Do you have an internal tracking system or spreadsheet? Or do you use a standardized regional or statewide system? Once evacuation is deemed necessary, attempt to designate a logistics officer who will take charge on tracking resident movements. If you need a solution for tracking, NHICS Form 255 which is a master tracking form.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147305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Question Guidance-</a:t>
            </a:r>
          </a:p>
          <a:p>
            <a:r>
              <a:rPr lang="en-US" dirty="0"/>
              <a:t>3) Communications</a:t>
            </a:r>
          </a:p>
          <a:p>
            <a:pPr marL="628650" lvl="1" indent="-171450">
              <a:buFont typeface="Arial" panose="020B0604020202020204" pitchFamily="34" charset="0"/>
              <a:buChar char="•"/>
            </a:pPr>
            <a:r>
              <a:rPr lang="en-US" dirty="0"/>
              <a:t>Consider local emergency management, fire/EMS, healthcare coalition. Tip- most coalitions have a Regional Healthcare Coordination Center (RHCC) which can serve as a one stop shop. If you can contact the RHCC, they may be able to make further notifications for you. In addition, you can leverage additional resources by participating in the coalition. Do you have a list of all the agencies/individuals you would need to call? </a:t>
            </a:r>
          </a:p>
          <a:p>
            <a:pPr marL="0" lvl="0" indent="0">
              <a:buFont typeface="Arial" panose="020B0604020202020204" pitchFamily="34" charset="0"/>
              <a:buNone/>
            </a:pPr>
            <a:r>
              <a:rPr lang="en-US" dirty="0"/>
              <a:t>4) Security for the facility</a:t>
            </a:r>
          </a:p>
          <a:p>
            <a:pPr marL="628650" lvl="1" indent="-171450">
              <a:buFont typeface="Arial" panose="020B0604020202020204" pitchFamily="34" charset="0"/>
              <a:buChar char="•"/>
            </a:pPr>
            <a:r>
              <a:rPr lang="en-US" dirty="0"/>
              <a:t>Do you need to lock patient’s rooms? What areas of the facility need to be secured (pharmacy, health records, equipment)? Do you have on site security personnel? Whether you do or don’t, do you have a plan for security personnel supplementation (municipal police/sheriffs office, backup contract with additional security firm)?</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a:p>
        </p:txBody>
      </p:sp>
    </p:spTree>
    <p:extLst>
      <p:ext uri="{BB962C8B-B14F-4D97-AF65-F5344CB8AC3E}">
        <p14:creationId xmlns:p14="http://schemas.microsoft.com/office/powerpoint/2010/main" val="236218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Time for a break! This timer is editable. You can choose to do any time period you want but the default is ten minutes. </a:t>
            </a:r>
          </a:p>
          <a:p>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793427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Get everyone back together after the break and make sure everyone is ready.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a:p>
        </p:txBody>
      </p:sp>
    </p:spTree>
    <p:extLst>
      <p:ext uri="{BB962C8B-B14F-4D97-AF65-F5344CB8AC3E}">
        <p14:creationId xmlns:p14="http://schemas.microsoft.com/office/powerpoint/2010/main" val="276907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scenario inject. Ask the participants what they would do with the family members. Allows a few minutes to discuss this. Then, interrupt the discussion to move on to the evacuation.</a:t>
            </a:r>
          </a:p>
          <a:p>
            <a:endParaRPr lang="en-US" dirty="0"/>
          </a:p>
          <a:p>
            <a:r>
              <a:rPr lang="en-US" dirty="0"/>
              <a:t>Facilitator Guidance- </a:t>
            </a:r>
          </a:p>
          <a:p>
            <a:pPr marL="628650" lvl="1" indent="-171450">
              <a:buFont typeface="Arial" panose="020B0604020202020204" pitchFamily="34" charset="0"/>
              <a:buChar char="•"/>
            </a:pPr>
            <a:r>
              <a:rPr lang="en-US" dirty="0"/>
              <a:t>Family and the media can be hard to deal with during the stress of an emergency. However, have the participants quickly discuss what their plan is for media/family who want answers. Consider designating a room for media and a room for family members. Then have a plan to provide updates at regular intervals.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16</a:t>
            </a:fld>
            <a:endParaRPr lang="en-US"/>
          </a:p>
        </p:txBody>
      </p:sp>
    </p:spTree>
    <p:extLst>
      <p:ext uri="{BB962C8B-B14F-4D97-AF65-F5344CB8AC3E}">
        <p14:creationId xmlns:p14="http://schemas.microsoft.com/office/powerpoint/2010/main" val="2299634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Ask the team to throw together a quick action plan. Allow for just a few minutes to work solely on this. Then move on to questions.</a:t>
            </a:r>
          </a:p>
          <a:p>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4193035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 questions, allow for about 7-8 minutes of discussion. Gauge the quality of discussion to determine if the participants need encouragement or need to move on. </a:t>
            </a:r>
          </a:p>
          <a:p>
            <a:endParaRPr lang="en-US" dirty="0"/>
          </a:p>
          <a:p>
            <a:r>
              <a:rPr lang="en-US" dirty="0"/>
              <a:t>Facilitator Question Guidance-</a:t>
            </a:r>
          </a:p>
          <a:p>
            <a:pPr marL="228600" indent="-228600">
              <a:buAutoNum type="arabicParenR"/>
            </a:pPr>
            <a:r>
              <a:rPr lang="en-US" dirty="0"/>
              <a:t>Evacuation Planning and Coordination</a:t>
            </a:r>
          </a:p>
          <a:p>
            <a:pPr marL="685800" lvl="1" indent="-228600">
              <a:buFont typeface="Arial" panose="020B0604020202020204" pitchFamily="34" charset="0"/>
              <a:buChar char="•"/>
            </a:pPr>
            <a:r>
              <a:rPr lang="en-US" dirty="0"/>
              <a:t>These questions are geared toward current action, not planning. Steer the participants toward what they are doing NOW to help the situation. Actions should be for the immediate future to deal with the evacuation. What process are they using. Is there a system in place. Does the EOP discuss first steps for an evacuation?</a:t>
            </a:r>
          </a:p>
          <a:p>
            <a:pPr marL="685800" lvl="1" indent="-228600">
              <a:buFont typeface="Arial" panose="020B0604020202020204" pitchFamily="34" charset="0"/>
              <a:buChar char="•"/>
            </a:pPr>
            <a:r>
              <a:rPr lang="en-US" dirty="0"/>
              <a:t>Can you pair same type infectious residents together when making evacuation decisions? What infection prevention strategies do you need in place? Is there PPE needed to be sent with residents?</a:t>
            </a:r>
          </a:p>
          <a:p>
            <a:pPr marL="228600" lvl="0" indent="-228600">
              <a:buFont typeface="Arial" panose="020B0604020202020204" pitchFamily="34" charset="0"/>
              <a:buAutoNum type="arabicParenR" startAt="2"/>
            </a:pPr>
            <a:r>
              <a:rPr lang="en-US" dirty="0"/>
              <a:t>Communication Strategies</a:t>
            </a:r>
          </a:p>
          <a:p>
            <a:pPr marL="685800" lvl="1" indent="-228600">
              <a:buFont typeface="Arial" panose="020B0604020202020204" pitchFamily="34" charset="0"/>
              <a:buChar char="•"/>
            </a:pPr>
            <a:r>
              <a:rPr lang="en-US" dirty="0"/>
              <a:t>During a wildfire- phone lines, power lines, and other infrastructure is affected. Encourage participants to use their usual methods of communication but ask them to dig deeper in the case there don’t work. (do they have a satellite phone, cell phone provider from a different carrier, locality radio system, amateur radio). How do they use these to effectively notify? (calling everyone on a roster can be time consuming and exhaustive)</a:t>
            </a:r>
          </a:p>
          <a:p>
            <a:pPr marL="228600" lvl="0" indent="-228600">
              <a:buFont typeface="Arial" panose="020B0604020202020204" pitchFamily="34" charset="0"/>
              <a:buAutoNum type="arabicParenR" startAt="3"/>
            </a:pPr>
            <a:r>
              <a:rPr lang="en-US" dirty="0"/>
              <a:t>Resource Allocation</a:t>
            </a:r>
          </a:p>
          <a:p>
            <a:pPr marL="685800" lvl="1" indent="-228600">
              <a:buFont typeface="Arial" panose="020B0604020202020204" pitchFamily="34" charset="0"/>
              <a:buChar char="•"/>
            </a:pPr>
            <a:r>
              <a:rPr lang="en-US" dirty="0"/>
              <a:t>Does the facility EOP have any mention of how these should be delegated? Can lower acuity residents be sent to a shelter with a nurse or staff member to supervise? Consider what would be a reasonable number this person could supervise. What events have the staff experienced that inform their decisions here?</a:t>
            </a:r>
          </a:p>
          <a:p>
            <a:pPr marL="685800" lvl="1" indent="-2286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18</a:t>
            </a:fld>
            <a:endParaRPr lang="en-US"/>
          </a:p>
        </p:txBody>
      </p:sp>
    </p:spTree>
    <p:extLst>
      <p:ext uri="{BB962C8B-B14F-4D97-AF65-F5344CB8AC3E}">
        <p14:creationId xmlns:p14="http://schemas.microsoft.com/office/powerpoint/2010/main" val="3227919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Question Guidance- </a:t>
            </a:r>
          </a:p>
          <a:p>
            <a:r>
              <a:rPr lang="en-US" dirty="0"/>
              <a:t>4) Staff Training and Support</a:t>
            </a:r>
          </a:p>
          <a:p>
            <a:pPr marL="628650" lvl="1" indent="-171450">
              <a:buFont typeface="Arial" panose="020B0604020202020204" pitchFamily="34" charset="0"/>
              <a:buChar char="•"/>
            </a:pPr>
            <a:r>
              <a:rPr lang="en-US" dirty="0"/>
              <a:t>Do you have Just-In-Time training resources? Quick guidance documents on things like trach care, vent care, ADL assistance can help staff take care of patients. Does your facility maintenance team have documents on how to start and trouble shoot the generator or where back up water is stored? For staff shortages, did you put off duty staff on standby when the evacuation potential was announced? Do you have community resources that can help you with the evacuation (police, fire/EMS, county social workers/case managers)? Are there staffing contracts you can pull from? Your local emergency planning committee or healthcare coalition may has resource readily available. </a:t>
            </a:r>
          </a:p>
          <a:p>
            <a:endParaRPr lang="en-US" dirty="0"/>
          </a:p>
          <a:p>
            <a:r>
              <a:rPr lang="en-US" dirty="0"/>
              <a:t>5) Patient and Family Engagement</a:t>
            </a:r>
          </a:p>
          <a:p>
            <a:pPr marL="628650" lvl="1" indent="-171450">
              <a:buFont typeface="Arial" panose="020B0604020202020204" pitchFamily="34" charset="0"/>
              <a:buChar char="•"/>
            </a:pPr>
            <a:r>
              <a:rPr lang="en-US" dirty="0"/>
              <a:t>Going back to the previous discussion on family members and media, how are you updating them and at what frequency? In your evacuation destination decisions have you considered sending some residents home with family members in the meantime?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6) Collaboration with External Agencies</a:t>
            </a:r>
          </a:p>
          <a:p>
            <a:pPr marL="628650" lvl="1" indent="-171450">
              <a:buFont typeface="Arial" panose="020B0604020202020204" pitchFamily="34" charset="0"/>
              <a:buChar char="•"/>
            </a:pPr>
            <a:r>
              <a:rPr lang="en-US" dirty="0"/>
              <a:t>Consider having a Liaison Officer whose role it is to keep communication flowing between your facility and external agencies.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19</a:t>
            </a:fld>
            <a:endParaRPr lang="en-US"/>
          </a:p>
        </p:txBody>
      </p:sp>
    </p:spTree>
    <p:extLst>
      <p:ext uri="{BB962C8B-B14F-4D97-AF65-F5344CB8AC3E}">
        <p14:creationId xmlns:p14="http://schemas.microsoft.com/office/powerpoint/2010/main" val="311063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C26A1-92E8-8064-2BD2-F2C48BDF6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8289B-FD64-A0DA-07E1-65372894D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4FD32-8431-44C8-E77D-4218464F033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End of the exercise! Take a quick break and then regroup for the hotwash. </a:t>
            </a:r>
          </a:p>
          <a:p>
            <a:endParaRPr lang="en-US" dirty="0"/>
          </a:p>
        </p:txBody>
      </p:sp>
      <p:sp>
        <p:nvSpPr>
          <p:cNvPr id="4" name="Footer Placeholder 3">
            <a:extLst>
              <a:ext uri="{FF2B5EF4-FFF2-40B4-BE49-F238E27FC236}">
                <a16:creationId xmlns:a16="http://schemas.microsoft.com/office/drawing/2014/main" id="{BAF9A577-86BE-46FA-8570-B2F0A42AB4D6}"/>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1008658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816116" y="4049907"/>
            <a:ext cx="4690875" cy="3912172"/>
          </a:xfrm>
          <a:prstGeom prst="rect">
            <a:avLst/>
          </a:prstGeom>
        </p:spPr>
        <p:txBody>
          <a:bodyPr lIns="83622" tIns="41811" rIns="83622" bIns="41811">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This is the facilitator slide deck. It is designed to </a:t>
            </a:r>
            <a:r>
              <a:rPr lang="en-US" sz="1200" i="0" dirty="0">
                <a:solidFill>
                  <a:srgbClr val="000000"/>
                </a:solidFill>
                <a:effectLst/>
                <a:latin typeface="+mn-lt"/>
                <a:ea typeface="Times New Roman" panose="02020603050405020304" pitchFamily="18" charset="0"/>
              </a:rPr>
              <a:t>be used with the accompanying Evacuation After Action Report/Improvement Plan.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0" dirty="0">
              <a:solidFill>
                <a:srgbClr val="000000"/>
              </a:solidFill>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solidFill>
                  <a:srgbClr val="000000"/>
                </a:solidFill>
                <a:effectLst/>
                <a:latin typeface="+mn-lt"/>
              </a:rPr>
              <a:t>NOTE: After customizing the content (see highlighted text throughout the presentation), and before giving this presentation to staff, delete </a:t>
            </a:r>
            <a:r>
              <a:rPr lang="en-US" sz="1200" i="0">
                <a:solidFill>
                  <a:srgbClr val="000000"/>
                </a:solidFill>
                <a:effectLst/>
                <a:latin typeface="+mn-lt"/>
              </a:rPr>
              <a:t>the words </a:t>
            </a:r>
            <a:r>
              <a:rPr lang="en-US" sz="1200" i="0" dirty="0">
                <a:solidFill>
                  <a:srgbClr val="000000"/>
                </a:solidFill>
                <a:effectLst/>
                <a:latin typeface="+mn-lt"/>
              </a:rPr>
              <a:t>“Facilitator Guidance Slides” on this title slide </a:t>
            </a:r>
            <a:endParaRPr lang="en-US" i="0" dirty="0"/>
          </a:p>
          <a:p>
            <a:endParaRPr dirty="0"/>
          </a:p>
        </p:txBody>
      </p:sp>
    </p:spTree>
    <p:extLst>
      <p:ext uri="{BB962C8B-B14F-4D97-AF65-F5344CB8AC3E}">
        <p14:creationId xmlns:p14="http://schemas.microsoft.com/office/powerpoint/2010/main" val="1683944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review lessons learned. </a:t>
            </a:r>
          </a:p>
          <a:p>
            <a:endParaRPr lang="en-US" baseline="0" dirty="0"/>
          </a:p>
          <a:p>
            <a:r>
              <a:rPr lang="en-US" baseline="0" dirty="0"/>
              <a:t>A hotwash is an informal workgroup to debrief an exercise or event. This is a great way to discuss what went well, what needs improvement, and what steps are needed to make things better. This discussion will really help inform the AAR/IP so make sure to take notes. </a:t>
            </a:r>
          </a:p>
          <a:p>
            <a:endParaRPr lang="en-US" baseline="0" dirty="0"/>
          </a:p>
        </p:txBody>
      </p:sp>
      <p:sp>
        <p:nvSpPr>
          <p:cNvPr id="4" name="Footer Placeholder 3"/>
          <p:cNvSpPr>
            <a:spLocks noGrp="1"/>
          </p:cNvSpPr>
          <p:nvPr>
            <p:ph type="ftr" sz="quarter" idx="10"/>
          </p:nvPr>
        </p:nvSpPr>
        <p:spPr/>
        <p:txBody>
          <a:bodyPr/>
          <a:lstStyle/>
          <a:p>
            <a:pPr>
              <a:defRPr/>
            </a:pPr>
            <a:endParaRPr lang="en-US" dirty="0"/>
          </a:p>
        </p:txBody>
      </p:sp>
    </p:spTree>
    <p:extLst>
      <p:ext uri="{BB962C8B-B14F-4D97-AF65-F5344CB8AC3E}">
        <p14:creationId xmlns:p14="http://schemas.microsoft.com/office/powerpoint/2010/main" val="1913289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really hope you’ve enjoyed this exercise and found it helpful in developing a more resilient and prepared organization!</a:t>
            </a:r>
          </a:p>
          <a:p>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04232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1054832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3333643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These are rough timelines. The idea is to try and pace the exercise so that things occur quick enough to cause some stress on participants without losing out on potential quality conversation points. Feel free to add or subtract some time in the moment as the exercise unfolds.</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210794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909" indent="-169909">
              <a:buFont typeface="Wingdings" panose="05000000000000000000" pitchFamily="2" charset="2"/>
              <a:buChar char="§"/>
            </a:pPr>
            <a:endParaRPr lang="en-US" b="0"/>
          </a:p>
          <a:p>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038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overarching theme of the exercise is to try and test these objectives. When starting the exercise, stress to participants that conversation should have these objectives in mind. These will be important when doing your AAR/IP.</a:t>
            </a:r>
          </a:p>
          <a:p>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143377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715584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Read the overview to provide context and situational awareness. </a:t>
            </a:r>
          </a:p>
          <a:p>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18652515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32.png"/><Relationship Id="rId9" Type="http://schemas.openxmlformats.org/officeDocument/2006/relationships/image" Target="../media/image6.png"/><Relationship Id="rId1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B9D886-94ED-4671-B502-076535244772}"/>
              </a:ext>
              <a:ext uri="{C183D7F6-B498-43B3-948B-1728B52AA6E4}">
                <adec:decorative xmlns:adec="http://schemas.microsoft.com/office/drawing/2017/decorative" val="1"/>
              </a:ext>
            </a:extLst>
          </p:cNvPr>
          <p:cNvSpPr/>
          <p:nvPr/>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9" name="Group 18" descr="H.Q.I.N. Logo.">
            <a:extLst>
              <a:ext uri="{FF2B5EF4-FFF2-40B4-BE49-F238E27FC236}">
                <a16:creationId xmlns:a16="http://schemas.microsoft.com/office/drawing/2014/main" id="{2511B3CF-0BCE-4AFF-83BD-D2D3C9F3007A}"/>
              </a:ext>
            </a:extLst>
          </p:cNvPr>
          <p:cNvGrpSpPr/>
          <p:nvPr/>
        </p:nvGrpSpPr>
        <p:grpSpPr>
          <a:xfrm>
            <a:off x="3610396" y="2447074"/>
            <a:ext cx="4971209" cy="1963852"/>
            <a:chOff x="5876802" y="3070673"/>
            <a:chExt cx="2496254" cy="986133"/>
          </a:xfrm>
        </p:grpSpPr>
        <p:pic>
          <p:nvPicPr>
            <p:cNvPr id="5" name="Picture 4">
              <a:extLst>
                <a:ext uri="{FF2B5EF4-FFF2-40B4-BE49-F238E27FC236}">
                  <a16:creationId xmlns:a16="http://schemas.microsoft.com/office/drawing/2014/main" id="{2F630839-A2A7-4952-9334-F8F294D204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6" name="Picture 5" descr="A close up of a logo&#10;&#10;Description automatically generated">
              <a:extLst>
                <a:ext uri="{FF2B5EF4-FFF2-40B4-BE49-F238E27FC236}">
                  <a16:creationId xmlns:a16="http://schemas.microsoft.com/office/drawing/2014/main" id="{BE6EAD3A-55F6-40F6-A564-CE91CBCA82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7" name="Picture 6">
              <a:extLst>
                <a:ext uri="{FF2B5EF4-FFF2-40B4-BE49-F238E27FC236}">
                  <a16:creationId xmlns:a16="http://schemas.microsoft.com/office/drawing/2014/main" id="{E5B83B73-C001-4507-BCC5-8CF3BB05FF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8" name="Picture 7">
              <a:extLst>
                <a:ext uri="{FF2B5EF4-FFF2-40B4-BE49-F238E27FC236}">
                  <a16:creationId xmlns:a16="http://schemas.microsoft.com/office/drawing/2014/main" id="{C5D07D1F-AF35-42A7-B6E6-1B2B88094E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9" name="Picture 8" descr="A close up of a logo&#10;&#10;Description automatically generated">
              <a:extLst>
                <a:ext uri="{FF2B5EF4-FFF2-40B4-BE49-F238E27FC236}">
                  <a16:creationId xmlns:a16="http://schemas.microsoft.com/office/drawing/2014/main" id="{05D439D7-CCA7-4730-A56C-B5408AED61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0" name="Picture 9">
              <a:extLst>
                <a:ext uri="{FF2B5EF4-FFF2-40B4-BE49-F238E27FC236}">
                  <a16:creationId xmlns:a16="http://schemas.microsoft.com/office/drawing/2014/main" id="{2678719A-07DE-4085-B64A-C12EA1F8297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1" name="Picture 10">
              <a:extLst>
                <a:ext uri="{FF2B5EF4-FFF2-40B4-BE49-F238E27FC236}">
                  <a16:creationId xmlns:a16="http://schemas.microsoft.com/office/drawing/2014/main" id="{E4376862-9C95-4A54-BBA5-3E655B6970E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2" name="Picture 11">
              <a:extLst>
                <a:ext uri="{FF2B5EF4-FFF2-40B4-BE49-F238E27FC236}">
                  <a16:creationId xmlns:a16="http://schemas.microsoft.com/office/drawing/2014/main" id="{EEA690B4-675C-44E0-B9B1-2960B5FC189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3" name="Picture 12">
              <a:extLst>
                <a:ext uri="{FF2B5EF4-FFF2-40B4-BE49-F238E27FC236}">
                  <a16:creationId xmlns:a16="http://schemas.microsoft.com/office/drawing/2014/main" id="{0E4F9D74-257B-4290-9C16-5D09A39C8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4" name="Picture 13">
              <a:extLst>
                <a:ext uri="{FF2B5EF4-FFF2-40B4-BE49-F238E27FC236}">
                  <a16:creationId xmlns:a16="http://schemas.microsoft.com/office/drawing/2014/main" id="{1B1AA6AE-05CE-4E9D-8663-46D22B5CFF8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pic>
        <p:nvPicPr>
          <p:cNvPr id="22" name="Picture 21">
            <a:extLst>
              <a:ext uri="{FF2B5EF4-FFF2-40B4-BE49-F238E27FC236}">
                <a16:creationId xmlns:a16="http://schemas.microsoft.com/office/drawing/2014/main" id="{3AAF841D-14A3-481D-BD46-A211ABF20D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
        <p:nvSpPr>
          <p:cNvPr id="2" name="TextBox 1">
            <a:extLst>
              <a:ext uri="{FF2B5EF4-FFF2-40B4-BE49-F238E27FC236}">
                <a16:creationId xmlns:a16="http://schemas.microsoft.com/office/drawing/2014/main" id="{CBEEC980-BF25-96A1-37AC-F5F414D7A6FD}"/>
              </a:ext>
            </a:extLst>
          </p:cNvPr>
          <p:cNvSpPr txBox="1"/>
          <p:nvPr userDrawn="1"/>
        </p:nvSpPr>
        <p:spPr>
          <a:xfrm>
            <a:off x="2101932" y="3241964"/>
            <a:ext cx="8597736" cy="2529444"/>
          </a:xfrm>
          <a:prstGeom prst="rect">
            <a:avLst/>
          </a:prstGeom>
        </p:spPr>
        <p:txBody>
          <a:bodyPr wrap="square" rtlCol="0">
            <a:normAutofit/>
          </a:bodyPr>
          <a:lstStyle/>
          <a:p>
            <a:pPr marL="0" indent="0" algn="l">
              <a:spcBef>
                <a:spcPts val="600"/>
              </a:spcBef>
              <a:spcAft>
                <a:spcPts val="1200"/>
              </a:spcAft>
              <a:buFont typeface="Arial" pitchFamily="34" charset="0"/>
              <a:buNone/>
            </a:pPr>
            <a:endParaRPr lang="en-US" sz="1600" b="1" dirty="0">
              <a:solidFill>
                <a:srgbClr val="006CB6"/>
              </a:solidFill>
              <a:latin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4977846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descr="Quality Improvement Organizations Program Logo">
            <a:extLst>
              <a:ext uri="{FF2B5EF4-FFF2-40B4-BE49-F238E27FC236}">
                <a16:creationId xmlns:a16="http://schemas.microsoft.com/office/drawing/2014/main" id="{80892943-B072-4D7C-9F0F-CA3671EC5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630" y="6090066"/>
            <a:ext cx="1856852" cy="486113"/>
          </a:xfrm>
          <a:prstGeom prst="rect">
            <a:avLst/>
          </a:prstGeom>
        </p:spPr>
      </p:pic>
      <p:sp>
        <p:nvSpPr>
          <p:cNvPr id="8" name="Title 6">
            <a:extLst>
              <a:ext uri="{FF2B5EF4-FFF2-40B4-BE49-F238E27FC236}">
                <a16:creationId xmlns:a16="http://schemas.microsoft.com/office/drawing/2014/main" id="{CE936A60-23E0-4906-89AF-F16F67FFC2FE}"/>
              </a:ext>
            </a:extLst>
          </p:cNvPr>
          <p:cNvSpPr txBox="1">
            <a:spLocks noGrp="1"/>
          </p:cNvSpPr>
          <p:nvPr>
            <p:ph type="title" idx="4294967295"/>
          </p:nvPr>
        </p:nvSpPr>
        <p:spPr>
          <a:xfrm>
            <a:off x="564088" y="755651"/>
            <a:ext cx="11063816" cy="11197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685748" rtl="0" eaLnBrk="1" latinLnBrk="0" hangingPunct="1">
              <a:lnSpc>
                <a:spcPct val="90000"/>
              </a:lnSpc>
              <a:spcBef>
                <a:spcPct val="0"/>
              </a:spcBef>
              <a:buFont typeface="Arial" pitchFamily="34" charset="0"/>
              <a:buNone/>
              <a:defRPr sz="3001" kern="1200">
                <a:solidFill>
                  <a:schemeClr val="accent1"/>
                </a:solidFill>
                <a:latin typeface="+mj-lt"/>
                <a:ea typeface="+mj-ea"/>
                <a:cs typeface="+mj-cs"/>
              </a:defRPr>
            </a:lvl1pPr>
          </a:lstStyle>
          <a:p>
            <a:pPr marL="0" marR="0" lvl="0" indent="0" algn="ctr" defTabSz="685748" rtl="0" eaLnBrk="1" fontAlgn="auto" latinLnBrk="0" hangingPunct="1">
              <a:lnSpc>
                <a:spcPct val="90000"/>
              </a:lnSpc>
              <a:spcBef>
                <a:spcPct val="0"/>
              </a:spcBef>
              <a:spcAft>
                <a:spcPts val="0"/>
              </a:spcAft>
              <a:buClrTx/>
              <a:buSzTx/>
              <a:buFont typeface="Arial" pitchFamily="34" charset="0"/>
              <a:buNone/>
              <a:tabLst/>
              <a:defRPr/>
            </a:pPr>
            <a:r>
              <a:rPr kumimoji="0" lang="en-US" sz="5067"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rPr>
              <a:t>Click to edit Master title style</a:t>
            </a:r>
            <a:endParaRPr kumimoji="0" lang="en-US" sz="1600"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endParaRPr>
          </a:p>
        </p:txBody>
      </p:sp>
      <p:pic>
        <p:nvPicPr>
          <p:cNvPr id="9" name="Picture 8" descr="HQIN Social Media Icons.">
            <a:extLst>
              <a:ext uri="{FF2B5EF4-FFF2-40B4-BE49-F238E27FC236}">
                <a16:creationId xmlns:a16="http://schemas.microsoft.com/office/drawing/2014/main" id="{A15DD8DE-2087-4BB3-A7A1-4B3EC2C19A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6585" y="2731877"/>
            <a:ext cx="3138824" cy="433264"/>
          </a:xfrm>
          <a:prstGeom prst="rect">
            <a:avLst/>
          </a:prstGeom>
        </p:spPr>
      </p:pic>
      <p:sp>
        <p:nvSpPr>
          <p:cNvPr id="10" name="Title 6">
            <a:extLst>
              <a:ext uri="{FF2B5EF4-FFF2-40B4-BE49-F238E27FC236}">
                <a16:creationId xmlns:a16="http://schemas.microsoft.com/office/drawing/2014/main" id="{1EF886F2-4CBA-413A-BE6D-430928D2615F}"/>
              </a:ext>
            </a:extLst>
          </p:cNvPr>
          <p:cNvSpPr txBox="1">
            <a:spLocks/>
          </p:cNvSpPr>
          <p:nvPr/>
        </p:nvSpPr>
        <p:spPr>
          <a:xfrm>
            <a:off x="3615807" y="3750018"/>
            <a:ext cx="4960380" cy="858999"/>
          </a:xfrm>
          <a:prstGeom prst="rect">
            <a:avLst/>
          </a:prstGeom>
        </p:spPr>
        <p:txBody>
          <a:bodyPr/>
          <a:lstStyle>
            <a:lvl1pPr marL="0" indent="0" algn="l" defTabSz="514324" rtl="0" eaLnBrk="1" latinLnBrk="0" hangingPunct="1">
              <a:lnSpc>
                <a:spcPct val="90000"/>
              </a:lnSpc>
              <a:spcBef>
                <a:spcPct val="0"/>
              </a:spcBef>
              <a:buFont typeface="Arial" pitchFamily="34" charset="0"/>
              <a:buNone/>
              <a:defRPr sz="2251" kern="1200">
                <a:solidFill>
                  <a:schemeClr val="accent1"/>
                </a:solidFill>
                <a:latin typeface="+mj-lt"/>
                <a:ea typeface="+mj-ea"/>
                <a:cs typeface="+mj-cs"/>
              </a:defRPr>
            </a:lvl1pPr>
          </a:lstStyle>
          <a:p>
            <a:pPr algn="ctr">
              <a:lnSpc>
                <a:spcPct val="100000"/>
              </a:lnSpc>
              <a:spcAft>
                <a:spcPts val="267"/>
              </a:spcAft>
            </a:pPr>
            <a:r>
              <a:rPr lang="en-US" sz="2133" b="1">
                <a:solidFill>
                  <a:srgbClr val="0073B6"/>
                </a:solidFill>
                <a:latin typeface="Nirmala UI" panose="020B0502040204020203" pitchFamily="34" charset="0"/>
                <a:cs typeface="Nirmala UI" panose="020B0502040204020203" pitchFamily="34" charset="0"/>
              </a:rPr>
              <a:t>@</a:t>
            </a:r>
            <a:r>
              <a:rPr lang="en-US" sz="2133" b="1" err="1">
                <a:solidFill>
                  <a:srgbClr val="0073B6"/>
                </a:solidFill>
                <a:latin typeface="Nirmala UI" panose="020B0502040204020203" pitchFamily="34" charset="0"/>
                <a:cs typeface="Nirmala UI" panose="020B0502040204020203" pitchFamily="34" charset="0"/>
              </a:rPr>
              <a:t>HQINetwork</a:t>
            </a:r>
            <a:endParaRPr lang="en-US" sz="2133">
              <a:solidFill>
                <a:srgbClr val="0073B6"/>
              </a:solidFill>
              <a:latin typeface="Nirmala UI" panose="020B0502040204020203" pitchFamily="34" charset="0"/>
              <a:cs typeface="Nirmala UI" panose="020B0502040204020203" pitchFamily="34" charset="0"/>
            </a:endParaRPr>
          </a:p>
          <a:p>
            <a:pPr algn="ctr">
              <a:lnSpc>
                <a:spcPct val="150000"/>
              </a:lnSpc>
              <a:spcAft>
                <a:spcPts val="267"/>
              </a:spcAft>
            </a:pPr>
            <a:r>
              <a:rPr lang="en-US" sz="2133" b="1">
                <a:solidFill>
                  <a:srgbClr val="0073B6"/>
                </a:solidFill>
                <a:latin typeface="Nirmala UI" panose="020B0502040204020203" pitchFamily="34" charset="0"/>
                <a:cs typeface="Nirmala UI" panose="020B0502040204020203" pitchFamily="34" charset="0"/>
              </a:rPr>
              <a:t>Health Quality Innovation Network</a:t>
            </a:r>
            <a:endParaRPr lang="en-US" sz="2133">
              <a:solidFill>
                <a:srgbClr val="0073B6"/>
              </a:solidFill>
              <a:latin typeface="Nirmala UI" panose="020B0502040204020203" pitchFamily="34" charset="0"/>
              <a:cs typeface="Nirmala UI" panose="020B0502040204020203" pitchFamily="34" charset="0"/>
            </a:endParaRPr>
          </a:p>
          <a:p>
            <a:pPr>
              <a:lnSpc>
                <a:spcPct val="100000"/>
              </a:lnSpc>
              <a:spcAft>
                <a:spcPts val="267"/>
              </a:spcAft>
            </a:pPr>
            <a:endParaRPr lang="en-US" sz="2133">
              <a:solidFill>
                <a:srgbClr val="006CB6"/>
              </a:solidFill>
              <a:latin typeface="Nirmala UI" panose="020B0502040204020203" pitchFamily="34" charset="0"/>
              <a:cs typeface="Nirmala UI" panose="020B0502040204020203" pitchFamily="34" charset="0"/>
            </a:endParaRPr>
          </a:p>
        </p:txBody>
      </p:sp>
      <p:grpSp>
        <p:nvGrpSpPr>
          <p:cNvPr id="11" name="Group 10">
            <a:extLst>
              <a:ext uri="{FF2B5EF4-FFF2-40B4-BE49-F238E27FC236}">
                <a16:creationId xmlns:a16="http://schemas.microsoft.com/office/drawing/2014/main" id="{A02A1CA4-C4AD-4F86-A836-57EED64EA440}"/>
              </a:ext>
              <a:ext uri="{C183D7F6-B498-43B3-948B-1728B52AA6E4}">
                <adec:decorative xmlns:adec="http://schemas.microsoft.com/office/drawing/2017/decorative" val="1"/>
              </a:ext>
            </a:extLst>
          </p:cNvPr>
          <p:cNvGrpSpPr/>
          <p:nvPr/>
        </p:nvGrpSpPr>
        <p:grpSpPr>
          <a:xfrm>
            <a:off x="10482875" y="6122282"/>
            <a:ext cx="1265832" cy="530831"/>
            <a:chOff x="7092145" y="5347298"/>
            <a:chExt cx="4437790" cy="1753124"/>
          </a:xfrm>
        </p:grpSpPr>
        <p:pic>
          <p:nvPicPr>
            <p:cNvPr id="12" name="Picture 11">
              <a:extLst>
                <a:ext uri="{FF2B5EF4-FFF2-40B4-BE49-F238E27FC236}">
                  <a16:creationId xmlns:a16="http://schemas.microsoft.com/office/drawing/2014/main" id="{C9DF6985-9470-4992-A28A-AAA549BF5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35A456A8-E68C-4093-B77F-3CC890D3B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89CCCD4D-C69D-430A-A1ED-EABE7A810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9" name="Picture 18">
              <a:extLst>
                <a:ext uri="{FF2B5EF4-FFF2-40B4-BE49-F238E27FC236}">
                  <a16:creationId xmlns:a16="http://schemas.microsoft.com/office/drawing/2014/main" id="{C9C0C917-5518-4D83-BAFC-7928C1280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20" name="Picture 19" descr="A close up of a logo&#10;&#10;Description automatically generated">
              <a:extLst>
                <a:ext uri="{FF2B5EF4-FFF2-40B4-BE49-F238E27FC236}">
                  <a16:creationId xmlns:a16="http://schemas.microsoft.com/office/drawing/2014/main" id="{810FE27A-1B33-4703-9704-6E187DA8A1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21" name="Picture 20">
              <a:extLst>
                <a:ext uri="{FF2B5EF4-FFF2-40B4-BE49-F238E27FC236}">
                  <a16:creationId xmlns:a16="http://schemas.microsoft.com/office/drawing/2014/main" id="{22C685BB-B535-43A0-B9F1-4810A69F7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22" name="Picture 21">
              <a:extLst>
                <a:ext uri="{FF2B5EF4-FFF2-40B4-BE49-F238E27FC236}">
                  <a16:creationId xmlns:a16="http://schemas.microsoft.com/office/drawing/2014/main" id="{4510C9B7-3144-4F22-9542-47EAC8496A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3" name="Picture 22">
              <a:extLst>
                <a:ext uri="{FF2B5EF4-FFF2-40B4-BE49-F238E27FC236}">
                  <a16:creationId xmlns:a16="http://schemas.microsoft.com/office/drawing/2014/main" id="{FE9E1CF5-71CC-4E59-B253-7B16C7B973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4" name="Picture 23">
              <a:extLst>
                <a:ext uri="{FF2B5EF4-FFF2-40B4-BE49-F238E27FC236}">
                  <a16:creationId xmlns:a16="http://schemas.microsoft.com/office/drawing/2014/main" id="{5FAF86FB-3393-4168-91AB-9453D4BA94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5" name="Picture 24">
              <a:extLst>
                <a:ext uri="{FF2B5EF4-FFF2-40B4-BE49-F238E27FC236}">
                  <a16:creationId xmlns:a16="http://schemas.microsoft.com/office/drawing/2014/main" id="{F0F3B485-3632-41F7-9CA3-A2752094A0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3713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Standard Text or 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8FCC257D-A786-9244-9E17-CE618C8B9275}" type="slidenum">
              <a:rPr lang="en-US" smtClean="0"/>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hasCustomPrompt="1"/>
          </p:nvPr>
        </p:nvSpPr>
        <p:spPr>
          <a:xfrm>
            <a:off x="877824" y="1548383"/>
            <a:ext cx="10431536" cy="4303643"/>
          </a:xfrm>
        </p:spPr>
        <p:txBody>
          <a:bodyPr>
            <a:noAutofit/>
          </a:bodyPr>
          <a:lstStyle>
            <a:lvl1pPr marL="0" indent="0">
              <a:spcBef>
                <a:spcPts val="0"/>
              </a:spcBef>
              <a:buNone/>
              <a:defRPr sz="2667" spc="0" baseline="0">
                <a:solidFill>
                  <a:srgbClr val="0073B6"/>
                </a:solidFill>
                <a:latin typeface="Nirmala UI" panose="020B0502040204020203" pitchFamily="34" charset="0"/>
                <a:cs typeface="Nirmala UI" panose="020B0502040204020203" pitchFamily="34" charset="0"/>
              </a:defRPr>
            </a:lvl1pPr>
          </a:lstStyle>
          <a:p>
            <a:pPr lvl="0"/>
            <a:r>
              <a:rPr lang="en-US"/>
              <a:t>Place text or numbered list here</a:t>
            </a:r>
          </a:p>
        </p:txBody>
      </p:sp>
      <p:grpSp>
        <p:nvGrpSpPr>
          <p:cNvPr id="9" name="Group 8">
            <a:extLst>
              <a:ext uri="{FF2B5EF4-FFF2-40B4-BE49-F238E27FC236}">
                <a16:creationId xmlns:a16="http://schemas.microsoft.com/office/drawing/2014/main" id="{39490D9D-743A-4A3B-A9ED-DFA41BFFB557}"/>
              </a:ext>
            </a:extLst>
          </p:cNvPr>
          <p:cNvGrpSpPr/>
          <p:nvPr/>
        </p:nvGrpSpPr>
        <p:grpSpPr>
          <a:xfrm>
            <a:off x="318493" y="369602"/>
            <a:ext cx="9500209" cy="293868"/>
            <a:chOff x="238870" y="277201"/>
            <a:chExt cx="8956648" cy="220401"/>
          </a:xfrm>
        </p:grpSpPr>
        <p:sp>
          <p:nvSpPr>
            <p:cNvPr id="11" name="Rectangle 10">
              <a:extLst>
                <a:ext uri="{FF2B5EF4-FFF2-40B4-BE49-F238E27FC236}">
                  <a16:creationId xmlns:a16="http://schemas.microsoft.com/office/drawing/2014/main" id="{BBAF13DE-44D1-4774-94EF-D0E0AD16518F}"/>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Isosceles Triangle 11">
              <a:extLst>
                <a:ext uri="{FF2B5EF4-FFF2-40B4-BE49-F238E27FC236}">
                  <a16:creationId xmlns:a16="http://schemas.microsoft.com/office/drawing/2014/main" id="{01D5BECE-63FD-4CF2-833E-94E7731FAD29}"/>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303244103"/>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on't use thi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1263808"/>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DON’T USE THIS SLIDE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532271" y="1997133"/>
            <a:ext cx="9863013" cy="3776579"/>
          </a:xfrm>
        </p:spPr>
        <p:txBody>
          <a:bodyPr>
            <a:noAutofit/>
          </a:bodyPr>
          <a:lstStyle>
            <a:lvl1pPr marL="457189" marR="0" indent="-457189" algn="l" defTabSz="914377" rtl="0" eaLnBrk="1" fontAlgn="auto" latinLnBrk="0" hangingPunct="1">
              <a:lnSpc>
                <a:spcPct val="100000"/>
              </a:lnSpc>
              <a:spcBef>
                <a:spcPts val="800"/>
              </a:spcBef>
              <a:spcAft>
                <a:spcPts val="0"/>
              </a:spcAft>
              <a:buClr>
                <a:srgbClr val="006CB6"/>
              </a:buClr>
              <a:buSzTx/>
              <a:buFont typeface="+mj-lt"/>
              <a:buAutoNum type="arabicPeriod"/>
              <a:tabLst/>
              <a:defRPr sz="2133" b="0" i="0">
                <a:solidFill>
                  <a:srgbClr val="0073B6"/>
                </a:solidFill>
              </a:defRPr>
            </a:lvl1pPr>
          </a:lstStyle>
          <a:p>
            <a:pPr marL="342900" indent="-342900">
              <a:spcBef>
                <a:spcPts val="600"/>
              </a:spcBef>
              <a:buClr>
                <a:srgbClr val="006CB6"/>
              </a:buClr>
              <a:buFont typeface="+mj-lt"/>
              <a:buAutoNum type="arabicPeriod"/>
            </a:pPr>
            <a:r>
              <a:rPr lang="en-US" sz="3733">
                <a:solidFill>
                  <a:srgbClr val="006CB6"/>
                </a:solidFill>
                <a:latin typeface="Nirmala UI" panose="020B0502040204020203" pitchFamily="34" charset="0"/>
                <a:cs typeface="Nirmala UI" panose="020B0502040204020203" pitchFamily="34" charset="0"/>
              </a:rPr>
              <a:t>DO NOT USE</a:t>
            </a:r>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8FCC257D-A786-9244-9E17-CE618C8B9275}" type="slidenum">
              <a:rPr lang="en-US" smtClean="0"/>
              <a:t>‹#›</a:t>
            </a:fld>
            <a:endParaRPr lang="en-US"/>
          </a:p>
        </p:txBody>
      </p:sp>
      <p:grpSp>
        <p:nvGrpSpPr>
          <p:cNvPr id="9" name="Group 8">
            <a:extLst>
              <a:ext uri="{FF2B5EF4-FFF2-40B4-BE49-F238E27FC236}">
                <a16:creationId xmlns:a16="http://schemas.microsoft.com/office/drawing/2014/main" id="{8CEC527A-71D9-4A6B-B0B6-3941A59B3205}"/>
              </a:ext>
            </a:extLst>
          </p:cNvPr>
          <p:cNvGrpSpPr/>
          <p:nvPr/>
        </p:nvGrpSpPr>
        <p:grpSpPr>
          <a:xfrm>
            <a:off x="318493" y="369602"/>
            <a:ext cx="9500209" cy="293868"/>
            <a:chOff x="238870" y="277201"/>
            <a:chExt cx="8956648" cy="220401"/>
          </a:xfrm>
        </p:grpSpPr>
        <p:sp>
          <p:nvSpPr>
            <p:cNvPr id="10" name="Rectangle 9">
              <a:extLst>
                <a:ext uri="{FF2B5EF4-FFF2-40B4-BE49-F238E27FC236}">
                  <a16:creationId xmlns:a16="http://schemas.microsoft.com/office/drawing/2014/main" id="{AD8A9F26-674D-44D7-9AF5-67821ED4C11E}"/>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Isosceles Triangle 10">
              <a:extLst>
                <a:ext uri="{FF2B5EF4-FFF2-40B4-BE49-F238E27FC236}">
                  <a16:creationId xmlns:a16="http://schemas.microsoft.com/office/drawing/2014/main" id="{4E51A850-E0A2-434E-BE02-968A202AA4FF}"/>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97347767"/>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686E4A59-5DDA-4A2D-B7A5-3A8019D364A6}"/>
              </a:ext>
            </a:extLst>
          </p:cNvPr>
          <p:cNvSpPr>
            <a:spLocks noGrp="1"/>
          </p:cNvSpPr>
          <p:nvPr>
            <p:ph type="sldNum" sz="quarter" idx="12"/>
          </p:nvPr>
        </p:nvSpPr>
        <p:spPr/>
        <p:txBody>
          <a:bodyPr/>
          <a:lstStyle/>
          <a:p>
            <a:fld id="{8FCC257D-A786-9244-9E17-CE618C8B9275}" type="slidenum">
              <a:rPr lang="en-US" smtClean="0"/>
              <a:t>‹#›</a:t>
            </a:fld>
            <a:endParaRPr lang="en-US"/>
          </a:p>
        </p:txBody>
      </p:sp>
    </p:spTree>
    <p:extLst>
      <p:ext uri="{BB962C8B-B14F-4D97-AF65-F5344CB8AC3E}">
        <p14:creationId xmlns:p14="http://schemas.microsoft.com/office/powerpoint/2010/main" val="3054916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a:xfrm>
            <a:off x="838200" y="366186"/>
            <a:ext cx="10515600" cy="969234"/>
          </a:xfrm>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242345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628365"/>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24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547601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936359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89194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8FCC257D-A786-9244-9E17-CE618C8B9275}" type="slidenum">
              <a:rPr lang="en-US" smtClean="0"/>
              <a:t>‹#›</a:t>
            </a:fld>
            <a:endParaRPr lang="en-US"/>
          </a:p>
        </p:txBody>
      </p:sp>
      <p:grpSp>
        <p:nvGrpSpPr>
          <p:cNvPr id="5" name="Group 4">
            <a:extLst>
              <a:ext uri="{FF2B5EF4-FFF2-40B4-BE49-F238E27FC236}">
                <a16:creationId xmlns:a16="http://schemas.microsoft.com/office/drawing/2014/main" id="{1FAA395E-31FF-47E8-82CF-B1FF273B9D38}"/>
              </a:ext>
            </a:extLst>
          </p:cNvPr>
          <p:cNvGrpSpPr/>
          <p:nvPr/>
        </p:nvGrpSpPr>
        <p:grpSpPr>
          <a:xfrm>
            <a:off x="318493" y="369602"/>
            <a:ext cx="9500209" cy="293868"/>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0" y="403743"/>
            <a:ext cx="8776888"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2" name="Group 1">
            <a:extLst>
              <a:ext uri="{FF2B5EF4-FFF2-40B4-BE49-F238E27FC236}">
                <a16:creationId xmlns:a16="http://schemas.microsoft.com/office/drawing/2014/main" id="{0E1D6D7A-C6AC-08D0-EC98-0F9863F5A5FF}"/>
              </a:ext>
            </a:extLst>
          </p:cNvPr>
          <p:cNvGrpSpPr/>
          <p:nvPr/>
        </p:nvGrpSpPr>
        <p:grpSpPr>
          <a:xfrm>
            <a:off x="1992372" y="4919330"/>
            <a:ext cx="7544657" cy="1184932"/>
            <a:chOff x="1542976" y="3621292"/>
            <a:chExt cx="5658493" cy="888699"/>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976" y="3848832"/>
              <a:ext cx="875475" cy="592866"/>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3783" y="3938952"/>
              <a:ext cx="1087686" cy="455509"/>
            </a:xfrm>
            <a:prstGeom prst="rect">
              <a:avLst/>
            </a:prstGeom>
          </p:spPr>
        </p:pic>
        <p:pic>
          <p:nvPicPr>
            <p:cNvPr id="19" name="Picture 18">
              <a:extLst>
                <a:ext uri="{FF2B5EF4-FFF2-40B4-BE49-F238E27FC236}">
                  <a16:creationId xmlns:a16="http://schemas.microsoft.com/office/drawing/2014/main" id="{9ACE3950-135A-4F8D-8F34-9766BCC9DDE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556605" y="3621292"/>
              <a:ext cx="1481638" cy="888699"/>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D62B0A32-8FCB-6D2F-808F-FBD8B51869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62105" y="3882710"/>
              <a:ext cx="1410118" cy="434067"/>
            </a:xfrm>
            <a:prstGeom prst="rect">
              <a:avLst/>
            </a:prstGeom>
          </p:spPr>
        </p:pic>
      </p:grpSp>
      <p:pic>
        <p:nvPicPr>
          <p:cNvPr id="16" name="Picture 15" descr="A map of the state of missouri&#10;&#10;Description automatically generated">
            <a:extLst>
              <a:ext uri="{FF2B5EF4-FFF2-40B4-BE49-F238E27FC236}">
                <a16:creationId xmlns:a16="http://schemas.microsoft.com/office/drawing/2014/main" id="{9A03635D-199A-D600-EAFC-08ECBE17F0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11" r="2450"/>
          <a:stretch/>
        </p:blipFill>
        <p:spPr>
          <a:xfrm>
            <a:off x="1704144" y="1518215"/>
            <a:ext cx="8121112" cy="3401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4158811"/>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8FCC257D-A786-9244-9E17-CE618C8B9275}" type="slidenum">
              <a:rPr lang="en-US" smtClean="0"/>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877824" y="1548383"/>
            <a:ext cx="10431536" cy="4303643"/>
          </a:xfrm>
        </p:spPr>
        <p:txBody>
          <a:bodyPr>
            <a:noAutofit/>
          </a:bodyPr>
          <a:lstStyle>
            <a:lvl1pPr marL="0" indent="0">
              <a:spcBef>
                <a:spcPts val="0"/>
              </a:spcBef>
              <a:buNone/>
              <a:defRPr sz="2667"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pic>
        <p:nvPicPr>
          <p:cNvPr id="9" name="Picture 2" descr="Screenshot of the webinar icons. Chat icon for posting questions or sharing ideas; raise hand icon for verbally asking a question; Q&amp;A icon to ask a question.">
            <a:extLst>
              <a:ext uri="{FF2B5EF4-FFF2-40B4-BE49-F238E27FC236}">
                <a16:creationId xmlns:a16="http://schemas.microsoft.com/office/drawing/2014/main" id="{F57C0DB7-2154-4543-951E-A5C5409F0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49" y="1208548"/>
            <a:ext cx="10431537" cy="91276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746A85D-2895-42FD-A082-E1ACA44BD230}"/>
              </a:ext>
            </a:extLst>
          </p:cNvPr>
          <p:cNvGrpSpPr/>
          <p:nvPr/>
        </p:nvGrpSpPr>
        <p:grpSpPr>
          <a:xfrm>
            <a:off x="318493" y="369602"/>
            <a:ext cx="9500209" cy="293868"/>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123740724"/>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Logistic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8FCC257D-A786-9244-9E17-CE618C8B9275}" type="slidenum">
              <a:rPr lang="en-US" smtClean="0"/>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877824" y="1548383"/>
            <a:ext cx="10431536" cy="4303643"/>
          </a:xfrm>
        </p:spPr>
        <p:txBody>
          <a:bodyPr>
            <a:noAutofit/>
          </a:bodyPr>
          <a:lstStyle>
            <a:lvl1pPr marL="0" indent="0">
              <a:spcBef>
                <a:spcPts val="0"/>
              </a:spcBef>
              <a:buNone/>
              <a:defRPr sz="2667"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p:nvGrpSpPr>
        <p:grpSpPr>
          <a:xfrm>
            <a:off x="318493" y="369602"/>
            <a:ext cx="9500209" cy="293868"/>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 name="Picture 1" descr="Screen shot of Zoom meeting controls; mute, start video, participants, chat, share screen, record, leave.">
            <a:extLst>
              <a:ext uri="{FF2B5EF4-FFF2-40B4-BE49-F238E27FC236}">
                <a16:creationId xmlns:a16="http://schemas.microsoft.com/office/drawing/2014/main" id="{855A33DA-5115-4920-8C18-649CCA606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480557"/>
            <a:ext cx="10431536" cy="69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549856"/>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Footer-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p>
            <a:fld id="{8FCC257D-A786-9244-9E17-CE618C8B9275}" type="slidenum">
              <a:rPr lang="en-US" smtClean="0"/>
              <a:t>‹#›</a:t>
            </a:fld>
            <a:endParaRPr lang="en-US"/>
          </a:p>
        </p:txBody>
      </p:sp>
    </p:spTree>
    <p:extLst>
      <p:ext uri="{BB962C8B-B14F-4D97-AF65-F5344CB8AC3E}">
        <p14:creationId xmlns:p14="http://schemas.microsoft.com/office/powerpoint/2010/main" val="15285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a:xfrm>
            <a:off x="934904" y="6478274"/>
            <a:ext cx="4114800" cy="366183"/>
          </a:xfrm>
          <a:prstGeom prst="rect">
            <a:avLst/>
          </a:prstGeom>
        </p:spPr>
        <p:txBody>
          <a:bodyPr/>
          <a:lstStyle/>
          <a:p>
            <a:r>
              <a:rPr lang="en-US"/>
              <a:t>DRAFT</a:t>
            </a:r>
          </a:p>
        </p:txBody>
      </p:sp>
      <p:sp>
        <p:nvSpPr>
          <p:cNvPr id="5" name="Rectangle 4">
            <a:extLst>
              <a:ext uri="{FF2B5EF4-FFF2-40B4-BE49-F238E27FC236}">
                <a16:creationId xmlns:a16="http://schemas.microsoft.com/office/drawing/2014/main" id="{AFFC4A9E-E9F7-42EB-8C6D-E928D3A87840}"/>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p>
            <a:fld id="{8FCC257D-A786-9244-9E17-CE618C8B9275}" type="slidenum">
              <a:rPr lang="en-US" smtClean="0"/>
              <a:t>‹#›</a:t>
            </a:fld>
            <a:endParaRPr lang="en-US"/>
          </a:p>
        </p:txBody>
      </p:sp>
    </p:spTree>
    <p:extLst>
      <p:ext uri="{BB962C8B-B14F-4D97-AF65-F5344CB8AC3E}">
        <p14:creationId xmlns:p14="http://schemas.microsoft.com/office/powerpoint/2010/main" val="69929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2917C918-522F-419D-9882-F136F424A54A}"/>
              </a:ext>
              <a:ext uri="{C183D7F6-B498-43B3-948B-1728B52AA6E4}">
                <adec:decorative xmlns:adec="http://schemas.microsoft.com/office/drawing/2017/decorative" val="1"/>
              </a:ext>
            </a:extLst>
          </p:cNvPr>
          <p:cNvSpPr/>
          <p:nvPr/>
        </p:nvSpPr>
        <p:spPr>
          <a:xfrm flipH="1" flipV="1">
            <a:off x="5417" y="0"/>
            <a:ext cx="12192000" cy="2668160"/>
          </a:xfrm>
          <a:prstGeom prst="rect">
            <a:avLst/>
          </a:prstGeom>
          <a:blipFill>
            <a:blip r:embed="rId2" cstate="print">
              <a:extLst>
                <a:ext uri="{28A0092B-C50C-407E-A947-70E740481C1C}">
                  <a14:useLocalDpi xmlns:a14="http://schemas.microsoft.com/office/drawing/2010/main" val="0"/>
                </a:ext>
              </a:extLst>
            </a:blip>
            <a:srcRect/>
            <a:stretch>
              <a:fillRect l="80" t="-43339" r="-80" b="-1136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rot="5400000">
            <a:off x="6067958" y="-3404516"/>
            <a:ext cx="68281" cy="12204192"/>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descr="H.Q.I.N. Logo">
            <a:extLst>
              <a:ext uri="{FF2B5EF4-FFF2-40B4-BE49-F238E27FC236}">
                <a16:creationId xmlns:a16="http://schemas.microsoft.com/office/drawing/2014/main" id="{E4201AE3-1BB6-4243-BDF3-10493910658E}"/>
              </a:ext>
            </a:extLst>
          </p:cNvPr>
          <p:cNvGrpSpPr/>
          <p:nvPr/>
        </p:nvGrpSpPr>
        <p:grpSpPr>
          <a:xfrm>
            <a:off x="610635" y="856276"/>
            <a:ext cx="3061020" cy="1254507"/>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486135" y="3429001"/>
            <a:ext cx="10685027" cy="1832811"/>
          </a:xfrm>
        </p:spPr>
        <p:txBody>
          <a:bodyPr>
            <a:noAutofit/>
          </a:bodyPr>
          <a:lstStyle>
            <a:lvl1pPr marL="0" indent="0">
              <a:spcBef>
                <a:spcPts val="0"/>
              </a:spcBef>
              <a:buNone/>
              <a:defRPr sz="64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486135" y="5332411"/>
            <a:ext cx="7501493" cy="867619"/>
          </a:xfrm>
        </p:spPr>
        <p:txBody>
          <a:bodyPr>
            <a:noAutofit/>
          </a:bodyPr>
          <a:lstStyle>
            <a:lvl1pPr marL="0" indent="0">
              <a:spcBef>
                <a:spcPts val="0"/>
              </a:spcBef>
              <a:buNone/>
              <a:defRPr sz="1867"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4" name="Picture 3" descr="Quality Improvement Organizations Program Logo">
            <a:extLst>
              <a:ext uri="{FF2B5EF4-FFF2-40B4-BE49-F238E27FC236}">
                <a16:creationId xmlns:a16="http://schemas.microsoft.com/office/drawing/2014/main" id="{0FD60EDC-A77B-4183-B0B8-D0AD1F872C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Tree>
    <p:extLst>
      <p:ext uri="{BB962C8B-B14F-4D97-AF65-F5344CB8AC3E}">
        <p14:creationId xmlns:p14="http://schemas.microsoft.com/office/powerpoint/2010/main" val="420992294"/>
      </p:ext>
    </p:extLst>
  </p:cSld>
  <p:clrMapOvr>
    <a:masterClrMapping/>
  </p:clrMapOvr>
  <p:extLst>
    <p:ext uri="{DCECCB84-F9BA-43D5-87BE-67443E8EF086}">
      <p15:sldGuideLst xmlns:p15="http://schemas.microsoft.com/office/powerpoint/2012/main">
        <p15:guide id="1" orient="horz" pos="90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a:off x="4152749" y="0"/>
            <a:ext cx="68281" cy="6864096"/>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752F0C3E-B2C2-4F1A-9E59-3A12C252A921}"/>
              </a:ext>
              <a:ext uri="{C183D7F6-B498-43B3-948B-1728B52AA6E4}">
                <adec:decorative xmlns:adec="http://schemas.microsoft.com/office/drawing/2017/decorative" val="1"/>
              </a:ext>
            </a:extLst>
          </p:cNvPr>
          <p:cNvSpPr/>
          <p:nvPr/>
        </p:nvSpPr>
        <p:spPr>
          <a:xfrm flipH="1" flipV="1">
            <a:off x="1" y="-29496"/>
            <a:ext cx="4152748" cy="6888480"/>
          </a:xfrm>
          <a:prstGeom prst="rect">
            <a:avLst/>
          </a:prstGeom>
          <a:blipFill>
            <a:blip r:embed="rId2" cstate="print">
              <a:extLst>
                <a:ext uri="{28A0092B-C50C-407E-A947-70E740481C1C}">
                  <a14:useLocalDpi xmlns:a14="http://schemas.microsoft.com/office/drawing/2010/main" val="0"/>
                </a:ext>
              </a:extLst>
            </a:blip>
            <a:srcRect/>
            <a:stretch>
              <a:fillRect l="-193589" t="-156" r="-1305" b="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descr="H.Q.I.N. Logo">
            <a:extLst>
              <a:ext uri="{FF2B5EF4-FFF2-40B4-BE49-F238E27FC236}">
                <a16:creationId xmlns:a16="http://schemas.microsoft.com/office/drawing/2014/main" id="{E4201AE3-1BB6-4243-BDF3-10493910658E}"/>
              </a:ext>
            </a:extLst>
          </p:cNvPr>
          <p:cNvGrpSpPr/>
          <p:nvPr/>
        </p:nvGrpSpPr>
        <p:grpSpPr>
          <a:xfrm>
            <a:off x="541811" y="4659357"/>
            <a:ext cx="3061020" cy="1254507"/>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4593340" y="3699160"/>
            <a:ext cx="7052341" cy="1832811"/>
          </a:xfrm>
        </p:spPr>
        <p:txBody>
          <a:bodyPr>
            <a:noAutofit/>
          </a:bodyPr>
          <a:lstStyle>
            <a:lvl1pPr marL="0" indent="0">
              <a:spcBef>
                <a:spcPts val="0"/>
              </a:spcBef>
              <a:buNone/>
              <a:defRPr sz="5867" spc="0" baseline="0">
                <a:solidFill>
                  <a:srgbClr val="0073B6"/>
                </a:solidFill>
                <a:latin typeface="Nirmala UI" panose="020B0502040204020203" pitchFamily="34" charset="0"/>
                <a:cs typeface="Nirmala UI" panose="020B0502040204020203" pitchFamily="34" charset="0"/>
              </a:defRPr>
            </a:lvl1pPr>
          </a:lstStyle>
          <a:p>
            <a:pPr lvl="0"/>
            <a:r>
              <a:rPr lang="en-US"/>
              <a:t>SECTION HEADER</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4593340" y="5602569"/>
            <a:ext cx="5416725" cy="867619"/>
          </a:xfrm>
        </p:spPr>
        <p:txBody>
          <a:bodyPr>
            <a:noAutofit/>
          </a:bodyPr>
          <a:lstStyle>
            <a:lvl1pPr marL="0" indent="0">
              <a:spcBef>
                <a:spcPts val="0"/>
              </a:spcBef>
              <a:buNone/>
              <a:defRPr sz="1867"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2" name="Picture 1" descr="Quality Improvement Organizations Program Logo">
            <a:extLst>
              <a:ext uri="{FF2B5EF4-FFF2-40B4-BE49-F238E27FC236}">
                <a16:creationId xmlns:a16="http://schemas.microsoft.com/office/drawing/2014/main" id="{7E316ECB-B379-433F-92B1-5DD97652EE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Tree>
    <p:extLst>
      <p:ext uri="{BB962C8B-B14F-4D97-AF65-F5344CB8AC3E}">
        <p14:creationId xmlns:p14="http://schemas.microsoft.com/office/powerpoint/2010/main" val="4030097903"/>
      </p:ext>
    </p:extLst>
  </p:cSld>
  <p:clrMapOvr>
    <a:masterClrMapping/>
  </p:clrMapOvr>
  <p:extLst>
    <p:ext uri="{DCECCB84-F9BA-43D5-87BE-67443E8EF086}">
      <p15:sldGuideLst xmlns:p15="http://schemas.microsoft.com/office/powerpoint/2012/main">
        <p15:guide id="1" orient="horz" pos="2772">
          <p15:clr>
            <a:srgbClr val="FBAE40"/>
          </p15:clr>
        </p15:guide>
        <p15:guide id="2" pos="25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Quality Improvement Organizations Program Logo">
            <a:extLst>
              <a:ext uri="{FF2B5EF4-FFF2-40B4-BE49-F238E27FC236}">
                <a16:creationId xmlns:a16="http://schemas.microsoft.com/office/drawing/2014/main" id="{33EF4970-9F64-49BA-A8F8-0C72E5F73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630" y="6090066"/>
            <a:ext cx="1856852" cy="486113"/>
          </a:xfrm>
          <a:prstGeom prst="rect">
            <a:avLst/>
          </a:prstGeom>
        </p:spPr>
      </p:pic>
      <p:grpSp>
        <p:nvGrpSpPr>
          <p:cNvPr id="8" name="Group 7">
            <a:extLst>
              <a:ext uri="{FF2B5EF4-FFF2-40B4-BE49-F238E27FC236}">
                <a16:creationId xmlns:a16="http://schemas.microsoft.com/office/drawing/2014/main" id="{A9EB3395-C522-45AD-ACDC-F716A47639AF}"/>
              </a:ext>
              <a:ext uri="{C183D7F6-B498-43B3-948B-1728B52AA6E4}">
                <adec:decorative xmlns:adec="http://schemas.microsoft.com/office/drawing/2017/decorative" val="1"/>
              </a:ext>
            </a:extLst>
          </p:cNvPr>
          <p:cNvGrpSpPr/>
          <p:nvPr/>
        </p:nvGrpSpPr>
        <p:grpSpPr>
          <a:xfrm>
            <a:off x="10482875" y="6122282"/>
            <a:ext cx="1265832" cy="530831"/>
            <a:chOff x="7092145" y="5347298"/>
            <a:chExt cx="4437790" cy="1753124"/>
          </a:xfrm>
        </p:grpSpPr>
        <p:pic>
          <p:nvPicPr>
            <p:cNvPr id="9" name="Picture 8">
              <a:extLst>
                <a:ext uri="{FF2B5EF4-FFF2-40B4-BE49-F238E27FC236}">
                  <a16:creationId xmlns:a16="http://schemas.microsoft.com/office/drawing/2014/main" id="{15BAC01C-8859-482E-80AB-DEF440E6F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0" name="Picture 9" descr="A close up of a logo&#10;&#10;Description automatically generated">
              <a:extLst>
                <a:ext uri="{FF2B5EF4-FFF2-40B4-BE49-F238E27FC236}">
                  <a16:creationId xmlns:a16="http://schemas.microsoft.com/office/drawing/2014/main" id="{17F68C81-783A-4B57-A691-BC75631EA5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1" name="Picture 10">
              <a:extLst>
                <a:ext uri="{FF2B5EF4-FFF2-40B4-BE49-F238E27FC236}">
                  <a16:creationId xmlns:a16="http://schemas.microsoft.com/office/drawing/2014/main" id="{B65672F8-4B6A-463C-9887-BAAEF39DA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2" name="Picture 11">
              <a:extLst>
                <a:ext uri="{FF2B5EF4-FFF2-40B4-BE49-F238E27FC236}">
                  <a16:creationId xmlns:a16="http://schemas.microsoft.com/office/drawing/2014/main" id="{995B7250-267A-413B-A860-502F7313B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4F1ED325-651C-4E56-89FC-253BDEA7D8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4" name="Picture 13">
              <a:extLst>
                <a:ext uri="{FF2B5EF4-FFF2-40B4-BE49-F238E27FC236}">
                  <a16:creationId xmlns:a16="http://schemas.microsoft.com/office/drawing/2014/main" id="{DFAE9367-18A3-4102-85CE-5FEF38437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9" name="Picture 18">
              <a:extLst>
                <a:ext uri="{FF2B5EF4-FFF2-40B4-BE49-F238E27FC236}">
                  <a16:creationId xmlns:a16="http://schemas.microsoft.com/office/drawing/2014/main" id="{BE6D1729-A5EB-4165-A3DD-9354F74C13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0" name="Picture 19">
              <a:extLst>
                <a:ext uri="{FF2B5EF4-FFF2-40B4-BE49-F238E27FC236}">
                  <a16:creationId xmlns:a16="http://schemas.microsoft.com/office/drawing/2014/main" id="{7053A029-D4EC-42E0-81F9-C3F2E72187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1" name="Picture 20">
              <a:extLst>
                <a:ext uri="{FF2B5EF4-FFF2-40B4-BE49-F238E27FC236}">
                  <a16:creationId xmlns:a16="http://schemas.microsoft.com/office/drawing/2014/main" id="{3A11E02E-8E44-4BC9-9EDD-1FB8F57FDF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2" name="Picture 21">
              <a:extLst>
                <a:ext uri="{FF2B5EF4-FFF2-40B4-BE49-F238E27FC236}">
                  <a16:creationId xmlns:a16="http://schemas.microsoft.com/office/drawing/2014/main" id="{3C1BB5F8-ECD6-4AA1-ADF0-E919CCCE9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1985762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29"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28" Type="http://schemas.openxmlformats.org/officeDocument/2006/relationships/image" Target="../media/image9.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0BE3C-C047-418D-A8E2-5229C2054BC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6C85A-764E-4ADF-AE3E-D0181A6585E2}"/>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23D31B3-4BE9-4B4A-8474-A879FDB6FA55}"/>
              </a:ext>
            </a:extLst>
          </p:cNvPr>
          <p:cNvSpPr>
            <a:spLocks noGrp="1"/>
          </p:cNvSpPr>
          <p:nvPr>
            <p:ph type="sldNum" sz="quarter" idx="4"/>
          </p:nvPr>
        </p:nvSpPr>
        <p:spPr>
          <a:xfrm>
            <a:off x="215696" y="6478274"/>
            <a:ext cx="633153" cy="366183"/>
          </a:xfrm>
          <a:prstGeom prst="rect">
            <a:avLst/>
          </a:prstGeom>
        </p:spPr>
        <p:txBody>
          <a:bodyPr vert="horz" lIns="91440" tIns="45720" rIns="91440" bIns="45720" rtlCol="0" anchor="ctr"/>
          <a:lstStyle>
            <a:lvl1pPr algn="r">
              <a:defRPr sz="1200">
                <a:solidFill>
                  <a:srgbClr val="0073B6"/>
                </a:solidFill>
                <a:latin typeface="Nirmala UI" panose="020B0502040204020203" pitchFamily="34" charset="0"/>
                <a:cs typeface="Nirmala UI" panose="020B0502040204020203" pitchFamily="34" charset="0"/>
              </a:defRPr>
            </a:lvl1pPr>
          </a:lstStyle>
          <a:p>
            <a:fld id="{8FCC257D-A786-9244-9E17-CE618C8B9275}" type="slidenum">
              <a:rPr lang="en-US" smtClean="0"/>
              <a:t>‹#›</a:t>
            </a:fld>
            <a:endParaRPr lang="en-US"/>
          </a:p>
        </p:txBody>
      </p:sp>
      <p:pic>
        <p:nvPicPr>
          <p:cNvPr id="5" name="Picture 4" descr="Quality Improvement Organizations Program Logo">
            <a:extLst>
              <a:ext uri="{FF2B5EF4-FFF2-40B4-BE49-F238E27FC236}">
                <a16:creationId xmlns:a16="http://schemas.microsoft.com/office/drawing/2014/main" id="{6DB7A082-88CB-41A3-9C5B-24BC2948128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65519" y="230718"/>
            <a:ext cx="1856852" cy="486113"/>
          </a:xfrm>
          <a:prstGeom prst="rect">
            <a:avLst/>
          </a:prstGeom>
        </p:spPr>
      </p:pic>
      <p:grpSp>
        <p:nvGrpSpPr>
          <p:cNvPr id="11" name="Group 10">
            <a:extLst>
              <a:ext uri="{FF2B5EF4-FFF2-40B4-BE49-F238E27FC236}">
                <a16:creationId xmlns:a16="http://schemas.microsoft.com/office/drawing/2014/main" id="{E67E7A69-FFA8-4CEE-B31B-46C9B6555CFD}"/>
              </a:ext>
              <a:ext uri="{C183D7F6-B498-43B3-948B-1728B52AA6E4}">
                <adec:decorative xmlns:adec="http://schemas.microsoft.com/office/drawing/2017/decorative" val="1"/>
              </a:ext>
            </a:extLst>
          </p:cNvPr>
          <p:cNvGrpSpPr/>
          <p:nvPr/>
        </p:nvGrpSpPr>
        <p:grpSpPr>
          <a:xfrm>
            <a:off x="10482875" y="6122282"/>
            <a:ext cx="1265832" cy="530831"/>
            <a:chOff x="7092145" y="5347298"/>
            <a:chExt cx="4437790" cy="1753124"/>
          </a:xfrm>
        </p:grpSpPr>
        <p:pic>
          <p:nvPicPr>
            <p:cNvPr id="12" name="Picture 11">
              <a:extLst>
                <a:ext uri="{FF2B5EF4-FFF2-40B4-BE49-F238E27FC236}">
                  <a16:creationId xmlns:a16="http://schemas.microsoft.com/office/drawing/2014/main" id="{D9968DE5-715D-47E7-A0C1-9671724ED95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0DF29D22-E75D-4930-BC9C-2903575385F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9C684A8D-311B-4440-A11C-91DA8BCAD0A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5" name="Picture 14">
              <a:extLst>
                <a:ext uri="{FF2B5EF4-FFF2-40B4-BE49-F238E27FC236}">
                  <a16:creationId xmlns:a16="http://schemas.microsoft.com/office/drawing/2014/main" id="{1D030AB2-CA03-4A42-9075-F9B255BAB65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6" name="Picture 15" descr="A close up of a logo&#10;&#10;Description automatically generated">
              <a:extLst>
                <a:ext uri="{FF2B5EF4-FFF2-40B4-BE49-F238E27FC236}">
                  <a16:creationId xmlns:a16="http://schemas.microsoft.com/office/drawing/2014/main" id="{C8203FF4-EA39-4438-A767-FDEB0AD3AC3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7" name="Picture 16">
              <a:extLst>
                <a:ext uri="{FF2B5EF4-FFF2-40B4-BE49-F238E27FC236}">
                  <a16:creationId xmlns:a16="http://schemas.microsoft.com/office/drawing/2014/main" id="{C3F745CB-B038-4834-8CA8-CEE3C0FA197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8" name="Picture 17">
              <a:extLst>
                <a:ext uri="{FF2B5EF4-FFF2-40B4-BE49-F238E27FC236}">
                  <a16:creationId xmlns:a16="http://schemas.microsoft.com/office/drawing/2014/main" id="{7DD36DEE-51E8-4B22-8F85-429206CE34A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19" name="Picture 18">
              <a:extLst>
                <a:ext uri="{FF2B5EF4-FFF2-40B4-BE49-F238E27FC236}">
                  <a16:creationId xmlns:a16="http://schemas.microsoft.com/office/drawing/2014/main" id="{C586D4DA-91B7-4AEE-B9D6-E188E807867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5" name="Picture 24">
              <a:extLst>
                <a:ext uri="{FF2B5EF4-FFF2-40B4-BE49-F238E27FC236}">
                  <a16:creationId xmlns:a16="http://schemas.microsoft.com/office/drawing/2014/main" id="{23D6280E-CE2A-447C-93A7-EA156D1AF21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6" name="Picture 25">
              <a:extLst>
                <a:ext uri="{FF2B5EF4-FFF2-40B4-BE49-F238E27FC236}">
                  <a16:creationId xmlns:a16="http://schemas.microsoft.com/office/drawing/2014/main" id="{B3775E47-98CA-4295-AF34-FF38D12C4C1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
        <p:nvSpPr>
          <p:cNvPr id="27" name="Rectangle 26">
            <a:extLst>
              <a:ext uri="{FF2B5EF4-FFF2-40B4-BE49-F238E27FC236}">
                <a16:creationId xmlns:a16="http://schemas.microsoft.com/office/drawing/2014/main" id="{6BB07953-7B8E-4AC2-B343-53969696629F}"/>
              </a:ext>
              <a:ext uri="{C183D7F6-B498-43B3-948B-1728B52AA6E4}">
                <adec:decorative xmlns:adec="http://schemas.microsoft.com/office/drawing/2017/decorative" val="1"/>
              </a:ext>
            </a:extLst>
          </p:cNvPr>
          <p:cNvSpPr/>
          <p:nvPr/>
        </p:nvSpPr>
        <p:spPr>
          <a:xfrm rot="5400000">
            <a:off x="5283235" y="1534237"/>
            <a:ext cx="12192" cy="9941673"/>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224461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3" r:id="rId14"/>
    <p:sldLayoutId id="2147483684" r:id="rId15"/>
    <p:sldLayoutId id="2147483685" r:id="rId16"/>
    <p:sldLayoutId id="2147483666" r:id="rId17"/>
    <p:sldLayoutId id="2147483652" r:id="rId18"/>
  </p:sldLayoutIdLst>
  <p:hf hd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D702-9BB1-04E3-6723-A728BEACF0E7}"/>
              </a:ext>
            </a:extLst>
          </p:cNvPr>
          <p:cNvSpPr>
            <a:spLocks noGrp="1"/>
          </p:cNvSpPr>
          <p:nvPr>
            <p:ph type="title" idx="4294967295"/>
          </p:nvPr>
        </p:nvSpPr>
        <p:spPr>
          <a:xfrm>
            <a:off x="838200" y="-1325033"/>
            <a:ext cx="10515600" cy="1325033"/>
          </a:xfrm>
        </p:spPr>
        <p:txBody>
          <a:bodyPr vert="horz" lIns="91440" tIns="45720" rIns="91440" bIns="45720" rtlCol="0" anchor="b">
            <a:normAutofit/>
          </a:bodyPr>
          <a:lstStyle/>
          <a:p>
            <a:r>
              <a:rPr lang="en-US" dirty="0">
                <a:solidFill>
                  <a:schemeClr val="bg1">
                    <a:lumMod val="95000"/>
                  </a:schemeClr>
                </a:solidFill>
              </a:rPr>
              <a:t>HQIN</a:t>
            </a:r>
          </a:p>
        </p:txBody>
      </p:sp>
    </p:spTree>
    <p:extLst>
      <p:ext uri="{BB962C8B-B14F-4D97-AF65-F5344CB8AC3E}">
        <p14:creationId xmlns:p14="http://schemas.microsoft.com/office/powerpoint/2010/main" val="322329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727E4C5-EDC0-4DDB-8D1B-99FC7E241A2D}"/>
              </a:ext>
            </a:extLst>
          </p:cNvPr>
          <p:cNvSpPr>
            <a:spLocks noGrp="1"/>
          </p:cNvSpPr>
          <p:nvPr>
            <p:ph type="title" idx="4294967295"/>
          </p:nvPr>
        </p:nvSpPr>
        <p:spPr>
          <a:xfrm>
            <a:off x="536575" y="403225"/>
            <a:ext cx="7502525"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Scenario Overview</a:t>
            </a:r>
            <a:endParaRPr kumimoji="0" lang="en-US" sz="4267" b="0" i="0" u="none" strike="noStrike" kern="1200" cap="none" spc="0" normalizeH="0" baseline="0" noProof="0" dirty="0">
              <a:ln>
                <a:noFill/>
              </a:ln>
              <a:solidFill>
                <a:srgbClr val="0073B6"/>
              </a:solidFill>
              <a:effectLst/>
              <a:highlight>
                <a:srgbClr val="C0C0C0"/>
              </a:highlight>
              <a:uLnTx/>
              <a:uFillTx/>
              <a:latin typeface="Nirmala UI" panose="020B0502040204020203" pitchFamily="34" charset="0"/>
              <a:ea typeface="+mn-ea"/>
              <a:cs typeface="Nirmala UI" panose="020B0502040204020203" pitchFamily="34" charset="0"/>
            </a:endParaRPr>
          </a:p>
        </p:txBody>
      </p:sp>
      <p:sp>
        <p:nvSpPr>
          <p:cNvPr id="4" name="Content Placeholder 3">
            <a:extLst>
              <a:ext uri="{FF2B5EF4-FFF2-40B4-BE49-F238E27FC236}">
                <a16:creationId xmlns:a16="http://schemas.microsoft.com/office/drawing/2014/main" id="{4DCCAD5A-84A7-4F4A-A614-A376CB1C5891}"/>
              </a:ext>
            </a:extLst>
          </p:cNvPr>
          <p:cNvSpPr>
            <a:spLocks noGrp="1"/>
          </p:cNvSpPr>
          <p:nvPr>
            <p:ph sz="quarter" idx="15"/>
          </p:nvPr>
        </p:nvSpPr>
        <p:spPr>
          <a:xfrm>
            <a:off x="624251" y="1267148"/>
            <a:ext cx="11030387" cy="5011732"/>
          </a:xfrm>
        </p:spPr>
        <p:txBody>
          <a:bodyPr vert="horz" lIns="91440" tIns="45720" rIns="91440" bIns="45720" rtlCol="0">
            <a:noAutofit/>
          </a:bodyPr>
          <a:lstStyle/>
          <a:p>
            <a:pPr indent="-347345">
              <a:lnSpc>
                <a:spcPct val="100000"/>
              </a:lnSpc>
              <a:spcBef>
                <a:spcPts val="200"/>
              </a:spcBef>
              <a:spcAft>
                <a:spcPts val="200"/>
              </a:spcAft>
            </a:pPr>
            <a:r>
              <a:rPr lang="en-US" sz="2200" dirty="0"/>
              <a:t>It’s Tuesday, October 12 at 9:00 a.m. Your facility is at 90% occupancy. There is a wildfire burning several miles away, but so far, you’ve not been concerned with any threat to you or your residents. </a:t>
            </a:r>
          </a:p>
          <a:p>
            <a:pPr indent="-347345">
              <a:lnSpc>
                <a:spcPct val="100000"/>
              </a:lnSpc>
              <a:spcBef>
                <a:spcPts val="200"/>
              </a:spcBef>
              <a:spcAft>
                <a:spcPts val="200"/>
              </a:spcAft>
            </a:pPr>
            <a:endParaRPr lang="en-US" sz="2200" dirty="0"/>
          </a:p>
          <a:p>
            <a:pPr indent="-347345">
              <a:lnSpc>
                <a:spcPct val="100000"/>
              </a:lnSpc>
              <a:spcBef>
                <a:spcPts val="200"/>
              </a:spcBef>
              <a:spcAft>
                <a:spcPts val="200"/>
              </a:spcAft>
            </a:pPr>
            <a:r>
              <a:rPr lang="en-US" sz="2200" dirty="0"/>
              <a:t>At 9:05, your main phone rings. The receptionist answers and receives the following recorded message: “This is an emergency notification from the county’s Reverse 9-1-1 system. All residences and businesses receiving this call should prepare to evacuate within three hours due to the threat of wildfire. No evacuation is needed at this time, but you should prepare to evacuate within three hours. This is an alert, not an evacuation order.” </a:t>
            </a:r>
          </a:p>
          <a:p>
            <a:pPr indent="-347345">
              <a:lnSpc>
                <a:spcPct val="100000"/>
              </a:lnSpc>
              <a:spcBef>
                <a:spcPts val="200"/>
              </a:spcBef>
              <a:spcAft>
                <a:spcPts val="200"/>
              </a:spcAft>
            </a:pPr>
            <a:endParaRPr lang="en-US" sz="2200" dirty="0"/>
          </a:p>
          <a:p>
            <a:pPr indent="-347345">
              <a:lnSpc>
                <a:spcPct val="100000"/>
              </a:lnSpc>
              <a:spcBef>
                <a:spcPts val="200"/>
              </a:spcBef>
              <a:spcAft>
                <a:spcPts val="200"/>
              </a:spcAft>
            </a:pPr>
            <a:r>
              <a:rPr lang="en-US" sz="2200" dirty="0"/>
              <a:t>The message repeats and the receptionist copies it down and hands it to the ranking administrator on duty.</a:t>
            </a:r>
          </a:p>
        </p:txBody>
      </p:sp>
      <p:sp>
        <p:nvSpPr>
          <p:cNvPr id="2" name="Slide Number Placeholder 1">
            <a:extLst>
              <a:ext uri="{FF2B5EF4-FFF2-40B4-BE49-F238E27FC236}">
                <a16:creationId xmlns:a16="http://schemas.microsoft.com/office/drawing/2014/main" id="{3884C92B-FB43-C945-59DA-96ECC1601A7C}"/>
              </a:ext>
            </a:extLst>
          </p:cNvPr>
          <p:cNvSpPr>
            <a:spLocks noGrp="1"/>
          </p:cNvSpPr>
          <p:nvPr>
            <p:ph type="sldNum" sz="quarter" idx="12"/>
          </p:nvPr>
        </p:nvSpPr>
        <p:spPr/>
        <p:txBody>
          <a:bodyPr/>
          <a:lstStyle/>
          <a:p>
            <a:fld id="{8FCC257D-A786-9244-9E17-CE618C8B9275}" type="slidenum">
              <a:rPr lang="en-US" smtClean="0"/>
              <a:t>10</a:t>
            </a:fld>
            <a:endParaRPr lang="en-US"/>
          </a:p>
        </p:txBody>
      </p:sp>
    </p:spTree>
    <p:extLst>
      <p:ext uri="{BB962C8B-B14F-4D97-AF65-F5344CB8AC3E}">
        <p14:creationId xmlns:p14="http://schemas.microsoft.com/office/powerpoint/2010/main" val="810198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403225"/>
            <a:ext cx="9386888" cy="11953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38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Discussion Questions: Preparation for Evacuation (1/4)</a:t>
            </a:r>
            <a:endParaRPr kumimoji="0" lang="en-US" sz="3800" b="0" i="0" u="none" strike="noStrike" kern="1200" cap="none" spc="0" normalizeH="0" baseline="0" noProof="0" dirty="0">
              <a:ln>
                <a:noFill/>
              </a:ln>
              <a:solidFill>
                <a:srgbClr val="0073B6"/>
              </a:solidFill>
              <a:effectLst/>
              <a:highlight>
                <a:srgbClr val="C0C0C0"/>
              </a:highlight>
              <a:uLnTx/>
              <a:uFillTx/>
              <a:latin typeface="Nirmala UI" panose="020B0502040204020203" pitchFamily="34" charset="0"/>
              <a:ea typeface="+mn-ea"/>
              <a:cs typeface="Nirmala UI" panose="020B0502040204020203" pitchFamily="34" charset="0"/>
            </a:endParaRPr>
          </a:p>
        </p:txBody>
      </p:sp>
      <p:sp>
        <p:nvSpPr>
          <p:cNvPr id="2" name="Content Placeholder 1"/>
          <p:cNvSpPr>
            <a:spLocks noGrp="1"/>
          </p:cNvSpPr>
          <p:nvPr>
            <p:ph sz="quarter" idx="15"/>
          </p:nvPr>
        </p:nvSpPr>
        <p:spPr>
          <a:xfrm>
            <a:off x="639285" y="1729807"/>
            <a:ext cx="10431536" cy="4273852"/>
          </a:xfrm>
        </p:spPr>
        <p:txBody>
          <a:bodyPr>
            <a:noAutofit/>
          </a:bodyPr>
          <a:lstStyle/>
          <a:p>
            <a:pPr marL="514350" lvl="0" indent="-514350" fontAlgn="base">
              <a:lnSpc>
                <a:spcPct val="100000"/>
              </a:lnSpc>
              <a:spcBef>
                <a:spcPts val="400"/>
              </a:spcBef>
              <a:spcAft>
                <a:spcPts val="400"/>
              </a:spcAft>
              <a:buAutoNum type="arabicPeriod"/>
            </a:pPr>
            <a:r>
              <a:rPr lang="en-US" sz="2400" dirty="0">
                <a:latin typeface="+mn-lt"/>
              </a:rPr>
              <a:t>Who is responsible for leading the preparation for evacuation? </a:t>
            </a:r>
          </a:p>
          <a:p>
            <a:pPr marL="514350" lvl="0" indent="-514350" fontAlgn="base">
              <a:lnSpc>
                <a:spcPct val="100000"/>
              </a:lnSpc>
              <a:spcBef>
                <a:spcPts val="400"/>
              </a:spcBef>
              <a:spcAft>
                <a:spcPts val="400"/>
              </a:spcAft>
              <a:buAutoNum type="arabicPeriod"/>
            </a:pPr>
            <a:r>
              <a:rPr lang="en-US" sz="2400" dirty="0">
                <a:latin typeface="+mn-lt"/>
              </a:rPr>
              <a:t>Provision for evacuation: </a:t>
            </a:r>
          </a:p>
          <a:p>
            <a:pPr marL="858838" lvl="1" indent="-303213" fontAlgn="base">
              <a:lnSpc>
                <a:spcPct val="100000"/>
              </a:lnSpc>
              <a:spcBef>
                <a:spcPts val="400"/>
              </a:spcBef>
              <a:spcAft>
                <a:spcPts val="400"/>
              </a:spcAft>
            </a:pPr>
            <a:r>
              <a:rPr lang="en-US" sz="2400" dirty="0">
                <a:solidFill>
                  <a:srgbClr val="0073B6"/>
                </a:solidFill>
              </a:rPr>
              <a:t>What kinds of transportation are needed to evacuate your current residents? How many vehicles, and what kind? Have you considered using NHICS Form 255?</a:t>
            </a:r>
          </a:p>
          <a:p>
            <a:pPr marL="858838" lvl="1" indent="-303213" fontAlgn="base">
              <a:lnSpc>
                <a:spcPct val="100000"/>
              </a:lnSpc>
              <a:spcBef>
                <a:spcPts val="400"/>
              </a:spcBef>
              <a:spcAft>
                <a:spcPts val="400"/>
              </a:spcAft>
            </a:pPr>
            <a:r>
              <a:rPr lang="en-US" sz="2400" dirty="0">
                <a:solidFill>
                  <a:srgbClr val="0073B6"/>
                </a:solidFill>
              </a:rPr>
              <a:t>What arrangements exist for transportation? How will transportation be arranged? </a:t>
            </a:r>
          </a:p>
          <a:p>
            <a:pPr marL="858838" lvl="1" indent="-303213" fontAlgn="base">
              <a:lnSpc>
                <a:spcPct val="100000"/>
              </a:lnSpc>
              <a:spcBef>
                <a:spcPts val="400"/>
              </a:spcBef>
              <a:spcAft>
                <a:spcPts val="400"/>
              </a:spcAft>
            </a:pPr>
            <a:r>
              <a:rPr lang="en-US" sz="2400" dirty="0">
                <a:solidFill>
                  <a:srgbClr val="0073B6"/>
                </a:solidFill>
              </a:rPr>
              <a:t>Where will your residents go? What assessment process will be used to determine if the most complex residents will need to go to hospitals? </a:t>
            </a:r>
          </a:p>
        </p:txBody>
      </p:sp>
      <p:sp>
        <p:nvSpPr>
          <p:cNvPr id="4" name="Slide Number Placeholder 3">
            <a:extLst>
              <a:ext uri="{FF2B5EF4-FFF2-40B4-BE49-F238E27FC236}">
                <a16:creationId xmlns:a16="http://schemas.microsoft.com/office/drawing/2014/main" id="{6194FF20-0810-4499-A946-A352AE5AFE5B}"/>
              </a:ext>
            </a:extLst>
          </p:cNvPr>
          <p:cNvSpPr>
            <a:spLocks noGrp="1"/>
          </p:cNvSpPr>
          <p:nvPr>
            <p:ph type="sldNum" sz="quarter" idx="12"/>
          </p:nvPr>
        </p:nvSpPr>
        <p:spPr/>
        <p:txBody>
          <a:bodyPr/>
          <a:lstStyle/>
          <a:p>
            <a:fld id="{8FCC257D-A786-9244-9E17-CE618C8B9275}" type="slidenum">
              <a:rPr lang="en-US" smtClean="0"/>
              <a:t>11</a:t>
            </a:fld>
            <a:endParaRPr lang="en-US"/>
          </a:p>
        </p:txBody>
      </p:sp>
    </p:spTree>
    <p:extLst>
      <p:ext uri="{BB962C8B-B14F-4D97-AF65-F5344CB8AC3E}">
        <p14:creationId xmlns:p14="http://schemas.microsoft.com/office/powerpoint/2010/main" val="3283927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403225"/>
            <a:ext cx="9275763"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38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Discussion Questions: Preparation for Evacuation (2/4)</a:t>
            </a:r>
            <a:endParaRPr kumimoji="0" lang="en-US" sz="3800" b="0" i="0" u="none" strike="noStrike" kern="1200" cap="none" spc="0" normalizeH="0" baseline="0" noProof="0" dirty="0">
              <a:ln>
                <a:noFill/>
              </a:ln>
              <a:solidFill>
                <a:srgbClr val="0073B6"/>
              </a:solidFill>
              <a:effectLst/>
              <a:highlight>
                <a:srgbClr val="C0C0C0"/>
              </a:highlight>
              <a:uLnTx/>
              <a:uFillTx/>
              <a:latin typeface="Nirmala UI" panose="020B0502040204020203" pitchFamily="34" charset="0"/>
              <a:ea typeface="+mn-ea"/>
              <a:cs typeface="Nirmala UI" panose="020B0502040204020203" pitchFamily="34" charset="0"/>
            </a:endParaRPr>
          </a:p>
        </p:txBody>
      </p:sp>
      <p:sp>
        <p:nvSpPr>
          <p:cNvPr id="2" name="Content Placeholder 1"/>
          <p:cNvSpPr>
            <a:spLocks noGrp="1"/>
          </p:cNvSpPr>
          <p:nvPr>
            <p:ph sz="quarter" idx="15"/>
          </p:nvPr>
        </p:nvSpPr>
        <p:spPr>
          <a:xfrm>
            <a:off x="639285" y="1731269"/>
            <a:ext cx="10431536" cy="4303643"/>
          </a:xfrm>
        </p:spPr>
        <p:txBody>
          <a:bodyPr>
            <a:normAutofit/>
          </a:bodyPr>
          <a:lstStyle/>
          <a:p>
            <a:pPr fontAlgn="base">
              <a:lnSpc>
                <a:spcPct val="100000"/>
              </a:lnSpc>
              <a:spcBef>
                <a:spcPts val="400"/>
              </a:spcBef>
              <a:spcAft>
                <a:spcPts val="400"/>
              </a:spcAft>
            </a:pPr>
            <a:r>
              <a:rPr lang="en-US" sz="2400" dirty="0">
                <a:solidFill>
                  <a:schemeClr val="accent5">
                    <a:lumMod val="75000"/>
                  </a:schemeClr>
                </a:solidFill>
                <a:latin typeface="+mn-lt"/>
              </a:rPr>
              <a:t>2. Provision for evacuation, continued </a:t>
            </a:r>
          </a:p>
          <a:p>
            <a:pPr marL="803275" lvl="1" indent="-341313" fontAlgn="base">
              <a:lnSpc>
                <a:spcPct val="100000"/>
              </a:lnSpc>
              <a:spcBef>
                <a:spcPts val="400"/>
              </a:spcBef>
              <a:spcAft>
                <a:spcPts val="400"/>
              </a:spcAft>
            </a:pPr>
            <a:r>
              <a:rPr lang="en-US" sz="2400" dirty="0">
                <a:solidFill>
                  <a:schemeClr val="accent5">
                    <a:lumMod val="75000"/>
                  </a:schemeClr>
                </a:solidFill>
              </a:rPr>
              <a:t>What will you send with your residents? (Discuss both what and how much)</a:t>
            </a:r>
          </a:p>
          <a:p>
            <a:pPr marL="803275" lvl="1" indent="-341313" fontAlgn="base">
              <a:lnSpc>
                <a:spcPct val="100000"/>
              </a:lnSpc>
              <a:spcBef>
                <a:spcPts val="400"/>
              </a:spcBef>
              <a:spcAft>
                <a:spcPts val="400"/>
              </a:spcAft>
              <a:tabLst>
                <a:tab pos="739775" algn="l"/>
              </a:tabLst>
            </a:pPr>
            <a:r>
              <a:rPr lang="en-US" sz="2400" dirty="0">
                <a:solidFill>
                  <a:schemeClr val="accent5">
                    <a:lumMod val="75000"/>
                  </a:schemeClr>
                </a:solidFill>
              </a:rPr>
              <a:t>What staff, if any, will accompany which residents? </a:t>
            </a:r>
          </a:p>
          <a:p>
            <a:pPr marL="803275" lvl="1" indent="-341313" fontAlgn="base">
              <a:lnSpc>
                <a:spcPct val="100000"/>
              </a:lnSpc>
              <a:spcBef>
                <a:spcPts val="400"/>
              </a:spcBef>
              <a:spcAft>
                <a:spcPts val="400"/>
              </a:spcAft>
            </a:pPr>
            <a:r>
              <a:rPr lang="en-US" sz="2400" dirty="0">
                <a:solidFill>
                  <a:schemeClr val="accent5">
                    <a:lumMod val="75000"/>
                  </a:schemeClr>
                </a:solidFill>
              </a:rPr>
              <a:t>What supplies will be sent with staff as they evacuate? </a:t>
            </a:r>
          </a:p>
          <a:p>
            <a:pPr marL="803275" lvl="1" indent="-341313" fontAlgn="base">
              <a:lnSpc>
                <a:spcPct val="100000"/>
              </a:lnSpc>
              <a:spcBef>
                <a:spcPts val="400"/>
              </a:spcBef>
              <a:spcAft>
                <a:spcPts val="400"/>
              </a:spcAft>
            </a:pPr>
            <a:r>
              <a:rPr lang="en-US" sz="2400" dirty="0">
                <a:solidFill>
                  <a:schemeClr val="accent5">
                    <a:lumMod val="75000"/>
                  </a:schemeClr>
                </a:solidFill>
              </a:rPr>
              <a:t>Resident tracking: How will residents be identified as they leave the facility? How will you track which residents have left, where they went and when they arrived?</a:t>
            </a:r>
          </a:p>
        </p:txBody>
      </p:sp>
      <p:sp>
        <p:nvSpPr>
          <p:cNvPr id="4" name="Slide Number Placeholder 3">
            <a:extLst>
              <a:ext uri="{FF2B5EF4-FFF2-40B4-BE49-F238E27FC236}">
                <a16:creationId xmlns:a16="http://schemas.microsoft.com/office/drawing/2014/main" id="{ACDE0214-C805-DE6B-650C-EAA0E4B5CCBE}"/>
              </a:ext>
            </a:extLst>
          </p:cNvPr>
          <p:cNvSpPr>
            <a:spLocks noGrp="1"/>
          </p:cNvSpPr>
          <p:nvPr>
            <p:ph type="sldNum" sz="quarter" idx="12"/>
          </p:nvPr>
        </p:nvSpPr>
        <p:spPr/>
        <p:txBody>
          <a:bodyPr/>
          <a:lstStyle/>
          <a:p>
            <a:fld id="{8FCC257D-A786-9244-9E17-CE618C8B9275}" type="slidenum">
              <a:rPr lang="en-US" smtClean="0"/>
              <a:t>12</a:t>
            </a:fld>
            <a:endParaRPr lang="en-US"/>
          </a:p>
        </p:txBody>
      </p:sp>
    </p:spTree>
    <p:extLst>
      <p:ext uri="{BB962C8B-B14F-4D97-AF65-F5344CB8AC3E}">
        <p14:creationId xmlns:p14="http://schemas.microsoft.com/office/powerpoint/2010/main" val="3851230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403225"/>
            <a:ext cx="9323388" cy="11445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38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Discussion Questions: Preparation for Evacuation (3/4)</a:t>
            </a:r>
            <a:endParaRPr kumimoji="0" lang="en-US" sz="3800" b="0" i="0" u="none" strike="noStrike" kern="1200" cap="none" spc="0" normalizeH="0" baseline="0" noProof="0" dirty="0">
              <a:ln>
                <a:noFill/>
              </a:ln>
              <a:solidFill>
                <a:srgbClr val="0073B6"/>
              </a:solidFill>
              <a:effectLst/>
              <a:highlight>
                <a:srgbClr val="C0C0C0"/>
              </a:highlight>
              <a:uLnTx/>
              <a:uFillTx/>
              <a:latin typeface="Nirmala UI" panose="020B0502040204020203" pitchFamily="34" charset="0"/>
              <a:ea typeface="+mn-ea"/>
              <a:cs typeface="Nirmala UI" panose="020B0502040204020203" pitchFamily="34" charset="0"/>
            </a:endParaRPr>
          </a:p>
        </p:txBody>
      </p:sp>
      <p:sp>
        <p:nvSpPr>
          <p:cNvPr id="2" name="Content Placeholder 1"/>
          <p:cNvSpPr>
            <a:spLocks noGrp="1"/>
          </p:cNvSpPr>
          <p:nvPr>
            <p:ph sz="quarter" idx="15"/>
          </p:nvPr>
        </p:nvSpPr>
        <p:spPr>
          <a:xfrm>
            <a:off x="639285" y="1731269"/>
            <a:ext cx="10126781" cy="4264011"/>
          </a:xfrm>
        </p:spPr>
        <p:txBody>
          <a:bodyPr>
            <a:noAutofit/>
          </a:bodyPr>
          <a:lstStyle/>
          <a:p>
            <a:pPr lvl="0" fontAlgn="base">
              <a:lnSpc>
                <a:spcPct val="100000"/>
              </a:lnSpc>
              <a:spcBef>
                <a:spcPts val="400"/>
              </a:spcBef>
              <a:spcAft>
                <a:spcPts val="400"/>
              </a:spcAft>
            </a:pPr>
            <a:r>
              <a:rPr lang="en-US" sz="2400" dirty="0">
                <a:latin typeface="+mn-lt"/>
              </a:rPr>
              <a:t>3. Communications: </a:t>
            </a:r>
          </a:p>
          <a:p>
            <a:pPr marL="803275" lvl="1" indent="-341313" fontAlgn="base">
              <a:lnSpc>
                <a:spcPct val="100000"/>
              </a:lnSpc>
              <a:spcBef>
                <a:spcPts val="400"/>
              </a:spcBef>
              <a:spcAft>
                <a:spcPts val="400"/>
              </a:spcAft>
            </a:pPr>
            <a:r>
              <a:rPr lang="en-US" sz="2400" dirty="0">
                <a:solidFill>
                  <a:srgbClr val="0073B6"/>
                </a:solidFill>
              </a:rPr>
              <a:t>If you must evacuate, which agencies will you notify? What are their numbers? </a:t>
            </a:r>
          </a:p>
          <a:p>
            <a:pPr marL="803275" lvl="1" indent="-341313" fontAlgn="base">
              <a:lnSpc>
                <a:spcPct val="100000"/>
              </a:lnSpc>
              <a:spcBef>
                <a:spcPts val="400"/>
              </a:spcBef>
              <a:spcAft>
                <a:spcPts val="400"/>
              </a:spcAft>
            </a:pPr>
            <a:r>
              <a:rPr lang="en-US" sz="2400" dirty="0">
                <a:solidFill>
                  <a:srgbClr val="0073B6"/>
                </a:solidFill>
              </a:rPr>
              <a:t>What provisions for notification to, or communications with, families of residents and staff will you use?</a:t>
            </a:r>
          </a:p>
          <a:p>
            <a:pPr marL="457200" indent="-457200" fontAlgn="base">
              <a:lnSpc>
                <a:spcPct val="100000"/>
              </a:lnSpc>
              <a:spcBef>
                <a:spcPts val="400"/>
              </a:spcBef>
              <a:spcAft>
                <a:spcPts val="400"/>
              </a:spcAft>
              <a:buFont typeface="+mj-lt"/>
              <a:buAutoNum type="arabicPeriod" startAt="4"/>
            </a:pPr>
            <a:r>
              <a:rPr lang="en-US" sz="2400" dirty="0">
                <a:latin typeface="+mn-lt"/>
              </a:rPr>
              <a:t>Security for the facility: What actions would need to occur to secure the facility? </a:t>
            </a:r>
          </a:p>
          <a:p>
            <a:pPr marL="457200" indent="-457200" fontAlgn="base">
              <a:lnSpc>
                <a:spcPct val="100000"/>
              </a:lnSpc>
              <a:spcBef>
                <a:spcPts val="400"/>
              </a:spcBef>
              <a:spcAft>
                <a:spcPts val="400"/>
              </a:spcAft>
              <a:buFont typeface="+mj-lt"/>
              <a:buAutoNum type="arabicPeriod" startAt="4"/>
            </a:pPr>
            <a:r>
              <a:rPr lang="en-US" sz="2400" dirty="0">
                <a:latin typeface="+mn-lt"/>
              </a:rPr>
              <a:t>You’ve been given three hours to prepare for possible evacuation – what other activities should be performed now?</a:t>
            </a:r>
          </a:p>
        </p:txBody>
      </p:sp>
      <p:sp>
        <p:nvSpPr>
          <p:cNvPr id="4" name="Slide Number Placeholder 3">
            <a:extLst>
              <a:ext uri="{FF2B5EF4-FFF2-40B4-BE49-F238E27FC236}">
                <a16:creationId xmlns:a16="http://schemas.microsoft.com/office/drawing/2014/main" id="{3DBCF2CD-D54E-6E18-009E-4F3E32CFC81F}"/>
              </a:ext>
            </a:extLst>
          </p:cNvPr>
          <p:cNvSpPr>
            <a:spLocks noGrp="1"/>
          </p:cNvSpPr>
          <p:nvPr>
            <p:ph type="sldNum" sz="quarter" idx="12"/>
          </p:nvPr>
        </p:nvSpPr>
        <p:spPr/>
        <p:txBody>
          <a:bodyPr/>
          <a:lstStyle/>
          <a:p>
            <a:fld id="{8FCC257D-A786-9244-9E17-CE618C8B9275}" type="slidenum">
              <a:rPr lang="en-US" smtClean="0"/>
              <a:t>13</a:t>
            </a:fld>
            <a:endParaRPr lang="en-US"/>
          </a:p>
        </p:txBody>
      </p:sp>
    </p:spTree>
    <p:extLst>
      <p:ext uri="{BB962C8B-B14F-4D97-AF65-F5344CB8AC3E}">
        <p14:creationId xmlns:p14="http://schemas.microsoft.com/office/powerpoint/2010/main" val="2322304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403225"/>
            <a:ext cx="7502525"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Break</a:t>
            </a:r>
          </a:p>
        </p:txBody>
      </p:sp>
      <p:sp>
        <p:nvSpPr>
          <p:cNvPr id="5" name="Slide Number Placeholder 4">
            <a:extLst>
              <a:ext uri="{FF2B5EF4-FFF2-40B4-BE49-F238E27FC236}">
                <a16:creationId xmlns:a16="http://schemas.microsoft.com/office/drawing/2014/main" id="{4FF85203-014B-02EB-B18D-6304A49A30A3}"/>
              </a:ext>
            </a:extLst>
          </p:cNvPr>
          <p:cNvSpPr>
            <a:spLocks noGrp="1"/>
          </p:cNvSpPr>
          <p:nvPr>
            <p:ph type="sldNum" sz="quarter" idx="12"/>
          </p:nvPr>
        </p:nvSpPr>
        <p:spPr/>
        <p:txBody>
          <a:bodyPr/>
          <a:lstStyle/>
          <a:p>
            <a:fld id="{8FCC257D-A786-9244-9E17-CE618C8B9275}" type="slidenum">
              <a:rPr lang="en-US" smtClean="0"/>
              <a:t>14</a:t>
            </a:fld>
            <a:endParaRPr lang="en-US"/>
          </a:p>
        </p:txBody>
      </p:sp>
      <p:sp>
        <p:nvSpPr>
          <p:cNvPr id="6" name="Rectangle 5" descr="Countdown timer">
            <a:extLst>
              <a:ext uri="{FF2B5EF4-FFF2-40B4-BE49-F238E27FC236}">
                <a16:creationId xmlns:a16="http://schemas.microsoft.com/office/drawing/2014/main" id="{0C686A04-C332-3426-18A0-B9089CABA39A}"/>
              </a:ext>
            </a:extLst>
          </p:cNvPr>
          <p:cNvSpPr/>
          <p:nvPr/>
        </p:nvSpPr>
        <p:spPr>
          <a:xfrm>
            <a:off x="1960727" y="1292375"/>
            <a:ext cx="8270543" cy="4770501"/>
          </a:xfrm>
          <a:prstGeom prst="rect">
            <a:avLst/>
          </a:prstGeom>
          <a:solidFill>
            <a:srgbClr val="005288"/>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descr="Countdown timer">
                <a:extLst>
                  <a:ext uri="{FF2B5EF4-FFF2-40B4-BE49-F238E27FC236}">
                    <a16:creationId xmlns:a16="http://schemas.microsoft.com/office/drawing/2014/main" id="{ABB55C53-D341-1D4E-8C4C-BB2E7C57F2FB}"/>
                  </a:ext>
                </a:extLst>
              </p:cNvPr>
              <p:cNvGraphicFramePr>
                <a:graphicFrameLocks noGrp="1"/>
              </p:cNvGraphicFramePr>
              <p:nvPr>
                <p:extLst>
                  <p:ext uri="{D42A27DB-BD31-4B8C-83A1-F6EECF244321}">
                    <p14:modId xmlns:p14="http://schemas.microsoft.com/office/powerpoint/2010/main" val="2953117247"/>
                  </p:ext>
                </p:extLst>
              </p:nvPr>
            </p:nvGraphicFramePr>
            <p:xfrm>
              <a:off x="2584702" y="1501353"/>
              <a:ext cx="7022592" cy="4352544"/>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Add-in 1" descr="Countdown timer">
                <a:extLst>
                  <a:ext uri="{FF2B5EF4-FFF2-40B4-BE49-F238E27FC236}">
                    <a16:creationId xmlns:a16="http://schemas.microsoft.com/office/drawing/2014/main" id="{ABB55C53-D341-1D4E-8C4C-BB2E7C57F2FB}"/>
                  </a:ext>
                </a:extLst>
              </p:cNvPr>
              <p:cNvPicPr>
                <a:picLocks noGrp="1" noRot="1" noChangeAspect="1" noMove="1" noResize="1" noEditPoints="1" noAdjustHandles="1" noChangeArrowheads="1" noChangeShapeType="1"/>
              </p:cNvPicPr>
              <p:nvPr/>
            </p:nvPicPr>
            <p:blipFill>
              <a:blip r:embed="rId4"/>
              <a:stretch>
                <a:fillRect/>
              </a:stretch>
            </p:blipFill>
            <p:spPr>
              <a:xfrm>
                <a:off x="2584702" y="1501353"/>
                <a:ext cx="7022592" cy="4352544"/>
              </a:xfrm>
              <a:prstGeom prst="rect">
                <a:avLst/>
              </a:prstGeom>
            </p:spPr>
          </p:pic>
        </mc:Fallback>
      </mc:AlternateContent>
    </p:spTree>
    <p:extLst>
      <p:ext uri="{BB962C8B-B14F-4D97-AF65-F5344CB8AC3E}">
        <p14:creationId xmlns:p14="http://schemas.microsoft.com/office/powerpoint/2010/main" val="190319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D32911-04A4-9446-D93E-B0FAE672C128}"/>
              </a:ext>
            </a:extLst>
          </p:cNvPr>
          <p:cNvSpPr txBox="1">
            <a:spLocks noGrp="1"/>
          </p:cNvSpPr>
          <p:nvPr>
            <p:ph type="title" idx="4294967295"/>
          </p:nvPr>
        </p:nvSpPr>
        <p:spPr>
          <a:xfrm>
            <a:off x="568358" y="3805520"/>
            <a:ext cx="11055283" cy="6740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1219170" rtl="0" eaLnBrk="1" latinLnBrk="0" hangingPunct="1">
              <a:lnSpc>
                <a:spcPct val="90000"/>
              </a:lnSpc>
              <a:spcBef>
                <a:spcPts val="0"/>
              </a:spcBef>
              <a:buFont typeface="Arial" panose="020B0604020202020204" pitchFamily="34" charset="0"/>
              <a:buNone/>
              <a:defRPr sz="6400" kern="1200" spc="0" baseline="0">
                <a:solidFill>
                  <a:srgbClr val="0073B6"/>
                </a:solidFill>
                <a:latin typeface="Nirmala UI" panose="020B0502040204020203" pitchFamily="34" charset="0"/>
                <a:ea typeface="+mn-ea"/>
                <a:cs typeface="Nirmala UI" panose="020B0502040204020203"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Module 2: Response</a:t>
            </a:r>
            <a:endParaRPr kumimoji="0" lang="en-US" sz="4200" b="0" i="0" u="none" strike="noStrike" kern="1200" cap="none" spc="0" normalizeH="0" baseline="0" noProof="0" dirty="0">
              <a:ln>
                <a:noFill/>
              </a:ln>
              <a:solidFill>
                <a:srgbClr val="0073B6"/>
              </a:solidFill>
              <a:effectLst/>
              <a:highlight>
                <a:srgbClr val="C0C0C0"/>
              </a:highlight>
              <a:uLnTx/>
              <a:uFillTx/>
              <a:latin typeface="Nirmala UI" panose="020B0502040204020203" pitchFamily="34" charset="0"/>
              <a:ea typeface="+mn-ea"/>
              <a:cs typeface="Nirmala UI" panose="020B0502040204020203" pitchFamily="34" charset="0"/>
            </a:endParaRPr>
          </a:p>
        </p:txBody>
      </p:sp>
    </p:spTree>
    <p:extLst>
      <p:ext uri="{BB962C8B-B14F-4D97-AF65-F5344CB8AC3E}">
        <p14:creationId xmlns:p14="http://schemas.microsoft.com/office/powerpoint/2010/main" val="2124972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403225"/>
            <a:ext cx="7502525"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7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Scenario </a:t>
            </a:r>
          </a:p>
        </p:txBody>
      </p:sp>
      <p:sp>
        <p:nvSpPr>
          <p:cNvPr id="2" name="Content Placeholder 1"/>
          <p:cNvSpPr>
            <a:spLocks noGrp="1"/>
          </p:cNvSpPr>
          <p:nvPr>
            <p:ph sz="quarter" idx="15"/>
          </p:nvPr>
        </p:nvSpPr>
        <p:spPr>
          <a:xfrm>
            <a:off x="607479" y="1421162"/>
            <a:ext cx="8393220" cy="4303643"/>
          </a:xfrm>
        </p:spPr>
        <p:txBody>
          <a:bodyPr>
            <a:normAutofit/>
          </a:bodyPr>
          <a:lstStyle/>
          <a:p>
            <a:pPr lvl="0" fontAlgn="base">
              <a:lnSpc>
                <a:spcPct val="100000"/>
              </a:lnSpc>
              <a:spcBef>
                <a:spcPts val="400"/>
              </a:spcBef>
              <a:spcAft>
                <a:spcPts val="400"/>
              </a:spcAft>
            </a:pPr>
            <a:r>
              <a:rPr lang="en-US" sz="2400" dirty="0"/>
              <a:t>New development: Minutes ago, a local law enforcement officer arrived at the front door and ordered the evacuation of this facility within two hours. This is an evacuation order for immediate evacuation due to wildfire. </a:t>
            </a:r>
          </a:p>
          <a:p>
            <a:pPr lvl="0" fontAlgn="base">
              <a:lnSpc>
                <a:spcPct val="100000"/>
              </a:lnSpc>
              <a:spcBef>
                <a:spcPts val="400"/>
              </a:spcBef>
              <a:spcAft>
                <a:spcPts val="400"/>
              </a:spcAft>
            </a:pPr>
            <a:endParaRPr lang="en-US" sz="2400" dirty="0"/>
          </a:p>
          <a:p>
            <a:pPr lvl="0" fontAlgn="base">
              <a:lnSpc>
                <a:spcPct val="100000"/>
              </a:lnSpc>
              <a:spcBef>
                <a:spcPts val="400"/>
              </a:spcBef>
              <a:spcAft>
                <a:spcPts val="400"/>
              </a:spcAft>
            </a:pPr>
            <a:r>
              <a:rPr lang="en-US" sz="2400" dirty="0"/>
              <a:t>The officer indicated we would receive a Reverse 9-1-1 phone call containing more information on how to contact the county emergency operations center, but for now, the county is ordering immediate evacuation with approximately two hours to complete the evacuation.</a:t>
            </a:r>
          </a:p>
        </p:txBody>
      </p:sp>
      <p:sp>
        <p:nvSpPr>
          <p:cNvPr id="4" name="Slide Number Placeholder 3">
            <a:extLst>
              <a:ext uri="{FF2B5EF4-FFF2-40B4-BE49-F238E27FC236}">
                <a16:creationId xmlns:a16="http://schemas.microsoft.com/office/drawing/2014/main" id="{0452E74D-07B7-1814-D7E2-6D0CFC9B5298}"/>
              </a:ext>
            </a:extLst>
          </p:cNvPr>
          <p:cNvSpPr>
            <a:spLocks noGrp="1"/>
          </p:cNvSpPr>
          <p:nvPr>
            <p:ph type="sldNum" sz="quarter" idx="12"/>
          </p:nvPr>
        </p:nvSpPr>
        <p:spPr/>
        <p:txBody>
          <a:bodyPr/>
          <a:lstStyle/>
          <a:p>
            <a:fld id="{8FCC257D-A786-9244-9E17-CE618C8B9275}" type="slidenum">
              <a:rPr lang="en-US" smtClean="0"/>
              <a:t>16</a:t>
            </a:fld>
            <a:endParaRPr lang="en-US"/>
          </a:p>
        </p:txBody>
      </p:sp>
      <p:pic>
        <p:nvPicPr>
          <p:cNvPr id="6" name="Picture 5" descr="Stopwatch on white background">
            <a:extLst>
              <a:ext uri="{FF2B5EF4-FFF2-40B4-BE49-F238E27FC236}">
                <a16:creationId xmlns:a16="http://schemas.microsoft.com/office/drawing/2014/main" id="{99F40D49-90DA-02C8-0101-E4A7010D3AC7}"/>
              </a:ext>
            </a:extLst>
          </p:cNvPr>
          <p:cNvPicPr>
            <a:picLocks noChangeAspect="1"/>
          </p:cNvPicPr>
          <p:nvPr/>
        </p:nvPicPr>
        <p:blipFill>
          <a:blip r:embed="rId3"/>
          <a:stretch>
            <a:fillRect/>
          </a:stretch>
        </p:blipFill>
        <p:spPr>
          <a:xfrm>
            <a:off x="9308112" y="1903862"/>
            <a:ext cx="2067137" cy="2511188"/>
          </a:xfrm>
          <a:prstGeom prst="rect">
            <a:avLst/>
          </a:prstGeom>
        </p:spPr>
      </p:pic>
    </p:spTree>
    <p:extLst>
      <p:ext uri="{BB962C8B-B14F-4D97-AF65-F5344CB8AC3E}">
        <p14:creationId xmlns:p14="http://schemas.microsoft.com/office/powerpoint/2010/main" val="2720115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727E4C5-EDC0-4DDB-8D1B-99FC7E241A2D}"/>
              </a:ext>
            </a:extLst>
          </p:cNvPr>
          <p:cNvSpPr>
            <a:spLocks noGrp="1"/>
          </p:cNvSpPr>
          <p:nvPr>
            <p:ph type="title" idx="4294967295"/>
          </p:nvPr>
        </p:nvSpPr>
        <p:spPr>
          <a:xfrm>
            <a:off x="536575" y="403225"/>
            <a:ext cx="7502525"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Scenario Update</a:t>
            </a:r>
            <a:endParaRPr kumimoji="0" lang="en-US" sz="4267" b="0" i="0" u="none" strike="noStrike" kern="1200" cap="none" spc="0" normalizeH="0" baseline="0" noProof="0" dirty="0">
              <a:ln>
                <a:noFill/>
              </a:ln>
              <a:solidFill>
                <a:srgbClr val="0073B6"/>
              </a:solidFill>
              <a:effectLst/>
              <a:highlight>
                <a:srgbClr val="C0C0C0"/>
              </a:highlight>
              <a:uLnTx/>
              <a:uFillTx/>
              <a:latin typeface="Nirmala UI" panose="020B0502040204020203" pitchFamily="34" charset="0"/>
              <a:ea typeface="+mn-ea"/>
              <a:cs typeface="Nirmala UI" panose="020B0502040204020203" pitchFamily="34" charset="0"/>
            </a:endParaRPr>
          </a:p>
        </p:txBody>
      </p:sp>
      <p:sp>
        <p:nvSpPr>
          <p:cNvPr id="12" name="Content Placeholder 3">
            <a:extLst>
              <a:ext uri="{FF2B5EF4-FFF2-40B4-BE49-F238E27FC236}">
                <a16:creationId xmlns:a16="http://schemas.microsoft.com/office/drawing/2014/main" id="{4DCCAD5A-84A7-4F4A-A614-A376CB1C5891}"/>
              </a:ext>
            </a:extLst>
          </p:cNvPr>
          <p:cNvSpPr>
            <a:spLocks noGrp="1"/>
          </p:cNvSpPr>
          <p:nvPr>
            <p:ph sz="quarter" idx="15"/>
          </p:nvPr>
        </p:nvSpPr>
        <p:spPr>
          <a:xfrm>
            <a:off x="611692" y="1446026"/>
            <a:ext cx="7372247" cy="2716542"/>
          </a:xfrm>
        </p:spPr>
        <p:txBody>
          <a:bodyPr>
            <a:normAutofit/>
          </a:bodyPr>
          <a:lstStyle/>
          <a:p>
            <a:pPr>
              <a:lnSpc>
                <a:spcPct val="100000"/>
              </a:lnSpc>
              <a:spcBef>
                <a:spcPts val="400"/>
              </a:spcBef>
              <a:spcAft>
                <a:spcPts val="400"/>
              </a:spcAft>
            </a:pPr>
            <a:r>
              <a:rPr lang="en-US" sz="2400" dirty="0"/>
              <a:t>Please work together, using flipcharts or other notes, to </a:t>
            </a:r>
            <a:r>
              <a:rPr lang="en-US" sz="2400" b="1" dirty="0"/>
              <a:t>make an action plan</a:t>
            </a:r>
            <a:r>
              <a:rPr lang="en-US" sz="2400" dirty="0"/>
              <a:t> that lists all of the activities/actions that must occur now in order to evacuate. Use the preceding discussion, the EOP and any other evacuation planning materials available to take notes and complete the list. The list should include delegated tasks. </a:t>
            </a:r>
          </a:p>
          <a:p>
            <a:pPr>
              <a:lnSpc>
                <a:spcPct val="100000"/>
              </a:lnSpc>
              <a:spcBef>
                <a:spcPts val="400"/>
              </a:spcBef>
              <a:spcAft>
                <a:spcPts val="400"/>
              </a:spcAft>
            </a:pPr>
            <a:endParaRPr lang="en-US" sz="2400" dirty="0"/>
          </a:p>
        </p:txBody>
      </p:sp>
      <p:sp>
        <p:nvSpPr>
          <p:cNvPr id="2" name="Slide Number Placeholder 1">
            <a:extLst>
              <a:ext uri="{FF2B5EF4-FFF2-40B4-BE49-F238E27FC236}">
                <a16:creationId xmlns:a16="http://schemas.microsoft.com/office/drawing/2014/main" id="{0B962A15-D2FC-247B-EA9B-ACECDC3E94BF}"/>
              </a:ext>
            </a:extLst>
          </p:cNvPr>
          <p:cNvSpPr>
            <a:spLocks noGrp="1"/>
          </p:cNvSpPr>
          <p:nvPr>
            <p:ph type="sldNum" sz="quarter" idx="12"/>
          </p:nvPr>
        </p:nvSpPr>
        <p:spPr/>
        <p:txBody>
          <a:bodyPr/>
          <a:lstStyle/>
          <a:p>
            <a:fld id="{8FCC257D-A786-9244-9E17-CE618C8B9275}" type="slidenum">
              <a:rPr lang="en-US" smtClean="0"/>
              <a:t>17</a:t>
            </a:fld>
            <a:endParaRPr lang="en-US"/>
          </a:p>
        </p:txBody>
      </p:sp>
      <p:pic>
        <p:nvPicPr>
          <p:cNvPr id="6" name="Picture 5">
            <a:extLst>
              <a:ext uri="{FF2B5EF4-FFF2-40B4-BE49-F238E27FC236}">
                <a16:creationId xmlns:a16="http://schemas.microsoft.com/office/drawing/2014/main" id="{EC7FC9B4-E0FC-9D61-166A-ECD337A9F53F}"/>
              </a:ext>
              <a:ext uri="{C183D7F6-B498-43B3-948B-1728B52AA6E4}">
                <adec:decorative xmlns:adec="http://schemas.microsoft.com/office/drawing/2017/decorative" val="1"/>
              </a:ext>
            </a:extLst>
          </p:cNvPr>
          <p:cNvPicPr>
            <a:picLocks noChangeAspect="1"/>
          </p:cNvPicPr>
          <p:nvPr/>
        </p:nvPicPr>
        <p:blipFill rotWithShape="1">
          <a:blip r:embed="rId3"/>
          <a:srcRect l="34953" t="37247" r="8512"/>
          <a:stretch/>
        </p:blipFill>
        <p:spPr>
          <a:xfrm>
            <a:off x="8386549" y="1541011"/>
            <a:ext cx="2941275" cy="238123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4E2A06F-6879-44D3-9E63-D471C2146057}"/>
              </a:ext>
            </a:extLst>
          </p:cNvPr>
          <p:cNvSpPr txBox="1"/>
          <p:nvPr/>
        </p:nvSpPr>
        <p:spPr>
          <a:xfrm>
            <a:off x="611692" y="4374120"/>
            <a:ext cx="10968616" cy="461665"/>
          </a:xfrm>
          <a:prstGeom prst="rect">
            <a:avLst/>
          </a:prstGeom>
          <a:noFill/>
        </p:spPr>
        <p:txBody>
          <a:bodyPr wrap="square">
            <a:spAutoFit/>
          </a:bodyPr>
          <a:lstStyle/>
          <a:p>
            <a:pPr>
              <a:lnSpc>
                <a:spcPct val="100000"/>
              </a:lnSpc>
              <a:spcBef>
                <a:spcPts val="400"/>
              </a:spcBef>
              <a:spcAft>
                <a:spcPts val="400"/>
              </a:spcAft>
            </a:pPr>
            <a:r>
              <a:rPr lang="en-US" sz="2400" dirty="0">
                <a:solidFill>
                  <a:srgbClr val="0073B6"/>
                </a:solidFill>
              </a:rPr>
              <a:t>While completing this list, please consider questions on the next few slides.</a:t>
            </a:r>
          </a:p>
        </p:txBody>
      </p:sp>
    </p:spTree>
    <p:extLst>
      <p:ext uri="{BB962C8B-B14F-4D97-AF65-F5344CB8AC3E}">
        <p14:creationId xmlns:p14="http://schemas.microsoft.com/office/powerpoint/2010/main" val="3902583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E5594F-16B7-F9F6-011F-37502628AAB2}"/>
              </a:ext>
            </a:extLst>
          </p:cNvPr>
          <p:cNvSpPr>
            <a:spLocks noGrp="1"/>
          </p:cNvSpPr>
          <p:nvPr>
            <p:ph type="title" idx="4294967295"/>
          </p:nvPr>
        </p:nvSpPr>
        <p:spPr>
          <a:xfrm>
            <a:off x="536575" y="411163"/>
            <a:ext cx="9248775" cy="65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27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Discussion Questions: Response</a:t>
            </a:r>
          </a:p>
        </p:txBody>
      </p:sp>
      <p:sp>
        <p:nvSpPr>
          <p:cNvPr id="4" name="Content Placeholder 3">
            <a:extLst>
              <a:ext uri="{FF2B5EF4-FFF2-40B4-BE49-F238E27FC236}">
                <a16:creationId xmlns:a16="http://schemas.microsoft.com/office/drawing/2014/main" id="{E466F7CA-B6C9-8B62-811B-1540B71C7BD6}"/>
              </a:ext>
            </a:extLst>
          </p:cNvPr>
          <p:cNvSpPr>
            <a:spLocks noGrp="1"/>
          </p:cNvSpPr>
          <p:nvPr>
            <p:ph sz="quarter" idx="15"/>
          </p:nvPr>
        </p:nvSpPr>
        <p:spPr>
          <a:xfrm>
            <a:off x="659461" y="1318463"/>
            <a:ext cx="10431536" cy="4905874"/>
          </a:xfrm>
        </p:spPr>
        <p:txBody>
          <a:bodyPr/>
          <a:lstStyle/>
          <a:p>
            <a:pPr>
              <a:lnSpc>
                <a:spcPct val="100000"/>
              </a:lnSpc>
              <a:spcBef>
                <a:spcPts val="200"/>
              </a:spcBef>
              <a:spcAft>
                <a:spcPts val="200"/>
              </a:spcAft>
            </a:pPr>
            <a:r>
              <a:rPr lang="en-US" sz="1800" b="1" dirty="0"/>
              <a:t>Evacuation Planning and Coordination:</a:t>
            </a:r>
          </a:p>
          <a:p>
            <a:pPr marL="457200" indent="-457200">
              <a:lnSpc>
                <a:spcPct val="100000"/>
              </a:lnSpc>
              <a:spcBef>
                <a:spcPts val="200"/>
              </a:spcBef>
              <a:spcAft>
                <a:spcPts val="200"/>
              </a:spcAft>
              <a:buFont typeface="Arial" panose="020B0604020202020204" pitchFamily="34" charset="0"/>
              <a:buChar char="•"/>
            </a:pPr>
            <a:r>
              <a:rPr lang="en-US" sz="1800" dirty="0"/>
              <a:t>How are you currently initiating and coordinating the evacuation process, considering the unique needs of the residents, including medical requirements, mobility challenges and emotional well-being?</a:t>
            </a:r>
          </a:p>
          <a:p>
            <a:pPr marL="457200" indent="-457200">
              <a:lnSpc>
                <a:spcPct val="100000"/>
              </a:lnSpc>
              <a:spcBef>
                <a:spcPts val="200"/>
              </a:spcBef>
              <a:spcAft>
                <a:spcPts val="200"/>
              </a:spcAft>
              <a:buFont typeface="Arial" panose="020B0604020202020204" pitchFamily="34" charset="0"/>
              <a:buChar char="•"/>
            </a:pPr>
            <a:r>
              <a:rPr lang="en-US" sz="1800" dirty="0"/>
              <a:t>If you have residents with an infectious disease (influenza, COVID-19, RSV), what precautions are needed to move these individuals?</a:t>
            </a:r>
          </a:p>
          <a:p>
            <a:pPr>
              <a:lnSpc>
                <a:spcPct val="100000"/>
              </a:lnSpc>
              <a:spcBef>
                <a:spcPts val="200"/>
              </a:spcBef>
              <a:spcAft>
                <a:spcPts val="200"/>
              </a:spcAft>
            </a:pPr>
            <a:endParaRPr lang="en-US" sz="1800" dirty="0"/>
          </a:p>
          <a:p>
            <a:pPr>
              <a:lnSpc>
                <a:spcPct val="100000"/>
              </a:lnSpc>
              <a:spcBef>
                <a:spcPts val="200"/>
              </a:spcBef>
              <a:spcAft>
                <a:spcPts val="200"/>
              </a:spcAft>
            </a:pPr>
            <a:r>
              <a:rPr lang="en-US" sz="1800" b="1" dirty="0"/>
              <a:t>Communication Strategies:</a:t>
            </a:r>
          </a:p>
          <a:p>
            <a:pPr marL="457200" indent="-457200">
              <a:lnSpc>
                <a:spcPct val="100000"/>
              </a:lnSpc>
              <a:spcBef>
                <a:spcPts val="200"/>
              </a:spcBef>
              <a:spcAft>
                <a:spcPts val="200"/>
              </a:spcAft>
              <a:buFont typeface="Arial" panose="020B0604020202020204" pitchFamily="34" charset="0"/>
              <a:buChar char="•"/>
            </a:pPr>
            <a:r>
              <a:rPr lang="en-US" sz="1800" dirty="0"/>
              <a:t>What communication channels and protocols are being utilized right now to ensure effective and timely communication with staff, residents, their families and relevant external agencies during all phases of the evacuation?</a:t>
            </a:r>
          </a:p>
          <a:p>
            <a:pPr>
              <a:lnSpc>
                <a:spcPct val="100000"/>
              </a:lnSpc>
              <a:spcBef>
                <a:spcPts val="200"/>
              </a:spcBef>
              <a:spcAft>
                <a:spcPts val="200"/>
              </a:spcAft>
            </a:pPr>
            <a:endParaRPr lang="en-US" sz="1800" dirty="0"/>
          </a:p>
          <a:p>
            <a:pPr>
              <a:lnSpc>
                <a:spcPct val="100000"/>
              </a:lnSpc>
              <a:spcBef>
                <a:spcPts val="200"/>
              </a:spcBef>
              <a:spcAft>
                <a:spcPts val="200"/>
              </a:spcAft>
            </a:pPr>
            <a:r>
              <a:rPr lang="en-US" sz="1800" b="1" dirty="0"/>
              <a:t>Resource Allocation and Logistics:</a:t>
            </a:r>
          </a:p>
          <a:p>
            <a:pPr marL="342900" indent="-342900">
              <a:lnSpc>
                <a:spcPct val="100000"/>
              </a:lnSpc>
              <a:spcBef>
                <a:spcPts val="200"/>
              </a:spcBef>
              <a:spcAft>
                <a:spcPts val="200"/>
              </a:spcAft>
              <a:buFont typeface="Arial" panose="020B0604020202020204" pitchFamily="34" charset="0"/>
              <a:buChar char="•"/>
            </a:pPr>
            <a:r>
              <a:rPr lang="en-US" sz="1800" dirty="0"/>
              <a:t>At this moment, how are you determining the appropriate allocation of resources such as transportation, medical personnel and supplies to support the evacuation process? What considerations are being considered when selecting alternate care facilities or shelters?</a:t>
            </a:r>
          </a:p>
        </p:txBody>
      </p:sp>
      <p:sp>
        <p:nvSpPr>
          <p:cNvPr id="2" name="Slide Number Placeholder 1">
            <a:extLst>
              <a:ext uri="{FF2B5EF4-FFF2-40B4-BE49-F238E27FC236}">
                <a16:creationId xmlns:a16="http://schemas.microsoft.com/office/drawing/2014/main" id="{62C116A6-E70B-E1D6-8314-9B7C0D1654E3}"/>
              </a:ext>
            </a:extLst>
          </p:cNvPr>
          <p:cNvSpPr>
            <a:spLocks noGrp="1"/>
          </p:cNvSpPr>
          <p:nvPr>
            <p:ph type="sldNum" sz="quarter" idx="12"/>
          </p:nvPr>
        </p:nvSpPr>
        <p:spPr/>
        <p:txBody>
          <a:bodyPr/>
          <a:lstStyle/>
          <a:p>
            <a:fld id="{8FCC257D-A786-9244-9E17-CE618C8B9275}" type="slidenum">
              <a:rPr lang="en-US" smtClean="0"/>
              <a:t>18</a:t>
            </a:fld>
            <a:endParaRPr lang="en-US"/>
          </a:p>
        </p:txBody>
      </p:sp>
    </p:spTree>
    <p:extLst>
      <p:ext uri="{BB962C8B-B14F-4D97-AF65-F5344CB8AC3E}">
        <p14:creationId xmlns:p14="http://schemas.microsoft.com/office/powerpoint/2010/main" val="1498786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E5594F-16B7-F9F6-011F-37502628AAB2}"/>
              </a:ext>
            </a:extLst>
          </p:cNvPr>
          <p:cNvSpPr>
            <a:spLocks noGrp="1"/>
          </p:cNvSpPr>
          <p:nvPr>
            <p:ph type="title" idx="4294967295"/>
          </p:nvPr>
        </p:nvSpPr>
        <p:spPr>
          <a:xfrm>
            <a:off x="536575" y="411163"/>
            <a:ext cx="9248775" cy="5984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Discussion Questions: Response, continued</a:t>
            </a:r>
          </a:p>
        </p:txBody>
      </p:sp>
      <p:sp>
        <p:nvSpPr>
          <p:cNvPr id="4" name="Content Placeholder 3">
            <a:extLst>
              <a:ext uri="{FF2B5EF4-FFF2-40B4-BE49-F238E27FC236}">
                <a16:creationId xmlns:a16="http://schemas.microsoft.com/office/drawing/2014/main" id="{E466F7CA-B6C9-8B62-811B-1540B71C7BD6}"/>
              </a:ext>
            </a:extLst>
          </p:cNvPr>
          <p:cNvSpPr>
            <a:spLocks noGrp="1"/>
          </p:cNvSpPr>
          <p:nvPr>
            <p:ph sz="quarter" idx="15"/>
          </p:nvPr>
        </p:nvSpPr>
        <p:spPr>
          <a:xfrm>
            <a:off x="659460" y="1317190"/>
            <a:ext cx="10735903" cy="4390884"/>
          </a:xfrm>
        </p:spPr>
        <p:txBody>
          <a:bodyPr/>
          <a:lstStyle/>
          <a:p>
            <a:pPr>
              <a:lnSpc>
                <a:spcPct val="100000"/>
              </a:lnSpc>
              <a:spcBef>
                <a:spcPts val="200"/>
              </a:spcBef>
              <a:spcAft>
                <a:spcPts val="200"/>
              </a:spcAft>
            </a:pPr>
            <a:r>
              <a:rPr lang="en-US" sz="1800" b="1" dirty="0"/>
              <a:t>Staff Training and Support:</a:t>
            </a:r>
          </a:p>
          <a:p>
            <a:pPr marL="342900" indent="-342900">
              <a:lnSpc>
                <a:spcPct val="100000"/>
              </a:lnSpc>
              <a:spcBef>
                <a:spcPts val="200"/>
              </a:spcBef>
              <a:spcAft>
                <a:spcPts val="200"/>
              </a:spcAft>
              <a:buFont typeface="Arial" panose="020B0604020202020204" pitchFamily="34" charset="0"/>
              <a:buChar char="•"/>
            </a:pPr>
            <a:r>
              <a:rPr lang="en-US" sz="1800" dirty="0"/>
              <a:t>What measures are currently in place to train and support staff during the evacuation, especially those tasked with assisting residents with various levels of physical and cognitive abilities? How are you addressing potential staff shortages during this emergency?</a:t>
            </a:r>
          </a:p>
          <a:p>
            <a:pPr>
              <a:lnSpc>
                <a:spcPct val="100000"/>
              </a:lnSpc>
              <a:spcBef>
                <a:spcPts val="200"/>
              </a:spcBef>
              <a:spcAft>
                <a:spcPts val="200"/>
              </a:spcAft>
            </a:pPr>
            <a:endParaRPr lang="en-US" sz="1800" dirty="0"/>
          </a:p>
          <a:p>
            <a:pPr>
              <a:lnSpc>
                <a:spcPct val="100000"/>
              </a:lnSpc>
              <a:spcBef>
                <a:spcPts val="200"/>
              </a:spcBef>
              <a:spcAft>
                <a:spcPts val="200"/>
              </a:spcAft>
            </a:pPr>
            <a:r>
              <a:rPr lang="en-US" sz="1800" b="1" dirty="0"/>
              <a:t>Patient and Family Engagement:</a:t>
            </a:r>
          </a:p>
          <a:p>
            <a:pPr marL="342900" indent="-342900">
              <a:lnSpc>
                <a:spcPct val="100000"/>
              </a:lnSpc>
              <a:spcBef>
                <a:spcPts val="200"/>
              </a:spcBef>
              <a:spcAft>
                <a:spcPts val="200"/>
              </a:spcAft>
              <a:buFont typeface="Arial" panose="020B0604020202020204" pitchFamily="34" charset="0"/>
              <a:buChar char="•"/>
            </a:pPr>
            <a:r>
              <a:rPr lang="en-US" sz="1800" dirty="0"/>
              <a:t>In the midst of the evacuation, how are you involving residents and their families, ensuring their input and concerns are considered? What steps are being taken to support their emotional well-being during the evacuation?</a:t>
            </a:r>
          </a:p>
          <a:p>
            <a:pPr>
              <a:lnSpc>
                <a:spcPct val="100000"/>
              </a:lnSpc>
              <a:spcBef>
                <a:spcPts val="200"/>
              </a:spcBef>
              <a:spcAft>
                <a:spcPts val="200"/>
              </a:spcAft>
            </a:pPr>
            <a:endParaRPr lang="en-US" sz="1800" dirty="0"/>
          </a:p>
          <a:p>
            <a:pPr>
              <a:lnSpc>
                <a:spcPct val="100000"/>
              </a:lnSpc>
              <a:spcBef>
                <a:spcPts val="200"/>
              </a:spcBef>
              <a:spcAft>
                <a:spcPts val="200"/>
              </a:spcAft>
            </a:pPr>
            <a:r>
              <a:rPr lang="en-US" sz="1800" b="1" dirty="0"/>
              <a:t>Collaboration with External Agencies:</a:t>
            </a:r>
          </a:p>
          <a:p>
            <a:pPr marL="342900" indent="-342900">
              <a:lnSpc>
                <a:spcPct val="100000"/>
              </a:lnSpc>
              <a:spcBef>
                <a:spcPts val="200"/>
              </a:spcBef>
              <a:spcAft>
                <a:spcPts val="200"/>
              </a:spcAft>
              <a:buFont typeface="Arial" panose="020B0604020202020204" pitchFamily="34" charset="0"/>
              <a:buChar char="•"/>
            </a:pPr>
            <a:r>
              <a:rPr lang="en-US" sz="1800" dirty="0"/>
              <a:t>How is your facility currently collaborating with local emergency management agencies, healthcare providers, transportation services and other relevant organizations to ensure a smooth and coordinated evacuation effort? </a:t>
            </a:r>
          </a:p>
        </p:txBody>
      </p:sp>
      <p:sp>
        <p:nvSpPr>
          <p:cNvPr id="2" name="Slide Number Placeholder 1">
            <a:extLst>
              <a:ext uri="{FF2B5EF4-FFF2-40B4-BE49-F238E27FC236}">
                <a16:creationId xmlns:a16="http://schemas.microsoft.com/office/drawing/2014/main" id="{62C116A6-E70B-E1D6-8314-9B7C0D1654E3}"/>
              </a:ext>
            </a:extLst>
          </p:cNvPr>
          <p:cNvSpPr>
            <a:spLocks noGrp="1"/>
          </p:cNvSpPr>
          <p:nvPr>
            <p:ph type="sldNum" sz="quarter" idx="12"/>
          </p:nvPr>
        </p:nvSpPr>
        <p:spPr/>
        <p:txBody>
          <a:bodyPr/>
          <a:lstStyle/>
          <a:p>
            <a:fld id="{8FCC257D-A786-9244-9E17-CE618C8B9275}" type="slidenum">
              <a:rPr lang="en-US" smtClean="0"/>
              <a:t>19</a:t>
            </a:fld>
            <a:endParaRPr lang="en-US"/>
          </a:p>
        </p:txBody>
      </p:sp>
    </p:spTree>
    <p:extLst>
      <p:ext uri="{BB962C8B-B14F-4D97-AF65-F5344CB8AC3E}">
        <p14:creationId xmlns:p14="http://schemas.microsoft.com/office/powerpoint/2010/main" val="3842846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6CFC1F-0174-44F6-A01F-B551EF7A7346}"/>
              </a:ext>
            </a:extLst>
          </p:cNvPr>
          <p:cNvSpPr>
            <a:spLocks noGrp="1"/>
          </p:cNvSpPr>
          <p:nvPr>
            <p:ph type="title" idx="4294967295"/>
          </p:nvPr>
        </p:nvSpPr>
        <p:spPr>
          <a:xfrm>
            <a:off x="0" y="3590925"/>
            <a:ext cx="12192000" cy="12684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Facility Evacuation Exercise</a:t>
            </a:r>
          </a:p>
          <a:p>
            <a:pPr marL="0" marR="0" lvl="0" indent="0" algn="ctr"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Facilitator Guidance Slides</a:t>
            </a:r>
          </a:p>
        </p:txBody>
      </p:sp>
      <p:sp>
        <p:nvSpPr>
          <p:cNvPr id="5" name="Text Placeholder 4">
            <a:extLst>
              <a:ext uri="{FF2B5EF4-FFF2-40B4-BE49-F238E27FC236}">
                <a16:creationId xmlns:a16="http://schemas.microsoft.com/office/drawing/2014/main" id="{2BB42863-7646-457C-8B6E-A562AF14397F}"/>
              </a:ext>
            </a:extLst>
          </p:cNvPr>
          <p:cNvSpPr>
            <a:spLocks/>
          </p:cNvSpPr>
          <p:nvPr/>
        </p:nvSpPr>
        <p:spPr>
          <a:xfrm>
            <a:off x="555292" y="5965751"/>
            <a:ext cx="2472218" cy="427365"/>
          </a:xfrm>
          <a:prstGeom prst="rect">
            <a:avLst/>
          </a:prstGeom>
        </p:spPr>
        <p:txBody>
          <a:bodyPr>
            <a:normAutofit/>
          </a:bodyPr>
          <a:lstStyle/>
          <a:p>
            <a:pPr defTabSz="678942">
              <a:spcAft>
                <a:spcPts val="600"/>
              </a:spcAft>
            </a:pPr>
            <a:r>
              <a:rPr lang="en-US" sz="1337" kern="1200" dirty="0">
                <a:solidFill>
                  <a:srgbClr val="C00000"/>
                </a:solidFill>
                <a:highlight>
                  <a:srgbClr val="FFFF00"/>
                </a:highlight>
                <a:latin typeface="+mn-lt"/>
                <a:ea typeface="+mn-ea"/>
                <a:cs typeface="+mn-cs"/>
              </a:rPr>
              <a:t>[Insert exercise date]</a:t>
            </a:r>
          </a:p>
        </p:txBody>
      </p:sp>
      <p:sp>
        <p:nvSpPr>
          <p:cNvPr id="2" name="Text Placeholder 4">
            <a:extLst>
              <a:ext uri="{FF2B5EF4-FFF2-40B4-BE49-F238E27FC236}">
                <a16:creationId xmlns:a16="http://schemas.microsoft.com/office/drawing/2014/main" id="{26B37BDD-37D6-2ABE-098E-580F84E3486F}"/>
              </a:ext>
            </a:extLst>
          </p:cNvPr>
          <p:cNvSpPr>
            <a:spLocks/>
          </p:cNvSpPr>
          <p:nvPr/>
        </p:nvSpPr>
        <p:spPr>
          <a:xfrm>
            <a:off x="753486" y="4971820"/>
            <a:ext cx="10685027" cy="530506"/>
          </a:xfrm>
          <a:prstGeom prst="rect">
            <a:avLst/>
          </a:prstGeom>
        </p:spPr>
        <p:txBody>
          <a:bodyPr>
            <a:normAutofit/>
          </a:bodyPr>
          <a:lstStyle/>
          <a:p>
            <a:pPr algn="ctr" defTabSz="678942">
              <a:spcAft>
                <a:spcPts val="600"/>
              </a:spcAft>
            </a:pPr>
            <a:r>
              <a:rPr lang="en-US" sz="1337" kern="1200" dirty="0">
                <a:solidFill>
                  <a:srgbClr val="C00000"/>
                </a:solidFill>
                <a:highlight>
                  <a:srgbClr val="FFFF00"/>
                </a:highlight>
                <a:latin typeface="+mn-lt"/>
                <a:ea typeface="+mn-ea"/>
                <a:cs typeface="+mn-cs"/>
              </a:rPr>
              <a:t>[Insert any additional information for title slide]</a:t>
            </a:r>
            <a:endParaRPr lang="en-US" dirty="0">
              <a:solidFill>
                <a:srgbClr val="C00000"/>
              </a:solidFill>
              <a:highlight>
                <a:srgbClr val="FFFF00"/>
              </a:highlight>
            </a:endParaRPr>
          </a:p>
        </p:txBody>
      </p:sp>
    </p:spTree>
    <p:extLst>
      <p:ext uri="{BB962C8B-B14F-4D97-AF65-F5344CB8AC3E}">
        <p14:creationId xmlns:p14="http://schemas.microsoft.com/office/powerpoint/2010/main" val="2918371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7F6DE-52B3-1FB8-6DEC-5D68D7B8A8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0281C8-8560-54ED-4066-722BBBEEA204}"/>
              </a:ext>
            </a:extLst>
          </p:cNvPr>
          <p:cNvSpPr>
            <a:spLocks noGrp="1"/>
          </p:cNvSpPr>
          <p:nvPr>
            <p:ph type="title" idx="4294967295"/>
          </p:nvPr>
        </p:nvSpPr>
        <p:spPr>
          <a:xfrm>
            <a:off x="536575" y="403225"/>
            <a:ext cx="7502525"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Break</a:t>
            </a:r>
          </a:p>
        </p:txBody>
      </p:sp>
      <p:sp>
        <p:nvSpPr>
          <p:cNvPr id="5" name="Slide Number Placeholder 4">
            <a:extLst>
              <a:ext uri="{FF2B5EF4-FFF2-40B4-BE49-F238E27FC236}">
                <a16:creationId xmlns:a16="http://schemas.microsoft.com/office/drawing/2014/main" id="{36066DE1-09DD-CE90-3524-9BB197989185}"/>
              </a:ext>
            </a:extLst>
          </p:cNvPr>
          <p:cNvSpPr>
            <a:spLocks noGrp="1"/>
          </p:cNvSpPr>
          <p:nvPr>
            <p:ph type="sldNum" sz="quarter" idx="12"/>
          </p:nvPr>
        </p:nvSpPr>
        <p:spPr/>
        <p:txBody>
          <a:bodyPr/>
          <a:lstStyle/>
          <a:p>
            <a:fld id="{8FCC257D-A786-9244-9E17-CE618C8B9275}" type="slidenum">
              <a:rPr lang="en-US" smtClean="0"/>
              <a:t>20</a:t>
            </a:fld>
            <a:endParaRPr lang="en-US"/>
          </a:p>
        </p:txBody>
      </p:sp>
      <p:sp>
        <p:nvSpPr>
          <p:cNvPr id="6" name="Rectangle 5">
            <a:extLst>
              <a:ext uri="{FF2B5EF4-FFF2-40B4-BE49-F238E27FC236}">
                <a16:creationId xmlns:a16="http://schemas.microsoft.com/office/drawing/2014/main" id="{9159CBE7-6D61-BA37-1744-64662F507FBA}"/>
              </a:ext>
              <a:ext uri="{C183D7F6-B498-43B3-948B-1728B52AA6E4}">
                <adec:decorative xmlns:adec="http://schemas.microsoft.com/office/drawing/2017/decorative" val="1"/>
              </a:ext>
            </a:extLst>
          </p:cNvPr>
          <p:cNvSpPr/>
          <p:nvPr/>
        </p:nvSpPr>
        <p:spPr>
          <a:xfrm>
            <a:off x="1960728" y="1111988"/>
            <a:ext cx="8270543" cy="4770501"/>
          </a:xfrm>
          <a:prstGeom prst="rect">
            <a:avLst/>
          </a:prstGeom>
          <a:solidFill>
            <a:srgbClr val="005288"/>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descr="Countdown timer">
                <a:extLst>
                  <a:ext uri="{FF2B5EF4-FFF2-40B4-BE49-F238E27FC236}">
                    <a16:creationId xmlns:a16="http://schemas.microsoft.com/office/drawing/2014/main" id="{A937A97C-9078-6BDD-5C40-D11147D84EE3}"/>
                  </a:ext>
                </a:extLst>
              </p:cNvPr>
              <p:cNvGraphicFramePr>
                <a:graphicFrameLocks noGrp="1"/>
              </p:cNvGraphicFramePr>
              <p:nvPr>
                <p:extLst>
                  <p:ext uri="{D42A27DB-BD31-4B8C-83A1-F6EECF244321}">
                    <p14:modId xmlns:p14="http://schemas.microsoft.com/office/powerpoint/2010/main" val="4183267229"/>
                  </p:ext>
                </p:extLst>
              </p:nvPr>
            </p:nvGraphicFramePr>
            <p:xfrm>
              <a:off x="2586280" y="1322055"/>
              <a:ext cx="7019438" cy="435036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Add-in 1" descr="Countdown timer">
                <a:extLst>
                  <a:ext uri="{FF2B5EF4-FFF2-40B4-BE49-F238E27FC236}">
                    <a16:creationId xmlns:a16="http://schemas.microsoft.com/office/drawing/2014/main" id="{A937A97C-9078-6BDD-5C40-D11147D84EE3}"/>
                  </a:ext>
                </a:extLst>
              </p:cNvPr>
              <p:cNvPicPr>
                <a:picLocks noGrp="1" noRot="1" noChangeAspect="1" noMove="1" noResize="1" noEditPoints="1" noAdjustHandles="1" noChangeArrowheads="1" noChangeShapeType="1"/>
              </p:cNvPicPr>
              <p:nvPr/>
            </p:nvPicPr>
            <p:blipFill>
              <a:blip r:embed="rId4"/>
              <a:stretch>
                <a:fillRect/>
              </a:stretch>
            </p:blipFill>
            <p:spPr>
              <a:xfrm>
                <a:off x="2586280" y="1322055"/>
                <a:ext cx="7019438" cy="4350365"/>
              </a:xfrm>
              <a:prstGeom prst="rect">
                <a:avLst/>
              </a:prstGeom>
            </p:spPr>
          </p:pic>
        </mc:Fallback>
      </mc:AlternateContent>
    </p:spTree>
    <p:extLst>
      <p:ext uri="{BB962C8B-B14F-4D97-AF65-F5344CB8AC3E}">
        <p14:creationId xmlns:p14="http://schemas.microsoft.com/office/powerpoint/2010/main" val="1096045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403225"/>
            <a:ext cx="7502525"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Hotwash</a:t>
            </a:r>
          </a:p>
        </p:txBody>
      </p:sp>
      <p:sp>
        <p:nvSpPr>
          <p:cNvPr id="2" name="Content Placeholder 1">
            <a:extLst>
              <a:ext uri="{FF2B5EF4-FFF2-40B4-BE49-F238E27FC236}">
                <a16:creationId xmlns:a16="http://schemas.microsoft.com/office/drawing/2014/main" id="{434F89BE-54E9-4C12-AF85-0BFCD60A64FC}"/>
              </a:ext>
            </a:extLst>
          </p:cNvPr>
          <p:cNvSpPr>
            <a:spLocks noGrp="1"/>
          </p:cNvSpPr>
          <p:nvPr>
            <p:ph sz="quarter" idx="15"/>
          </p:nvPr>
        </p:nvSpPr>
        <p:spPr>
          <a:xfrm>
            <a:off x="591221" y="1347575"/>
            <a:ext cx="7501493" cy="4303643"/>
          </a:xfrm>
        </p:spPr>
        <p:txBody>
          <a:bodyPr vert="horz" lIns="91440" tIns="45720" rIns="91440" bIns="45720" rtlCol="0">
            <a:normAutofit/>
          </a:bodyPr>
          <a:lstStyle/>
          <a:p>
            <a:pPr marL="109855" indent="-457200">
              <a:lnSpc>
                <a:spcPct val="100000"/>
              </a:lnSpc>
              <a:spcBef>
                <a:spcPts val="400"/>
              </a:spcBef>
              <a:spcAft>
                <a:spcPts val="400"/>
              </a:spcAft>
              <a:buFont typeface="Arial" panose="020B0604020202020204" pitchFamily="34" charset="0"/>
              <a:buChar char="•"/>
            </a:pPr>
            <a:r>
              <a:rPr lang="en-US" sz="2400" dirty="0">
                <a:latin typeface="+mn-lt"/>
              </a:rPr>
              <a:t>For each discussion theme, identify the following:</a:t>
            </a:r>
          </a:p>
          <a:p>
            <a:pPr marL="1024232" lvl="1" indent="-457200">
              <a:lnSpc>
                <a:spcPct val="100000"/>
              </a:lnSpc>
              <a:spcBef>
                <a:spcPts val="400"/>
              </a:spcBef>
              <a:spcAft>
                <a:spcPts val="400"/>
              </a:spcAft>
              <a:buFont typeface="Nirmala UI" panose="020B0502040204020203" pitchFamily="34" charset="0"/>
              <a:buChar char="−"/>
            </a:pPr>
            <a:r>
              <a:rPr lang="en-US" sz="2000" dirty="0">
                <a:solidFill>
                  <a:srgbClr val="0073B6"/>
                </a:solidFill>
              </a:rPr>
              <a:t>Strengths/identified best practices</a:t>
            </a:r>
          </a:p>
          <a:p>
            <a:pPr marL="1024232" lvl="1" indent="-457200">
              <a:lnSpc>
                <a:spcPct val="100000"/>
              </a:lnSpc>
              <a:spcBef>
                <a:spcPts val="400"/>
              </a:spcBef>
              <a:spcAft>
                <a:spcPts val="400"/>
              </a:spcAft>
              <a:buFont typeface="Nirmala UI" panose="020B0502040204020203" pitchFamily="34" charset="0"/>
              <a:buChar char="−"/>
            </a:pPr>
            <a:r>
              <a:rPr lang="en-US" sz="2000" dirty="0">
                <a:solidFill>
                  <a:srgbClr val="0073B6"/>
                </a:solidFill>
              </a:rPr>
              <a:t>Issues/areas for improvement</a:t>
            </a:r>
          </a:p>
          <a:p>
            <a:pPr marL="1024232" lvl="1" indent="-457200">
              <a:lnSpc>
                <a:spcPct val="100000"/>
              </a:lnSpc>
              <a:spcBef>
                <a:spcPts val="400"/>
              </a:spcBef>
              <a:spcAft>
                <a:spcPts val="400"/>
              </a:spcAft>
              <a:buFont typeface="Nirmala UI" panose="020B0502040204020203" pitchFamily="34" charset="0"/>
              <a:buChar char="−"/>
            </a:pPr>
            <a:r>
              <a:rPr lang="en-US" sz="2000" dirty="0">
                <a:solidFill>
                  <a:srgbClr val="0073B6"/>
                </a:solidFill>
              </a:rPr>
              <a:t>Potential corrective actions</a:t>
            </a:r>
          </a:p>
          <a:p>
            <a:pPr marL="1024232" lvl="1" indent="-457200">
              <a:lnSpc>
                <a:spcPct val="100000"/>
              </a:lnSpc>
              <a:spcBef>
                <a:spcPts val="400"/>
              </a:spcBef>
              <a:spcAft>
                <a:spcPts val="400"/>
              </a:spcAft>
              <a:buFont typeface="Nirmala UI" panose="020B0502040204020203" pitchFamily="34" charset="0"/>
              <a:buChar char="−"/>
            </a:pPr>
            <a:r>
              <a:rPr lang="en-US" sz="2000" dirty="0">
                <a:solidFill>
                  <a:srgbClr val="0073B6"/>
                </a:solidFill>
              </a:rPr>
              <a:t>Primary responsible organization</a:t>
            </a:r>
          </a:p>
          <a:p>
            <a:pPr marL="1024232" lvl="1" indent="-457200">
              <a:lnSpc>
                <a:spcPct val="100000"/>
              </a:lnSpc>
              <a:spcBef>
                <a:spcPts val="400"/>
              </a:spcBef>
              <a:spcAft>
                <a:spcPts val="400"/>
              </a:spcAft>
              <a:buFont typeface="Nirmala UI" panose="020B0502040204020203" pitchFamily="34" charset="0"/>
              <a:buChar char="−"/>
            </a:pPr>
            <a:r>
              <a:rPr lang="en-US" sz="2000" dirty="0">
                <a:solidFill>
                  <a:srgbClr val="0073B6"/>
                </a:solidFill>
              </a:rPr>
              <a:t>Organization POC</a:t>
            </a:r>
          </a:p>
          <a:p>
            <a:pPr marL="1024232" lvl="1" indent="-457200">
              <a:lnSpc>
                <a:spcPct val="100000"/>
              </a:lnSpc>
              <a:spcBef>
                <a:spcPts val="400"/>
              </a:spcBef>
              <a:spcAft>
                <a:spcPts val="400"/>
              </a:spcAft>
              <a:buFont typeface="Nirmala UI" panose="020B0502040204020203" pitchFamily="34" charset="0"/>
              <a:buChar char="−"/>
            </a:pPr>
            <a:r>
              <a:rPr lang="en-US" sz="2000" dirty="0">
                <a:solidFill>
                  <a:srgbClr val="0073B6"/>
                </a:solidFill>
              </a:rPr>
              <a:t>Next steps</a:t>
            </a:r>
          </a:p>
          <a:p>
            <a:pPr marL="109855" indent="-457200">
              <a:lnSpc>
                <a:spcPct val="100000"/>
              </a:lnSpc>
              <a:spcBef>
                <a:spcPts val="400"/>
              </a:spcBef>
              <a:spcAft>
                <a:spcPts val="400"/>
              </a:spcAft>
              <a:buFont typeface="Arial" panose="020B0604020202020204" pitchFamily="34" charset="0"/>
              <a:buChar char="•"/>
            </a:pPr>
            <a:r>
              <a:rPr lang="en-US" sz="2400" dirty="0">
                <a:latin typeface="+mn-lt"/>
              </a:rPr>
              <a:t>Review any major themes</a:t>
            </a:r>
          </a:p>
          <a:p>
            <a:pPr marL="109855" indent="-457200">
              <a:lnSpc>
                <a:spcPct val="100000"/>
              </a:lnSpc>
              <a:spcBef>
                <a:spcPts val="400"/>
              </a:spcBef>
              <a:spcAft>
                <a:spcPts val="400"/>
              </a:spcAft>
              <a:buFont typeface="Arial" panose="020B0604020202020204" pitchFamily="34" charset="0"/>
              <a:buChar char="•"/>
            </a:pPr>
            <a:r>
              <a:rPr lang="en-US" sz="2400" dirty="0">
                <a:latin typeface="+mn-lt"/>
              </a:rPr>
              <a:t>Identify any additional actions needed</a:t>
            </a:r>
          </a:p>
        </p:txBody>
      </p:sp>
      <p:sp>
        <p:nvSpPr>
          <p:cNvPr id="4" name="Slide Number Placeholder 3">
            <a:extLst>
              <a:ext uri="{FF2B5EF4-FFF2-40B4-BE49-F238E27FC236}">
                <a16:creationId xmlns:a16="http://schemas.microsoft.com/office/drawing/2014/main" id="{E259D3C3-2D11-AB7D-A77B-FB039CB852C0}"/>
              </a:ext>
            </a:extLst>
          </p:cNvPr>
          <p:cNvSpPr>
            <a:spLocks noGrp="1"/>
          </p:cNvSpPr>
          <p:nvPr>
            <p:ph type="sldNum" sz="quarter" idx="12"/>
          </p:nvPr>
        </p:nvSpPr>
        <p:spPr/>
        <p:txBody>
          <a:bodyPr/>
          <a:lstStyle/>
          <a:p>
            <a:fld id="{8FCC257D-A786-9244-9E17-CE618C8B9275}" type="slidenum">
              <a:rPr lang="en-US" smtClean="0"/>
              <a:t>21</a:t>
            </a:fld>
            <a:endParaRPr lang="en-US"/>
          </a:p>
        </p:txBody>
      </p:sp>
      <p:pic>
        <p:nvPicPr>
          <p:cNvPr id="6" name="Picture 5">
            <a:extLst>
              <a:ext uri="{FF2B5EF4-FFF2-40B4-BE49-F238E27FC236}">
                <a16:creationId xmlns:a16="http://schemas.microsoft.com/office/drawing/2014/main" id="{9B3F46E4-C06B-7633-618C-9A37E0F83C70}"/>
              </a:ext>
              <a:ext uri="{C183D7F6-B498-43B3-948B-1728B52AA6E4}">
                <adec:decorative xmlns:adec="http://schemas.microsoft.com/office/drawing/2017/decorative" val="1"/>
              </a:ext>
            </a:extLst>
          </p:cNvPr>
          <p:cNvPicPr>
            <a:picLocks noChangeAspect="1"/>
          </p:cNvPicPr>
          <p:nvPr/>
        </p:nvPicPr>
        <p:blipFill rotWithShape="1">
          <a:blip r:embed="rId3"/>
          <a:srcRect l="26496" r="10885"/>
          <a:stretch/>
        </p:blipFill>
        <p:spPr>
          <a:xfrm>
            <a:off x="8674857" y="2009633"/>
            <a:ext cx="2666433" cy="2838734"/>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9718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403225"/>
            <a:ext cx="7502525"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Closing Remarks</a:t>
            </a:r>
          </a:p>
        </p:txBody>
      </p:sp>
      <p:sp>
        <p:nvSpPr>
          <p:cNvPr id="2" name="Content Placeholder 1"/>
          <p:cNvSpPr>
            <a:spLocks noGrp="1"/>
          </p:cNvSpPr>
          <p:nvPr>
            <p:ph sz="quarter" idx="15"/>
          </p:nvPr>
        </p:nvSpPr>
        <p:spPr>
          <a:xfrm>
            <a:off x="645813" y="1678037"/>
            <a:ext cx="10431536" cy="1549659"/>
          </a:xfrm>
        </p:spPr>
        <p:txBody>
          <a:bodyPr>
            <a:normAutofit/>
          </a:bodyPr>
          <a:lstStyle/>
          <a:p>
            <a:pPr>
              <a:spcAft>
                <a:spcPts val="600"/>
              </a:spcAft>
              <a:buClr>
                <a:schemeClr val="tx1">
                  <a:lumMod val="65000"/>
                  <a:lumOff val="35000"/>
                </a:schemeClr>
              </a:buClr>
            </a:pPr>
            <a:r>
              <a:rPr lang="en-US" dirty="0">
                <a:highlight>
                  <a:srgbClr val="FFFF00"/>
                </a:highlight>
                <a:latin typeface="+mn-lt"/>
              </a:rPr>
              <a:t>[Name]</a:t>
            </a:r>
          </a:p>
          <a:p>
            <a:pPr>
              <a:spcAft>
                <a:spcPts val="600"/>
              </a:spcAft>
              <a:buClr>
                <a:schemeClr val="tx1">
                  <a:lumMod val="65000"/>
                  <a:lumOff val="35000"/>
                </a:schemeClr>
              </a:buClr>
            </a:pPr>
            <a:r>
              <a:rPr lang="en-US" dirty="0">
                <a:highlight>
                  <a:srgbClr val="FFFF00"/>
                </a:highlight>
                <a:latin typeface="+mn-lt"/>
              </a:rPr>
              <a:t>[Title]</a:t>
            </a:r>
          </a:p>
          <a:p>
            <a:pPr>
              <a:spcAft>
                <a:spcPts val="600"/>
              </a:spcAft>
              <a:buClr>
                <a:schemeClr val="tx1">
                  <a:lumMod val="65000"/>
                  <a:lumOff val="35000"/>
                </a:schemeClr>
              </a:buClr>
            </a:pPr>
            <a:r>
              <a:rPr lang="en-US" dirty="0">
                <a:highlight>
                  <a:srgbClr val="FFFF00"/>
                </a:highlight>
                <a:latin typeface="+mn-lt"/>
              </a:rPr>
              <a:t>[Organization/Jurisdiction]</a:t>
            </a:r>
          </a:p>
        </p:txBody>
      </p:sp>
      <p:sp>
        <p:nvSpPr>
          <p:cNvPr id="4" name="Slide Number Placeholder 3">
            <a:extLst>
              <a:ext uri="{FF2B5EF4-FFF2-40B4-BE49-F238E27FC236}">
                <a16:creationId xmlns:a16="http://schemas.microsoft.com/office/drawing/2014/main" id="{251E911A-5A8D-D17A-F2AE-5FAEF5EE5B7C}"/>
              </a:ext>
            </a:extLst>
          </p:cNvPr>
          <p:cNvSpPr>
            <a:spLocks noGrp="1"/>
          </p:cNvSpPr>
          <p:nvPr>
            <p:ph type="sldNum" sz="quarter" idx="12"/>
          </p:nvPr>
        </p:nvSpPr>
        <p:spPr/>
        <p:txBody>
          <a:bodyPr/>
          <a:lstStyle/>
          <a:p>
            <a:fld id="{8FCC257D-A786-9244-9E17-CE618C8B9275}" type="slidenum">
              <a:rPr lang="en-US" smtClean="0"/>
              <a:t>22</a:t>
            </a:fld>
            <a:endParaRPr lang="en-US"/>
          </a:p>
        </p:txBody>
      </p:sp>
      <p:sp>
        <p:nvSpPr>
          <p:cNvPr id="5" name="Text Box 2">
            <a:extLst>
              <a:ext uri="{FF2B5EF4-FFF2-40B4-BE49-F238E27FC236}">
                <a16:creationId xmlns:a16="http://schemas.microsoft.com/office/drawing/2014/main" id="{EDF94D9E-284B-2A85-2215-D7B474FA356C}"/>
              </a:ext>
              <a:ext uri="{C183D7F6-B498-43B3-948B-1728B52AA6E4}">
                <adec:decorative xmlns:adec="http://schemas.microsoft.com/office/drawing/2017/decorative" val="1"/>
              </a:ext>
            </a:extLst>
          </p:cNvPr>
          <p:cNvSpPr txBox="1">
            <a:spLocks noChangeArrowheads="1"/>
          </p:cNvSpPr>
          <p:nvPr/>
        </p:nvSpPr>
        <p:spPr bwMode="auto">
          <a:xfrm>
            <a:off x="266132" y="6062776"/>
            <a:ext cx="9587552" cy="415498"/>
          </a:xfrm>
          <a:prstGeom prst="rect">
            <a:avLst/>
          </a:prstGeom>
          <a:noFill/>
          <a:ln w="9525">
            <a:noFill/>
            <a:miter lim="800000"/>
            <a:headEnd/>
            <a:tailEnd/>
          </a:ln>
        </p:spPr>
        <p:txBody>
          <a:bodyPr rot="0" vert="horz" wrap="square" lIns="91440" tIns="45720" rIns="91440" bIns="45720" anchor="t" anchorCtr="0">
            <a:spAutoFit/>
          </a:bodyPr>
          <a:lstStyle/>
          <a:p>
            <a:r>
              <a:rPr lang="en-US" sz="700" dirty="0">
                <a:latin typeface="Calibri" panose="020F0502020204030204" pitchFamily="34" charset="0"/>
                <a:ea typeface="Times New Roman" panose="02020603050405020304" pitchFamily="18" charset="0"/>
                <a:cs typeface="Calibri" panose="020F0502020204030204" pitchFamily="34" charset="0"/>
              </a:rPr>
              <a:t>This material was prepared by Health Quality Innovators (HQI), a Quality Innovation Network-Quality Improvement Organization (QIN-QIO)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HHS. 12SOW/HQI/QIN-QIO-0778-04/26/24</a:t>
            </a:r>
            <a:endParaRPr lang="en-US" sz="7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350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2"/>
          <p:cNvSpPr>
            <a:spLocks noGrp="1" noChangeArrowheads="1"/>
          </p:cNvSpPr>
          <p:nvPr>
            <p:ph type="title" idx="4294967295"/>
          </p:nvPr>
        </p:nvSpPr>
        <p:spPr>
          <a:xfrm>
            <a:off x="536575" y="403225"/>
            <a:ext cx="7502525" cy="787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Welcome and Introductions</a:t>
            </a:r>
          </a:p>
        </p:txBody>
      </p:sp>
      <p:sp>
        <p:nvSpPr>
          <p:cNvPr id="2" name="Slide Number Placeholder 1">
            <a:extLst>
              <a:ext uri="{FF2B5EF4-FFF2-40B4-BE49-F238E27FC236}">
                <a16:creationId xmlns:a16="http://schemas.microsoft.com/office/drawing/2014/main" id="{4784ACC4-9C25-F76D-D871-E6DC03F18B8B}"/>
              </a:ext>
            </a:extLst>
          </p:cNvPr>
          <p:cNvSpPr>
            <a:spLocks noGrp="1"/>
          </p:cNvSpPr>
          <p:nvPr>
            <p:ph type="sldNum" sz="quarter" idx="12"/>
          </p:nvPr>
        </p:nvSpPr>
        <p:spPr/>
        <p:txBody>
          <a:bodyPr/>
          <a:lstStyle/>
          <a:p>
            <a:fld id="{8FCC257D-A786-9244-9E17-CE618C8B9275}" type="slidenum">
              <a:rPr lang="en-US" smtClean="0"/>
              <a:t>3</a:t>
            </a:fld>
            <a:endParaRPr lang="en-US"/>
          </a:p>
        </p:txBody>
      </p:sp>
      <p:sp>
        <p:nvSpPr>
          <p:cNvPr id="3" name="Content Placeholder 2">
            <a:extLst>
              <a:ext uri="{FF2B5EF4-FFF2-40B4-BE49-F238E27FC236}">
                <a16:creationId xmlns:a16="http://schemas.microsoft.com/office/drawing/2014/main" id="{8529482B-B4AC-C834-E1A4-7DFFE657C4E6}"/>
              </a:ext>
            </a:extLst>
          </p:cNvPr>
          <p:cNvSpPr>
            <a:spLocks noGrp="1"/>
          </p:cNvSpPr>
          <p:nvPr>
            <p:ph sz="quarter" idx="14"/>
          </p:nvPr>
        </p:nvSpPr>
        <p:spPr>
          <a:xfrm>
            <a:off x="1294224" y="2231679"/>
            <a:ext cx="3939837" cy="1431867"/>
          </a:xfrm>
        </p:spPr>
        <p:txBody>
          <a:bodyPr/>
          <a:lstStyle/>
          <a:p>
            <a:pPr marL="0" lvl="0" indent="0">
              <a:buNone/>
            </a:pPr>
            <a:r>
              <a:rPr lang="en-US" dirty="0">
                <a:highlight>
                  <a:srgbClr val="FFFF00"/>
                </a:highlight>
              </a:rPr>
              <a:t>[Name]</a:t>
            </a:r>
          </a:p>
          <a:p>
            <a:pPr marL="0" lvl="0" indent="0">
              <a:buNone/>
            </a:pPr>
            <a:r>
              <a:rPr lang="en-US" dirty="0">
                <a:highlight>
                  <a:srgbClr val="FFFF00"/>
                </a:highlight>
              </a:rPr>
              <a:t>[Title]</a:t>
            </a:r>
          </a:p>
          <a:p>
            <a:pPr marL="0" lvl="0" indent="0">
              <a:buNone/>
            </a:pPr>
            <a:r>
              <a:rPr lang="en-US" dirty="0">
                <a:highlight>
                  <a:srgbClr val="FFFF00"/>
                </a:highlight>
              </a:rPr>
              <a:t>[Organization/Jurisdiction]</a:t>
            </a:r>
          </a:p>
        </p:txBody>
      </p:sp>
      <p:sp>
        <p:nvSpPr>
          <p:cNvPr id="4" name="Content Placeholder 2">
            <a:extLst>
              <a:ext uri="{FF2B5EF4-FFF2-40B4-BE49-F238E27FC236}">
                <a16:creationId xmlns:a16="http://schemas.microsoft.com/office/drawing/2014/main" id="{78D5D842-F477-9E1C-5AE0-CAD71339AED9}"/>
              </a:ext>
            </a:extLst>
          </p:cNvPr>
          <p:cNvSpPr txBox="1">
            <a:spLocks/>
          </p:cNvSpPr>
          <p:nvPr/>
        </p:nvSpPr>
        <p:spPr>
          <a:xfrm>
            <a:off x="6957941" y="2170847"/>
            <a:ext cx="3939837" cy="1492699"/>
          </a:xfrm>
          <a:prstGeom prst="rect">
            <a:avLst/>
          </a:prstGeom>
        </p:spPr>
        <p:txBody>
          <a:bodyPr vert="horz" lIns="91440" tIns="45720" rIns="91440" bIns="45720" rtlCol="0">
            <a:noAutofit/>
          </a:bodyPr>
          <a:lstStyle>
            <a:lvl1pPr marL="457189" marR="0" indent="-457189" algn="l" defTabSz="914377" rtl="0" eaLnBrk="1" fontAlgn="auto" latinLnBrk="0" hangingPunct="1">
              <a:lnSpc>
                <a:spcPct val="100000"/>
              </a:lnSpc>
              <a:spcBef>
                <a:spcPts val="800"/>
              </a:spcBef>
              <a:spcAft>
                <a:spcPts val="0"/>
              </a:spcAft>
              <a:buClr>
                <a:srgbClr val="006CB6"/>
              </a:buClr>
              <a:buSzTx/>
              <a:buFont typeface="+mj-lt"/>
              <a:buAutoNum type="arabicPeriod"/>
              <a:tabLst/>
              <a:defRPr sz="2133" b="0" i="0" kern="1200">
                <a:solidFill>
                  <a:srgbClr val="0073B6"/>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Font typeface="+mj-lt"/>
              <a:buNone/>
            </a:pPr>
            <a:r>
              <a:rPr lang="en-US" dirty="0">
                <a:highlight>
                  <a:srgbClr val="FFFF00"/>
                </a:highlight>
              </a:rPr>
              <a:t>[Name]</a:t>
            </a:r>
          </a:p>
          <a:p>
            <a:pPr marL="0" indent="0">
              <a:buFont typeface="+mj-lt"/>
              <a:buNone/>
            </a:pPr>
            <a:r>
              <a:rPr lang="en-US" dirty="0">
                <a:highlight>
                  <a:srgbClr val="FFFF00"/>
                </a:highlight>
              </a:rPr>
              <a:t>[Title]</a:t>
            </a:r>
          </a:p>
          <a:p>
            <a:pPr marL="0" indent="0">
              <a:buFont typeface="+mj-lt"/>
              <a:buNone/>
            </a:pPr>
            <a:r>
              <a:rPr lang="en-US" dirty="0">
                <a:highlight>
                  <a:srgbClr val="FFFF00"/>
                </a:highlight>
              </a:rPr>
              <a:t>[Organization/Jurisdiction]</a:t>
            </a:r>
          </a:p>
        </p:txBody>
      </p:sp>
      <p:sp>
        <p:nvSpPr>
          <p:cNvPr id="9" name="TextBox 8">
            <a:extLst>
              <a:ext uri="{FF2B5EF4-FFF2-40B4-BE49-F238E27FC236}">
                <a16:creationId xmlns:a16="http://schemas.microsoft.com/office/drawing/2014/main" id="{018D7F7C-647F-5A78-0843-1158B5D24595}"/>
              </a:ext>
            </a:extLst>
          </p:cNvPr>
          <p:cNvSpPr txBox="1"/>
          <p:nvPr/>
        </p:nvSpPr>
        <p:spPr>
          <a:xfrm>
            <a:off x="399106" y="6188253"/>
            <a:ext cx="9978889" cy="307777"/>
          </a:xfrm>
          <a:prstGeom prst="rect">
            <a:avLst/>
          </a:prstGeom>
          <a:noFill/>
        </p:spPr>
        <p:txBody>
          <a:bodyPr wrap="square">
            <a:spAutoFit/>
          </a:bodyPr>
          <a:lstStyle/>
          <a:p>
            <a:pPr>
              <a:spcAft>
                <a:spcPts val="600"/>
              </a:spcAft>
              <a:buClr>
                <a:schemeClr val="tx1">
                  <a:lumMod val="65000"/>
                  <a:lumOff val="35000"/>
                </a:schemeClr>
              </a:buClr>
            </a:pPr>
            <a:r>
              <a:rPr lang="en-US" sz="1400" i="1" dirty="0">
                <a:solidFill>
                  <a:srgbClr val="000000"/>
                </a:solidFill>
                <a:effectLst/>
                <a:latin typeface="+mn-lt"/>
                <a:ea typeface="Times New Roman" panose="02020603050405020304" pitchFamily="18" charset="0"/>
              </a:rPr>
              <a:t>This presentation was produced under contract by Rennie Consulting, LLC for the Health Quality Innovation Network.</a:t>
            </a:r>
            <a:endParaRPr lang="en-US" sz="1400" i="1" dirty="0">
              <a:effectLst/>
              <a:latin typeface="+mn-lt"/>
              <a:ea typeface="Times New Roman" panose="02020603050405020304" pitchFamily="18" charset="0"/>
            </a:endParaRPr>
          </a:p>
        </p:txBody>
      </p:sp>
    </p:spTree>
    <p:extLst>
      <p:ext uri="{BB962C8B-B14F-4D97-AF65-F5344CB8AC3E}">
        <p14:creationId xmlns:p14="http://schemas.microsoft.com/office/powerpoint/2010/main" val="3906931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403225"/>
            <a:ext cx="7502525" cy="773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Exercise Schedule</a:t>
            </a:r>
          </a:p>
        </p:txBody>
      </p:sp>
      <p:sp>
        <p:nvSpPr>
          <p:cNvPr id="2" name="Content Placeholder 1"/>
          <p:cNvSpPr>
            <a:spLocks noGrp="1"/>
          </p:cNvSpPr>
          <p:nvPr>
            <p:ph sz="quarter" idx="15"/>
          </p:nvPr>
        </p:nvSpPr>
        <p:spPr>
          <a:xfrm>
            <a:off x="662671" y="1277178"/>
            <a:ext cx="5692025" cy="4401205"/>
          </a:xfrm>
        </p:spPr>
        <p:txBody>
          <a:bodyPr vert="horz" lIns="91440" tIns="45720" rIns="91440" bIns="45720" rtlCol="0" anchor="t">
            <a:spAutoFit/>
          </a:bodyPr>
          <a:lstStyle/>
          <a:p>
            <a:pPr marL="342900" indent="-342900">
              <a:lnSpc>
                <a:spcPct val="100000"/>
              </a:lnSpc>
              <a:spcBef>
                <a:spcPts val="400"/>
              </a:spcBef>
              <a:spcAft>
                <a:spcPts val="400"/>
              </a:spcAft>
              <a:buFont typeface="Arial" panose="020B0604020202020204" pitchFamily="34" charset="0"/>
              <a:buChar char="•"/>
            </a:pPr>
            <a:r>
              <a:rPr lang="en-US" sz="2200" dirty="0">
                <a:latin typeface="Nirmala UI"/>
                <a:cs typeface="Nirmala UI"/>
              </a:rPr>
              <a:t>Exercise Timeline</a:t>
            </a:r>
            <a:endParaRPr lang="en-US" sz="2200" dirty="0"/>
          </a:p>
          <a:p>
            <a:pPr marL="342900" indent="-342900">
              <a:lnSpc>
                <a:spcPct val="100000"/>
              </a:lnSpc>
              <a:spcBef>
                <a:spcPts val="400"/>
              </a:spcBef>
              <a:spcAft>
                <a:spcPts val="400"/>
              </a:spcAft>
              <a:buFont typeface="Arial" panose="020B0604020202020204" pitchFamily="34" charset="0"/>
              <a:buChar char="•"/>
            </a:pPr>
            <a:r>
              <a:rPr lang="en-US" sz="2200" dirty="0"/>
              <a:t>Exercise Overview</a:t>
            </a:r>
          </a:p>
          <a:p>
            <a:pPr marL="342900" indent="-342900">
              <a:lnSpc>
                <a:spcPct val="100000"/>
              </a:lnSpc>
              <a:spcBef>
                <a:spcPts val="400"/>
              </a:spcBef>
              <a:spcAft>
                <a:spcPts val="400"/>
              </a:spcAft>
              <a:buFont typeface="Arial" panose="020B0604020202020204" pitchFamily="34" charset="0"/>
              <a:buChar char="•"/>
            </a:pPr>
            <a:r>
              <a:rPr lang="en-US" sz="2200" dirty="0"/>
              <a:t>Exercise Objectives</a:t>
            </a:r>
          </a:p>
          <a:p>
            <a:pPr marL="342900" indent="-342900">
              <a:lnSpc>
                <a:spcPct val="100000"/>
              </a:lnSpc>
              <a:spcBef>
                <a:spcPts val="400"/>
              </a:spcBef>
              <a:spcAft>
                <a:spcPts val="400"/>
              </a:spcAft>
              <a:buFont typeface="Arial" panose="020B0604020202020204" pitchFamily="34" charset="0"/>
              <a:buChar char="•"/>
            </a:pPr>
            <a:r>
              <a:rPr lang="en-US" sz="2200" dirty="0"/>
              <a:t>Exercise Objective Guidelines</a:t>
            </a:r>
          </a:p>
          <a:p>
            <a:pPr marL="342900" indent="-342900">
              <a:lnSpc>
                <a:spcPct val="100000"/>
              </a:lnSpc>
              <a:spcBef>
                <a:spcPts val="400"/>
              </a:spcBef>
              <a:spcAft>
                <a:spcPts val="400"/>
              </a:spcAft>
              <a:buFont typeface="Arial" panose="020B0604020202020204" pitchFamily="34" charset="0"/>
              <a:buChar char="•"/>
            </a:pPr>
            <a:r>
              <a:rPr lang="en-US" sz="2200" dirty="0"/>
              <a:t>Module 1: Preparation for Evacuation</a:t>
            </a:r>
          </a:p>
          <a:p>
            <a:pPr marL="342900" indent="-342900">
              <a:lnSpc>
                <a:spcPct val="100000"/>
              </a:lnSpc>
              <a:spcBef>
                <a:spcPts val="400"/>
              </a:spcBef>
              <a:spcAft>
                <a:spcPts val="400"/>
              </a:spcAft>
              <a:buFont typeface="Arial" panose="020B0604020202020204" pitchFamily="34" charset="0"/>
              <a:buChar char="•"/>
            </a:pPr>
            <a:r>
              <a:rPr lang="en-US" sz="2200" dirty="0"/>
              <a:t>Break</a:t>
            </a:r>
          </a:p>
          <a:p>
            <a:pPr marL="342900" indent="-342900">
              <a:lnSpc>
                <a:spcPct val="100000"/>
              </a:lnSpc>
              <a:spcBef>
                <a:spcPts val="400"/>
              </a:spcBef>
              <a:spcAft>
                <a:spcPts val="400"/>
              </a:spcAft>
              <a:buFont typeface="Arial" panose="020B0604020202020204" pitchFamily="34" charset="0"/>
              <a:buChar char="•"/>
            </a:pPr>
            <a:r>
              <a:rPr lang="en-US" sz="2200" dirty="0"/>
              <a:t>Module 2: Response </a:t>
            </a:r>
          </a:p>
          <a:p>
            <a:pPr marL="342900" indent="-342900">
              <a:lnSpc>
                <a:spcPct val="100000"/>
              </a:lnSpc>
              <a:spcBef>
                <a:spcPts val="400"/>
              </a:spcBef>
              <a:spcAft>
                <a:spcPts val="400"/>
              </a:spcAft>
              <a:buFont typeface="Arial" panose="020B0604020202020204" pitchFamily="34" charset="0"/>
              <a:buChar char="•"/>
            </a:pPr>
            <a:r>
              <a:rPr lang="en-US" sz="2200" dirty="0"/>
              <a:t>Break</a:t>
            </a:r>
          </a:p>
          <a:p>
            <a:pPr marL="342900" indent="-342900">
              <a:lnSpc>
                <a:spcPct val="100000"/>
              </a:lnSpc>
              <a:spcBef>
                <a:spcPts val="400"/>
              </a:spcBef>
              <a:spcAft>
                <a:spcPts val="400"/>
              </a:spcAft>
              <a:buFont typeface="Arial" panose="020B0604020202020204" pitchFamily="34" charset="0"/>
              <a:buChar char="•"/>
            </a:pPr>
            <a:r>
              <a:rPr lang="en-US" sz="2200" dirty="0"/>
              <a:t>Hotwash</a:t>
            </a:r>
          </a:p>
          <a:p>
            <a:pPr marL="342900" indent="-342900">
              <a:lnSpc>
                <a:spcPct val="100000"/>
              </a:lnSpc>
              <a:spcBef>
                <a:spcPts val="400"/>
              </a:spcBef>
              <a:spcAft>
                <a:spcPts val="400"/>
              </a:spcAft>
              <a:buFont typeface="Arial" panose="020B0604020202020204" pitchFamily="34" charset="0"/>
              <a:buChar char="•"/>
            </a:pPr>
            <a:r>
              <a:rPr lang="en-US" sz="2200" dirty="0"/>
              <a:t>Closing Remarks</a:t>
            </a:r>
          </a:p>
        </p:txBody>
      </p:sp>
      <p:sp>
        <p:nvSpPr>
          <p:cNvPr id="4" name="Slide Number Placeholder 3">
            <a:extLst>
              <a:ext uri="{FF2B5EF4-FFF2-40B4-BE49-F238E27FC236}">
                <a16:creationId xmlns:a16="http://schemas.microsoft.com/office/drawing/2014/main" id="{577835B5-8C97-9C25-19CA-3475B26C884C}"/>
              </a:ext>
            </a:extLst>
          </p:cNvPr>
          <p:cNvSpPr>
            <a:spLocks noGrp="1"/>
          </p:cNvSpPr>
          <p:nvPr>
            <p:ph type="sldNum" sz="quarter" idx="12"/>
          </p:nvPr>
        </p:nvSpPr>
        <p:spPr/>
        <p:txBody>
          <a:bodyPr/>
          <a:lstStyle/>
          <a:p>
            <a:fld id="{8FCC257D-A786-9244-9E17-CE618C8B9275}" type="slidenum">
              <a:rPr lang="en-US" smtClean="0"/>
              <a:t>4</a:t>
            </a:fld>
            <a:endParaRPr lang="en-US"/>
          </a:p>
        </p:txBody>
      </p:sp>
      <p:pic>
        <p:nvPicPr>
          <p:cNvPr id="6" name="Picture 5">
            <a:extLst>
              <a:ext uri="{FF2B5EF4-FFF2-40B4-BE49-F238E27FC236}">
                <a16:creationId xmlns:a16="http://schemas.microsoft.com/office/drawing/2014/main" id="{E3DDB8F6-0BD4-4C2F-5921-ECEFBEB1E1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01224" y="1186885"/>
            <a:ext cx="4484229" cy="4484229"/>
          </a:xfrm>
          <a:prstGeom prst="rect">
            <a:avLst/>
          </a:prstGeom>
        </p:spPr>
      </p:pic>
    </p:spTree>
    <p:extLst>
      <p:ext uri="{BB962C8B-B14F-4D97-AF65-F5344CB8AC3E}">
        <p14:creationId xmlns:p14="http://schemas.microsoft.com/office/powerpoint/2010/main" val="447618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844F9-97A6-8733-A893-3DCC80E70365}"/>
              </a:ext>
            </a:extLst>
          </p:cNvPr>
          <p:cNvSpPr>
            <a:spLocks noGrp="1"/>
          </p:cNvSpPr>
          <p:nvPr>
            <p:ph type="title" idx="4294967295"/>
          </p:nvPr>
        </p:nvSpPr>
        <p:spPr>
          <a:xfrm>
            <a:off x="536575" y="403225"/>
            <a:ext cx="7502525"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Exercise Timeline</a:t>
            </a:r>
          </a:p>
        </p:txBody>
      </p:sp>
      <p:graphicFrame>
        <p:nvGraphicFramePr>
          <p:cNvPr id="5" name="Content Placeholder 4">
            <a:extLst>
              <a:ext uri="{FF2B5EF4-FFF2-40B4-BE49-F238E27FC236}">
                <a16:creationId xmlns:a16="http://schemas.microsoft.com/office/drawing/2014/main" id="{801842CF-EB58-3303-4452-E7EC78EBBBB7}"/>
              </a:ext>
            </a:extLst>
          </p:cNvPr>
          <p:cNvGraphicFramePr>
            <a:graphicFrameLocks noGrp="1"/>
          </p:cNvGraphicFramePr>
          <p:nvPr>
            <p:ph sz="quarter" idx="15"/>
            <p:extLst>
              <p:ext uri="{D42A27DB-BD31-4B8C-83A1-F6EECF244321}">
                <p14:modId xmlns:p14="http://schemas.microsoft.com/office/powerpoint/2010/main" val="939503971"/>
              </p:ext>
            </p:extLst>
          </p:nvPr>
        </p:nvGraphicFramePr>
        <p:xfrm>
          <a:off x="2462405" y="1508760"/>
          <a:ext cx="7267189" cy="3840480"/>
        </p:xfrm>
        <a:graphic>
          <a:graphicData uri="http://schemas.openxmlformats.org/drawingml/2006/table">
            <a:tbl>
              <a:tblPr firstRow="1" bandRow="1">
                <a:tableStyleId>{5C22544A-7EE6-4342-B048-85BDC9FD1C3A}</a:tableStyleId>
              </a:tblPr>
              <a:tblGrid>
                <a:gridCol w="5192500">
                  <a:extLst>
                    <a:ext uri="{9D8B030D-6E8A-4147-A177-3AD203B41FA5}">
                      <a16:colId xmlns:a16="http://schemas.microsoft.com/office/drawing/2014/main" val="3489312960"/>
                    </a:ext>
                  </a:extLst>
                </a:gridCol>
                <a:gridCol w="2074689">
                  <a:extLst>
                    <a:ext uri="{9D8B030D-6E8A-4147-A177-3AD203B41FA5}">
                      <a16:colId xmlns:a16="http://schemas.microsoft.com/office/drawing/2014/main" val="1177973065"/>
                    </a:ext>
                  </a:extLst>
                </a:gridCol>
              </a:tblGrid>
              <a:tr h="370840">
                <a:tc>
                  <a:txBody>
                    <a:bodyPr/>
                    <a:lstStyle/>
                    <a:p>
                      <a:r>
                        <a:rPr lang="en-US" sz="2200" dirty="0"/>
                        <a:t>Event</a:t>
                      </a:r>
                    </a:p>
                  </a:txBody>
                  <a:tcPr>
                    <a:solidFill>
                      <a:srgbClr val="005288"/>
                    </a:solidFill>
                  </a:tcPr>
                </a:tc>
                <a:tc>
                  <a:txBody>
                    <a:bodyPr/>
                    <a:lstStyle/>
                    <a:p>
                      <a:r>
                        <a:rPr lang="en-US" sz="2200" dirty="0"/>
                        <a:t>Timeline</a:t>
                      </a:r>
                    </a:p>
                  </a:txBody>
                  <a:tcPr>
                    <a:solidFill>
                      <a:srgbClr val="005288"/>
                    </a:solidFill>
                  </a:tcPr>
                </a:tc>
                <a:extLst>
                  <a:ext uri="{0D108BD9-81ED-4DB2-BD59-A6C34878D82A}">
                    <a16:rowId xmlns:a16="http://schemas.microsoft.com/office/drawing/2014/main" val="1704049708"/>
                  </a:ext>
                </a:extLst>
              </a:tr>
              <a:tr h="370840">
                <a:tc>
                  <a:txBody>
                    <a:bodyPr/>
                    <a:lstStyle/>
                    <a:p>
                      <a:r>
                        <a:rPr lang="en-US" sz="2200" dirty="0"/>
                        <a:t>Welcome/Overview/Objectives</a:t>
                      </a:r>
                    </a:p>
                  </a:txBody>
                  <a:tcPr>
                    <a:solidFill>
                      <a:srgbClr val="EEF6FC"/>
                    </a:solidFill>
                  </a:tcPr>
                </a:tc>
                <a:tc>
                  <a:txBody>
                    <a:bodyPr/>
                    <a:lstStyle/>
                    <a:p>
                      <a:r>
                        <a:rPr lang="en-US" sz="2200" dirty="0"/>
                        <a:t>15 Minutes</a:t>
                      </a:r>
                    </a:p>
                  </a:txBody>
                  <a:tcPr>
                    <a:solidFill>
                      <a:srgbClr val="EEF6FC"/>
                    </a:solidFill>
                  </a:tcPr>
                </a:tc>
                <a:extLst>
                  <a:ext uri="{0D108BD9-81ED-4DB2-BD59-A6C34878D82A}">
                    <a16:rowId xmlns:a16="http://schemas.microsoft.com/office/drawing/2014/main" val="1210785424"/>
                  </a:ext>
                </a:extLst>
              </a:tr>
              <a:tr h="370840">
                <a:tc>
                  <a:txBody>
                    <a:bodyPr/>
                    <a:lstStyle/>
                    <a:p>
                      <a:r>
                        <a:rPr lang="en-US" sz="2200" dirty="0"/>
                        <a:t>Module 1 - Preparation for Evacuation</a:t>
                      </a:r>
                    </a:p>
                  </a:txBody>
                  <a:tcPr>
                    <a:solidFill>
                      <a:srgbClr val="D5E9F7"/>
                    </a:solidFill>
                  </a:tcPr>
                </a:tc>
                <a:tc>
                  <a:txBody>
                    <a:bodyPr/>
                    <a:lstStyle/>
                    <a:p>
                      <a:r>
                        <a:rPr lang="en-US" sz="2200" dirty="0"/>
                        <a:t>70 Minutes</a:t>
                      </a:r>
                    </a:p>
                  </a:txBody>
                  <a:tcPr>
                    <a:solidFill>
                      <a:srgbClr val="D5E9F7"/>
                    </a:solidFill>
                  </a:tcPr>
                </a:tc>
                <a:extLst>
                  <a:ext uri="{0D108BD9-81ED-4DB2-BD59-A6C34878D82A}">
                    <a16:rowId xmlns:a16="http://schemas.microsoft.com/office/drawing/2014/main" val="126901343"/>
                  </a:ext>
                </a:extLst>
              </a:tr>
              <a:tr h="370840">
                <a:tc>
                  <a:txBody>
                    <a:bodyPr/>
                    <a:lstStyle/>
                    <a:p>
                      <a:r>
                        <a:rPr lang="en-US" sz="2200" dirty="0"/>
                        <a:t>Break</a:t>
                      </a:r>
                    </a:p>
                  </a:txBody>
                  <a:tcPr>
                    <a:solidFill>
                      <a:srgbClr val="EEF6FC"/>
                    </a:solidFill>
                  </a:tcPr>
                </a:tc>
                <a:tc>
                  <a:txBody>
                    <a:bodyPr/>
                    <a:lstStyle/>
                    <a:p>
                      <a:r>
                        <a:rPr lang="en-US" sz="2200" dirty="0"/>
                        <a:t>10 Minutes</a:t>
                      </a:r>
                    </a:p>
                  </a:txBody>
                  <a:tcPr>
                    <a:solidFill>
                      <a:srgbClr val="EEF6FC"/>
                    </a:solidFill>
                  </a:tcPr>
                </a:tc>
                <a:extLst>
                  <a:ext uri="{0D108BD9-81ED-4DB2-BD59-A6C34878D82A}">
                    <a16:rowId xmlns:a16="http://schemas.microsoft.com/office/drawing/2014/main" val="3408187822"/>
                  </a:ext>
                </a:extLst>
              </a:tr>
              <a:tr h="370840">
                <a:tc>
                  <a:txBody>
                    <a:bodyPr/>
                    <a:lstStyle/>
                    <a:p>
                      <a:r>
                        <a:rPr lang="en-US" sz="2200" dirty="0"/>
                        <a:t>Module 2 - Response </a:t>
                      </a:r>
                    </a:p>
                  </a:txBody>
                  <a:tcPr>
                    <a:solidFill>
                      <a:srgbClr val="D5E9F7"/>
                    </a:solidFill>
                  </a:tcPr>
                </a:tc>
                <a:tc>
                  <a:txBody>
                    <a:bodyPr/>
                    <a:lstStyle/>
                    <a:p>
                      <a:r>
                        <a:rPr lang="en-US" sz="2200" dirty="0"/>
                        <a:t>45 Minutes</a:t>
                      </a:r>
                    </a:p>
                  </a:txBody>
                  <a:tcPr>
                    <a:solidFill>
                      <a:srgbClr val="D5E9F7"/>
                    </a:solidFill>
                  </a:tcPr>
                </a:tc>
                <a:extLst>
                  <a:ext uri="{0D108BD9-81ED-4DB2-BD59-A6C34878D82A}">
                    <a16:rowId xmlns:a16="http://schemas.microsoft.com/office/drawing/2014/main" val="2176793883"/>
                  </a:ext>
                </a:extLst>
              </a:tr>
              <a:tr h="370840">
                <a:tc>
                  <a:txBody>
                    <a:bodyPr/>
                    <a:lstStyle/>
                    <a:p>
                      <a:r>
                        <a:rPr lang="en-US" sz="2200" dirty="0"/>
                        <a:t>Break</a:t>
                      </a:r>
                    </a:p>
                  </a:txBody>
                  <a:tcPr>
                    <a:solidFill>
                      <a:srgbClr val="EEF6FC"/>
                    </a:solidFill>
                  </a:tcPr>
                </a:tc>
                <a:tc>
                  <a:txBody>
                    <a:bodyPr/>
                    <a:lstStyle/>
                    <a:p>
                      <a:r>
                        <a:rPr lang="en-US" sz="2200" dirty="0"/>
                        <a:t>5 Minutes</a:t>
                      </a:r>
                    </a:p>
                  </a:txBody>
                  <a:tcPr>
                    <a:solidFill>
                      <a:srgbClr val="EEF6FC"/>
                    </a:solidFill>
                  </a:tcPr>
                </a:tc>
                <a:extLst>
                  <a:ext uri="{0D108BD9-81ED-4DB2-BD59-A6C34878D82A}">
                    <a16:rowId xmlns:a16="http://schemas.microsoft.com/office/drawing/2014/main" val="1119603176"/>
                  </a:ext>
                </a:extLst>
              </a:tr>
              <a:tr h="370840">
                <a:tc>
                  <a:txBody>
                    <a:bodyPr/>
                    <a:lstStyle/>
                    <a:p>
                      <a:r>
                        <a:rPr lang="en-US" sz="2200" dirty="0"/>
                        <a:t>Hotwash</a:t>
                      </a:r>
                    </a:p>
                  </a:txBody>
                  <a:tcPr>
                    <a:solidFill>
                      <a:srgbClr val="D5E9F7"/>
                    </a:solidFill>
                  </a:tcPr>
                </a:tc>
                <a:tc>
                  <a:txBody>
                    <a:bodyPr/>
                    <a:lstStyle/>
                    <a:p>
                      <a:r>
                        <a:rPr lang="en-US" sz="2200" dirty="0"/>
                        <a:t>15 Minutes</a:t>
                      </a:r>
                    </a:p>
                  </a:txBody>
                  <a:tcPr>
                    <a:solidFill>
                      <a:srgbClr val="D5E9F7"/>
                    </a:solidFill>
                  </a:tcPr>
                </a:tc>
                <a:extLst>
                  <a:ext uri="{0D108BD9-81ED-4DB2-BD59-A6C34878D82A}">
                    <a16:rowId xmlns:a16="http://schemas.microsoft.com/office/drawing/2014/main" val="138207075"/>
                  </a:ext>
                </a:extLst>
              </a:tr>
              <a:tr h="370840">
                <a:tc>
                  <a:txBody>
                    <a:bodyPr/>
                    <a:lstStyle/>
                    <a:p>
                      <a:r>
                        <a:rPr lang="en-US" sz="2200" dirty="0"/>
                        <a:t>Closing Remarks and Evaluations</a:t>
                      </a:r>
                    </a:p>
                  </a:txBody>
                  <a:tcPr>
                    <a:solidFill>
                      <a:srgbClr val="EEF6FC"/>
                    </a:solidFill>
                  </a:tcPr>
                </a:tc>
                <a:tc>
                  <a:txBody>
                    <a:bodyPr/>
                    <a:lstStyle/>
                    <a:p>
                      <a:r>
                        <a:rPr lang="en-US" sz="2200" dirty="0"/>
                        <a:t>15 Minutes </a:t>
                      </a:r>
                    </a:p>
                  </a:txBody>
                  <a:tcPr>
                    <a:solidFill>
                      <a:srgbClr val="EEF6FC"/>
                    </a:solidFill>
                  </a:tcPr>
                </a:tc>
                <a:extLst>
                  <a:ext uri="{0D108BD9-81ED-4DB2-BD59-A6C34878D82A}">
                    <a16:rowId xmlns:a16="http://schemas.microsoft.com/office/drawing/2014/main" val="3282474543"/>
                  </a:ext>
                </a:extLst>
              </a:tr>
              <a:tr h="370840">
                <a:tc>
                  <a:txBody>
                    <a:bodyPr/>
                    <a:lstStyle/>
                    <a:p>
                      <a:r>
                        <a:rPr lang="en-US" sz="2200" dirty="0"/>
                        <a:t>Total Time</a:t>
                      </a:r>
                    </a:p>
                  </a:txBody>
                  <a:tcPr>
                    <a:solidFill>
                      <a:srgbClr val="D5E9F7"/>
                    </a:solidFill>
                  </a:tcPr>
                </a:tc>
                <a:tc>
                  <a:txBody>
                    <a:bodyPr/>
                    <a:lstStyle/>
                    <a:p>
                      <a:r>
                        <a:rPr lang="en-US" sz="2200" dirty="0"/>
                        <a:t>3 hours</a:t>
                      </a:r>
                    </a:p>
                  </a:txBody>
                  <a:tcPr>
                    <a:solidFill>
                      <a:srgbClr val="D5E9F7"/>
                    </a:solidFill>
                  </a:tcPr>
                </a:tc>
                <a:extLst>
                  <a:ext uri="{0D108BD9-81ED-4DB2-BD59-A6C34878D82A}">
                    <a16:rowId xmlns:a16="http://schemas.microsoft.com/office/drawing/2014/main" val="1355302431"/>
                  </a:ext>
                </a:extLst>
              </a:tr>
            </a:tbl>
          </a:graphicData>
        </a:graphic>
      </p:graphicFrame>
      <p:sp>
        <p:nvSpPr>
          <p:cNvPr id="6" name="Slide Number Placeholder 5">
            <a:extLst>
              <a:ext uri="{FF2B5EF4-FFF2-40B4-BE49-F238E27FC236}">
                <a16:creationId xmlns:a16="http://schemas.microsoft.com/office/drawing/2014/main" id="{306FB687-A21A-FB6E-9BD2-08499AE27917}"/>
              </a:ext>
            </a:extLst>
          </p:cNvPr>
          <p:cNvSpPr>
            <a:spLocks noGrp="1"/>
          </p:cNvSpPr>
          <p:nvPr>
            <p:ph type="sldNum" sz="quarter" idx="12"/>
          </p:nvPr>
        </p:nvSpPr>
        <p:spPr/>
        <p:txBody>
          <a:bodyPr/>
          <a:lstStyle/>
          <a:p>
            <a:fld id="{8FCC257D-A786-9244-9E17-CE618C8B9275}" type="slidenum">
              <a:rPr lang="en-US" smtClean="0"/>
              <a:t>5</a:t>
            </a:fld>
            <a:endParaRPr lang="en-US"/>
          </a:p>
        </p:txBody>
      </p:sp>
    </p:spTree>
    <p:extLst>
      <p:ext uri="{BB962C8B-B14F-4D97-AF65-F5344CB8AC3E}">
        <p14:creationId xmlns:p14="http://schemas.microsoft.com/office/powerpoint/2010/main" val="177778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403225"/>
            <a:ext cx="7502525"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Exercise Overview</a:t>
            </a:r>
          </a:p>
        </p:txBody>
      </p:sp>
      <p:sp>
        <p:nvSpPr>
          <p:cNvPr id="2" name="Content Placeholder 1"/>
          <p:cNvSpPr>
            <a:spLocks noGrp="1"/>
          </p:cNvSpPr>
          <p:nvPr>
            <p:ph sz="quarter" idx="15"/>
          </p:nvPr>
        </p:nvSpPr>
        <p:spPr>
          <a:xfrm>
            <a:off x="624250" y="1263051"/>
            <a:ext cx="10794223" cy="4842351"/>
          </a:xfrm>
        </p:spPr>
        <p:txBody>
          <a:bodyPr vert="horz" wrap="square" lIns="91440" tIns="45720" rIns="91440" bIns="45720" rtlCol="0">
            <a:spAutoFit/>
          </a:bodyPr>
          <a:lstStyle/>
          <a:p>
            <a:pPr marL="0" indent="0">
              <a:lnSpc>
                <a:spcPct val="100000"/>
              </a:lnSpc>
              <a:spcBef>
                <a:spcPts val="400"/>
              </a:spcBef>
              <a:spcAft>
                <a:spcPts val="400"/>
              </a:spcAft>
              <a:buNone/>
            </a:pPr>
            <a:r>
              <a:rPr lang="en-US" sz="2200" b="1" dirty="0"/>
              <a:t>Purpose</a:t>
            </a:r>
            <a:r>
              <a:rPr lang="en-US" sz="2200" dirty="0"/>
              <a:t>: </a:t>
            </a:r>
          </a:p>
          <a:p>
            <a:pPr marL="0" indent="0">
              <a:lnSpc>
                <a:spcPct val="100000"/>
              </a:lnSpc>
              <a:spcBef>
                <a:spcPts val="400"/>
              </a:spcBef>
              <a:spcAft>
                <a:spcPts val="400"/>
              </a:spcAft>
              <a:buNone/>
            </a:pPr>
            <a:r>
              <a:rPr lang="en-US" sz="2200" dirty="0">
                <a:effectLst/>
              </a:rPr>
              <a:t>Prepare </a:t>
            </a:r>
            <a:r>
              <a:rPr lang="en-US" sz="2200" dirty="0">
                <a:effectLst/>
                <a:highlight>
                  <a:srgbClr val="FFFF00"/>
                </a:highlight>
              </a:rPr>
              <a:t>[Organization/jurisdiction name]</a:t>
            </a:r>
            <a:r>
              <a:rPr lang="en-US" sz="2200" dirty="0">
                <a:effectLst/>
              </a:rPr>
              <a:t> to review and assess our </a:t>
            </a:r>
            <a:r>
              <a:rPr lang="en-US" sz="2200" dirty="0">
                <a:effectLst/>
                <a:highlight>
                  <a:srgbClr val="FFFF00"/>
                </a:highlight>
              </a:rPr>
              <a:t>[Insert plans that could be reviewed given the topic]</a:t>
            </a:r>
            <a:r>
              <a:rPr lang="en-US" sz="2200" dirty="0">
                <a:effectLst/>
              </a:rPr>
              <a:t>; identify gaps and issues; and recommend solutions and mitigation strategies. </a:t>
            </a:r>
          </a:p>
          <a:p>
            <a:pPr marL="0" indent="0">
              <a:lnSpc>
                <a:spcPct val="100000"/>
              </a:lnSpc>
              <a:spcBef>
                <a:spcPts val="400"/>
              </a:spcBef>
              <a:spcAft>
                <a:spcPts val="400"/>
              </a:spcAft>
              <a:buNone/>
            </a:pPr>
            <a:endParaRPr lang="en-US" sz="1100" b="1" dirty="0"/>
          </a:p>
          <a:p>
            <a:pPr marL="0" indent="0">
              <a:lnSpc>
                <a:spcPct val="100000"/>
              </a:lnSpc>
              <a:spcBef>
                <a:spcPts val="400"/>
              </a:spcBef>
              <a:spcAft>
                <a:spcPts val="400"/>
              </a:spcAft>
              <a:buNone/>
            </a:pPr>
            <a:r>
              <a:rPr lang="en-US" sz="2200" b="1" dirty="0"/>
              <a:t>Scope</a:t>
            </a:r>
            <a:r>
              <a:rPr lang="en-US" sz="2200" dirty="0"/>
              <a:t>:  </a:t>
            </a:r>
          </a:p>
          <a:p>
            <a:pPr indent="-342900">
              <a:lnSpc>
                <a:spcPct val="100000"/>
              </a:lnSpc>
              <a:spcBef>
                <a:spcPts val="400"/>
              </a:spcBef>
              <a:spcAft>
                <a:spcPts val="400"/>
              </a:spcAft>
              <a:buFont typeface="Arial" panose="020B0604020202020204" pitchFamily="34" charset="0"/>
              <a:buChar char="•"/>
            </a:pPr>
            <a:r>
              <a:rPr lang="en-US" sz="2200" dirty="0"/>
              <a:t>3-hour discussion-based exercise</a:t>
            </a:r>
          </a:p>
          <a:p>
            <a:pPr marL="342900" indent="-342900">
              <a:lnSpc>
                <a:spcPct val="100000"/>
              </a:lnSpc>
              <a:spcBef>
                <a:spcPts val="400"/>
              </a:spcBef>
              <a:spcAft>
                <a:spcPts val="400"/>
              </a:spcAft>
              <a:buFont typeface="Arial" panose="020B0604020202020204" pitchFamily="34" charset="0"/>
              <a:buChar char="•"/>
            </a:pPr>
            <a:r>
              <a:rPr lang="en-US" sz="2200" dirty="0"/>
              <a:t>After being provided an overview of the scenario, participants will discuss plans, policies and procedures of evacuation</a:t>
            </a:r>
          </a:p>
          <a:p>
            <a:pPr marL="746125" lvl="1" indent="-349250">
              <a:lnSpc>
                <a:spcPct val="100000"/>
              </a:lnSpc>
              <a:spcBef>
                <a:spcPts val="400"/>
              </a:spcBef>
              <a:spcAft>
                <a:spcPts val="400"/>
              </a:spcAft>
              <a:buFont typeface="Nirmala UI" panose="020B0502040204020203" pitchFamily="34" charset="0"/>
              <a:buChar char="−"/>
            </a:pPr>
            <a:r>
              <a:rPr lang="en-US" sz="2000" dirty="0">
                <a:solidFill>
                  <a:srgbClr val="0073B6"/>
                </a:solidFill>
              </a:rPr>
              <a:t>Discussion should focus on developing a more resilient and prepared facility</a:t>
            </a:r>
          </a:p>
          <a:p>
            <a:pPr marL="342900" indent="-342900">
              <a:lnSpc>
                <a:spcPct val="100000"/>
              </a:lnSpc>
              <a:spcBef>
                <a:spcPts val="400"/>
              </a:spcBef>
              <a:spcAft>
                <a:spcPts val="400"/>
              </a:spcAft>
              <a:buFont typeface="Arial" panose="020B0604020202020204" pitchFamily="34" charset="0"/>
              <a:buChar char="•"/>
            </a:pPr>
            <a:r>
              <a:rPr lang="en-US" sz="2200" dirty="0"/>
              <a:t>Discussion questions are organized around two core capabilities: preparation for an emergent evacuation and response to an emergent evacuation</a:t>
            </a:r>
          </a:p>
        </p:txBody>
      </p:sp>
      <p:sp>
        <p:nvSpPr>
          <p:cNvPr id="4" name="Slide Number Placeholder 3">
            <a:extLst>
              <a:ext uri="{FF2B5EF4-FFF2-40B4-BE49-F238E27FC236}">
                <a16:creationId xmlns:a16="http://schemas.microsoft.com/office/drawing/2014/main" id="{24E437AF-F9DB-50DB-4281-32E18421AE94}"/>
              </a:ext>
            </a:extLst>
          </p:cNvPr>
          <p:cNvSpPr>
            <a:spLocks noGrp="1"/>
          </p:cNvSpPr>
          <p:nvPr>
            <p:ph type="sldNum" sz="quarter" idx="12"/>
          </p:nvPr>
        </p:nvSpPr>
        <p:spPr/>
        <p:txBody>
          <a:bodyPr/>
          <a:lstStyle/>
          <a:p>
            <a:fld id="{8FCC257D-A786-9244-9E17-CE618C8B9275}" type="slidenum">
              <a:rPr lang="en-US" smtClean="0"/>
              <a:t>6</a:t>
            </a:fld>
            <a:endParaRPr lang="en-US"/>
          </a:p>
        </p:txBody>
      </p:sp>
    </p:spTree>
    <p:extLst>
      <p:ext uri="{BB962C8B-B14F-4D97-AF65-F5344CB8AC3E}">
        <p14:creationId xmlns:p14="http://schemas.microsoft.com/office/powerpoint/2010/main" val="10801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2"/>
          <p:cNvSpPr>
            <a:spLocks noGrp="1" noChangeArrowheads="1"/>
          </p:cNvSpPr>
          <p:nvPr>
            <p:ph type="title" idx="4294967295"/>
          </p:nvPr>
        </p:nvSpPr>
        <p:spPr>
          <a:xfrm>
            <a:off x="536575" y="403225"/>
            <a:ext cx="7502525"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Exercise Objectives</a:t>
            </a:r>
          </a:p>
        </p:txBody>
      </p:sp>
      <p:sp>
        <p:nvSpPr>
          <p:cNvPr id="3075" name="Rectangle 35"/>
          <p:cNvSpPr>
            <a:spLocks noGrp="1" noChangeArrowheads="1"/>
          </p:cNvSpPr>
          <p:nvPr>
            <p:ph sz="quarter" idx="15"/>
          </p:nvPr>
        </p:nvSpPr>
        <p:spPr>
          <a:xfrm>
            <a:off x="662671" y="1471542"/>
            <a:ext cx="7128939" cy="4303643"/>
          </a:xfrm>
        </p:spPr>
        <p:txBody>
          <a:bodyPr vert="horz" lIns="91440" tIns="45720" rIns="91440" bIns="45720" rtlCol="0">
            <a:normAutofit/>
          </a:bodyPr>
          <a:lstStyle/>
          <a:p>
            <a:pPr marL="514350" lvl="0" indent="-514350">
              <a:lnSpc>
                <a:spcPct val="100000"/>
              </a:lnSpc>
              <a:spcBef>
                <a:spcPts val="400"/>
              </a:spcBef>
              <a:spcAft>
                <a:spcPts val="400"/>
              </a:spcAft>
              <a:buFont typeface="+mj-lt"/>
              <a:buAutoNum type="arabicPeriod"/>
            </a:pPr>
            <a:r>
              <a:rPr lang="en-US" dirty="0"/>
              <a:t>Validate decision-making process and action plan during an evacuation</a:t>
            </a:r>
          </a:p>
          <a:p>
            <a:pPr marL="514350" lvl="0" indent="-514350">
              <a:lnSpc>
                <a:spcPct val="100000"/>
              </a:lnSpc>
              <a:spcBef>
                <a:spcPts val="400"/>
              </a:spcBef>
              <a:spcAft>
                <a:spcPts val="400"/>
              </a:spcAft>
              <a:buFont typeface="+mj-lt"/>
              <a:buAutoNum type="arabicPeriod"/>
            </a:pPr>
            <a:r>
              <a:rPr lang="en-US" dirty="0"/>
              <a:t>Validate procedures and policies to establish an incident command with assigned roles and assess plans and policies for communications with residents, families and community partners</a:t>
            </a:r>
          </a:p>
          <a:p>
            <a:pPr marL="514350" lvl="0" indent="-514350">
              <a:lnSpc>
                <a:spcPct val="100000"/>
              </a:lnSpc>
              <a:spcBef>
                <a:spcPts val="400"/>
              </a:spcBef>
              <a:spcAft>
                <a:spcPts val="400"/>
              </a:spcAft>
              <a:buFont typeface="+mj-lt"/>
              <a:buAutoNum type="arabicPeriod"/>
            </a:pPr>
            <a:r>
              <a:rPr lang="en-US" dirty="0"/>
              <a:t>Evaluate the steps/process of executing a facility evacuation</a:t>
            </a:r>
          </a:p>
          <a:p>
            <a:pPr marL="167005" lvl="0" indent="-514350">
              <a:lnSpc>
                <a:spcPct val="100000"/>
              </a:lnSpc>
              <a:spcBef>
                <a:spcPts val="400"/>
              </a:spcBef>
              <a:spcAft>
                <a:spcPts val="400"/>
              </a:spcAft>
              <a:buFont typeface="+mj-lt"/>
              <a:buAutoNum type="arabicPeriod"/>
            </a:pPr>
            <a:endParaRPr lang="en-US" dirty="0"/>
          </a:p>
        </p:txBody>
      </p:sp>
      <p:sp>
        <p:nvSpPr>
          <p:cNvPr id="2" name="Slide Number Placeholder 1">
            <a:extLst>
              <a:ext uri="{FF2B5EF4-FFF2-40B4-BE49-F238E27FC236}">
                <a16:creationId xmlns:a16="http://schemas.microsoft.com/office/drawing/2014/main" id="{39D4D657-4E72-01BA-6AE1-EC167C2A37AE}"/>
              </a:ext>
            </a:extLst>
          </p:cNvPr>
          <p:cNvSpPr>
            <a:spLocks noGrp="1"/>
          </p:cNvSpPr>
          <p:nvPr>
            <p:ph type="sldNum" sz="quarter" idx="12"/>
          </p:nvPr>
        </p:nvSpPr>
        <p:spPr/>
        <p:txBody>
          <a:bodyPr/>
          <a:lstStyle/>
          <a:p>
            <a:fld id="{8FCC257D-A786-9244-9E17-CE618C8B9275}" type="slidenum">
              <a:rPr lang="en-US" smtClean="0"/>
              <a:t>7</a:t>
            </a:fld>
            <a:endParaRPr lang="en-US"/>
          </a:p>
        </p:txBody>
      </p:sp>
      <p:pic>
        <p:nvPicPr>
          <p:cNvPr id="4" name="Picture 3">
            <a:extLst>
              <a:ext uri="{FF2B5EF4-FFF2-40B4-BE49-F238E27FC236}">
                <a16:creationId xmlns:a16="http://schemas.microsoft.com/office/drawing/2014/main" id="{A60AAB49-D539-3949-B237-2DA02B9F52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57679" y="1471542"/>
            <a:ext cx="2971650" cy="3925960"/>
          </a:xfrm>
          <a:prstGeom prst="rect">
            <a:avLst/>
          </a:prstGeom>
        </p:spPr>
      </p:pic>
    </p:spTree>
    <p:extLst>
      <p:ext uri="{BB962C8B-B14F-4D97-AF65-F5344CB8AC3E}">
        <p14:creationId xmlns:p14="http://schemas.microsoft.com/office/powerpoint/2010/main" val="2333918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403225"/>
            <a:ext cx="7502525" cy="12636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Exercise Guidelines</a:t>
            </a:r>
          </a:p>
        </p:txBody>
      </p:sp>
      <p:sp>
        <p:nvSpPr>
          <p:cNvPr id="6" name="Content Placeholder 1">
            <a:extLst>
              <a:ext uri="{FF2B5EF4-FFF2-40B4-BE49-F238E27FC236}">
                <a16:creationId xmlns:a16="http://schemas.microsoft.com/office/drawing/2014/main" id="{7FD8376A-EFF0-4B17-B858-445C86C84F73}"/>
              </a:ext>
            </a:extLst>
          </p:cNvPr>
          <p:cNvSpPr>
            <a:spLocks noGrp="1"/>
          </p:cNvSpPr>
          <p:nvPr>
            <p:ph sz="quarter" idx="14"/>
          </p:nvPr>
        </p:nvSpPr>
        <p:spPr>
          <a:xfrm>
            <a:off x="532272" y="1540710"/>
            <a:ext cx="9863013" cy="3776579"/>
          </a:xfrm>
        </p:spPr>
        <p:txBody>
          <a:bodyPr vert="horz" lIns="91440" tIns="45720" rIns="91440" bIns="45720" rtlCol="0">
            <a:normAutofit/>
          </a:bodyPr>
          <a:lstStyle/>
          <a:p>
            <a:pPr indent="-347345">
              <a:spcBef>
                <a:spcPts val="400"/>
              </a:spcBef>
              <a:spcAft>
                <a:spcPts val="400"/>
              </a:spcAft>
              <a:buFont typeface="Arial" panose="020B0604020202020204" pitchFamily="34" charset="0"/>
              <a:buChar char="•"/>
            </a:pPr>
            <a:r>
              <a:rPr lang="en-US" sz="2300" dirty="0">
                <a:solidFill>
                  <a:srgbClr val="006CB6"/>
                </a:solidFill>
              </a:rPr>
              <a:t>Our desired outcome from this exercise is </a:t>
            </a:r>
            <a:r>
              <a:rPr lang="en-US" sz="2300" dirty="0">
                <a:solidFill>
                  <a:srgbClr val="006CB6"/>
                </a:solidFill>
                <a:highlight>
                  <a:srgbClr val="FFFF00"/>
                </a:highlight>
              </a:rPr>
              <a:t>[Insert organization-/ jurisdiction-specific outcome(s)]</a:t>
            </a:r>
          </a:p>
          <a:p>
            <a:pPr lvl="0" indent="-347345">
              <a:spcBef>
                <a:spcPts val="400"/>
              </a:spcBef>
              <a:spcAft>
                <a:spcPts val="400"/>
              </a:spcAft>
              <a:buFont typeface="Arial" panose="020B0604020202020204" pitchFamily="34" charset="0"/>
              <a:buChar char="•"/>
            </a:pPr>
            <a:r>
              <a:rPr lang="en-US" sz="2300" dirty="0">
                <a:solidFill>
                  <a:srgbClr val="006CB6"/>
                </a:solidFill>
              </a:rPr>
              <a:t>This is an open, no-fault environment – varying viewpoints, even disagreements, are expected</a:t>
            </a:r>
          </a:p>
          <a:p>
            <a:pPr lvl="0" indent="-347345">
              <a:spcBef>
                <a:spcPts val="400"/>
              </a:spcBef>
              <a:spcAft>
                <a:spcPts val="400"/>
              </a:spcAft>
              <a:buFont typeface="Arial" panose="020B0604020202020204" pitchFamily="34" charset="0"/>
              <a:buChar char="•"/>
            </a:pPr>
            <a:r>
              <a:rPr lang="en-US" sz="2300" dirty="0">
                <a:solidFill>
                  <a:srgbClr val="006CB6"/>
                </a:solidFill>
              </a:rPr>
              <a:t>Base your responses on current guidance and plans, policies, procedures, capabilities and resources</a:t>
            </a:r>
          </a:p>
          <a:p>
            <a:pPr lvl="0" indent="-347345">
              <a:spcBef>
                <a:spcPts val="400"/>
              </a:spcBef>
              <a:spcAft>
                <a:spcPts val="400"/>
              </a:spcAft>
              <a:buFont typeface="Arial" panose="020B0604020202020204" pitchFamily="34" charset="0"/>
              <a:buChar char="•"/>
            </a:pPr>
            <a:r>
              <a:rPr lang="en-US" sz="2300" dirty="0">
                <a:solidFill>
                  <a:srgbClr val="006CB6"/>
                </a:solidFill>
              </a:rPr>
              <a:t>Consider different approaches and suggest improvements</a:t>
            </a:r>
          </a:p>
          <a:p>
            <a:pPr lvl="0" indent="-347345">
              <a:spcBef>
                <a:spcPts val="400"/>
              </a:spcBef>
              <a:spcAft>
                <a:spcPts val="400"/>
              </a:spcAft>
              <a:buFont typeface="Arial" panose="020B0604020202020204" pitchFamily="34" charset="0"/>
              <a:buChar char="•"/>
            </a:pPr>
            <a:r>
              <a:rPr lang="en-US" sz="2300" dirty="0">
                <a:solidFill>
                  <a:srgbClr val="006CB6"/>
                </a:solidFill>
              </a:rPr>
              <a:t>There is no “hidden agenda,” nor are there any trick questions</a:t>
            </a:r>
          </a:p>
          <a:p>
            <a:pPr indent="-347345">
              <a:spcBef>
                <a:spcPts val="400"/>
              </a:spcBef>
              <a:spcAft>
                <a:spcPts val="400"/>
              </a:spcAft>
              <a:buFont typeface="Arial" panose="020B0604020202020204" pitchFamily="34" charset="0"/>
              <a:buChar char="•"/>
            </a:pPr>
            <a:r>
              <a:rPr lang="en-US" sz="2300" dirty="0">
                <a:solidFill>
                  <a:srgbClr val="006CB6"/>
                </a:solidFill>
                <a:highlight>
                  <a:srgbClr val="FFFF00"/>
                </a:highlight>
              </a:rPr>
              <a:t>[Insert additional guidelines as appropriate]</a:t>
            </a:r>
          </a:p>
        </p:txBody>
      </p:sp>
      <p:sp>
        <p:nvSpPr>
          <p:cNvPr id="2" name="Slide Number Placeholder 1">
            <a:extLst>
              <a:ext uri="{FF2B5EF4-FFF2-40B4-BE49-F238E27FC236}">
                <a16:creationId xmlns:a16="http://schemas.microsoft.com/office/drawing/2014/main" id="{3D4512B2-E818-CF79-71DC-3095FBCB4895}"/>
              </a:ext>
            </a:extLst>
          </p:cNvPr>
          <p:cNvSpPr>
            <a:spLocks noGrp="1"/>
          </p:cNvSpPr>
          <p:nvPr>
            <p:ph type="sldNum" sz="quarter" idx="12"/>
          </p:nvPr>
        </p:nvSpPr>
        <p:spPr/>
        <p:txBody>
          <a:bodyPr/>
          <a:lstStyle/>
          <a:p>
            <a:fld id="{8FCC257D-A786-9244-9E17-CE618C8B9275}" type="slidenum">
              <a:rPr lang="en-US" smtClean="0"/>
              <a:t>8</a:t>
            </a:fld>
            <a:endParaRPr lang="en-US"/>
          </a:p>
        </p:txBody>
      </p:sp>
    </p:spTree>
    <p:extLst>
      <p:ext uri="{BB962C8B-B14F-4D97-AF65-F5344CB8AC3E}">
        <p14:creationId xmlns:p14="http://schemas.microsoft.com/office/powerpoint/2010/main" val="4086314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15F9-9AEF-334D-AEE9-1C404972BC75}"/>
              </a:ext>
            </a:extLst>
          </p:cNvPr>
          <p:cNvSpPr>
            <a:spLocks noGrp="1"/>
          </p:cNvSpPr>
          <p:nvPr>
            <p:ph type="title" idx="4294967295"/>
          </p:nvPr>
        </p:nvSpPr>
        <p:spPr>
          <a:xfrm>
            <a:off x="568325" y="3805238"/>
            <a:ext cx="11055350" cy="866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121917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42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Module 1: Preparation for Evacuation</a:t>
            </a:r>
            <a:endParaRPr kumimoji="0" lang="en-US" sz="4200" b="0" i="0" u="none" strike="noStrike" kern="1200" cap="none" spc="0" normalizeH="0" baseline="0" noProof="0" dirty="0">
              <a:ln>
                <a:noFill/>
              </a:ln>
              <a:solidFill>
                <a:srgbClr val="0073B6"/>
              </a:solidFill>
              <a:effectLst/>
              <a:highlight>
                <a:srgbClr val="C0C0C0"/>
              </a:highlight>
              <a:uLnTx/>
              <a:uFillTx/>
              <a:latin typeface="Nirmala UI" panose="020B0502040204020203" pitchFamily="34" charset="0"/>
              <a:ea typeface="+mn-ea"/>
              <a:cs typeface="Nirmala UI" panose="020B0502040204020203" pitchFamily="34" charset="0"/>
            </a:endParaRPr>
          </a:p>
        </p:txBody>
      </p:sp>
    </p:spTree>
    <p:extLst>
      <p:ext uri="{BB962C8B-B14F-4D97-AF65-F5344CB8AC3E}">
        <p14:creationId xmlns:p14="http://schemas.microsoft.com/office/powerpoint/2010/main" val="4236123346"/>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marL="0" indent="0" algn="l">
          <a:spcBef>
            <a:spcPts val="600"/>
          </a:spcBef>
          <a:spcAft>
            <a:spcPts val="1200"/>
          </a:spcAft>
          <a:buFont typeface="Arial" pitchFamily="34" charset="0"/>
          <a:buNone/>
          <a:defRPr sz="1600" b="1" dirty="0" smtClean="0">
            <a:solidFill>
              <a:srgbClr val="006CB6"/>
            </a:solidFill>
            <a:latin typeface="Nirmala UI" panose="020B0502040204020203" pitchFamily="34" charset="0"/>
            <a:cs typeface="Nirmala UI" panose="020B0502040204020203" pitchFamily="34" charset="0"/>
          </a:defRPr>
        </a:defPPr>
      </a:lstStyle>
    </a:txDef>
  </a:objectDefaults>
  <a:extraClrSchemeLst/>
  <a:extLst>
    <a:ext uri="{05A4C25C-085E-4340-85A3-A5531E510DB2}">
      <thm15:themeFamily xmlns:thm15="http://schemas.microsoft.com/office/thememl/2012/main" name="HQIN_PPT_FINAL_508" id="{7E681CD0-420E-4F0B-8FE5-6E0F81D41DAB}" vid="{A165CCAC-3A99-4B51-BCB1-C53DD1FBC0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5.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8.png"/></Relationships>
</file>

<file path=ppt/webextensions/webextension1.xml><?xml version="1.0" encoding="utf-8"?>
<we:webextension xmlns:we="http://schemas.microsoft.com/office/webextensions/webextension/2010/11" id="{0E52B242-5DDC-42D1-8C16-BFD3686E90F1}">
  <we:reference id="wa200001661" version="2.1.0.2" store="en-US" storeType="OMEX"/>
  <we:alternateReferences>
    <we:reference id="WA200001661" version="2.1.0.2" store="WA200001661" storeType="OMEX"/>
  </we:alternateReferences>
  <we:properties>
    <we:property name="time" value="600"/>
    <we:property name="type" value="&quot;Non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0E52B242-5DDC-42D1-8C16-BFD3686E90F1}">
  <we:reference id="wa200001661" version="2.1.0.2" store="en-US" storeType="OMEX"/>
  <we:alternateReferences>
    <we:reference id="WA200001661" version="2.1.0.2" store="WA200001661" storeType="OMEX"/>
  </we:alternateReferences>
  <we:properties>
    <we:property name="time" value="300"/>
    <we:property name="type" value="&quot;Non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e617e0-9ae6-48ae-8c0a-f049dce7ee5d">
      <Terms xmlns="http://schemas.microsoft.com/office/infopath/2007/PartnerControls"/>
    </lcf76f155ced4ddcb4097134ff3c332f>
    <TaxCatchAll xmlns="b6698f20-16d8-4387-8fa1-6bd4bb26deb7" xsi:nil="true"/>
    <SharedWithUsers xmlns="b6698f20-16d8-4387-8fa1-6bd4bb26deb7">
      <UserInfo>
        <DisplayName>Elizabeth Nugent</DisplayName>
        <AccountId>370</AccountId>
        <AccountType/>
      </UserInfo>
      <UserInfo>
        <DisplayName>April Faulkner</DisplayName>
        <AccountId>67</AccountId>
        <AccountType/>
      </UserInfo>
      <UserInfo>
        <DisplayName>Sheila McLean</DisplayName>
        <AccountId>33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11B6B9F23254468F6D1ED128359F2E" ma:contentTypeVersion="19" ma:contentTypeDescription="Create a new document." ma:contentTypeScope="" ma:versionID="3af811f45196e3f65cef51a51a760094">
  <xsd:schema xmlns:xsd="http://www.w3.org/2001/XMLSchema" xmlns:xs="http://www.w3.org/2001/XMLSchema" xmlns:p="http://schemas.microsoft.com/office/2006/metadata/properties" xmlns:ns2="f5e617e0-9ae6-48ae-8c0a-f049dce7ee5d" xmlns:ns3="b6698f20-16d8-4387-8fa1-6bd4bb26deb7" targetNamespace="http://schemas.microsoft.com/office/2006/metadata/properties" ma:root="true" ma:fieldsID="0d8e7264d6823357c6163388db2d9612" ns2:_="" ns3:_="">
    <xsd:import namespace="f5e617e0-9ae6-48ae-8c0a-f049dce7ee5d"/>
    <xsd:import namespace="b6698f20-16d8-4387-8fa1-6bd4bb26de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617e0-9ae6-48ae-8c0a-f049dce7e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a94b52-c727-4669-9169-33f01e01f53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698f20-16d8-4387-8fa1-6bd4bb26de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d60fa02-844e-4010-beb4-7603f52e3dcf}" ma:internalName="TaxCatchAll" ma:showField="CatchAllData" ma:web="b6698f20-16d8-4387-8fa1-6bd4bb26d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6DB5BB03-DD21-4258-90BA-4BA883F2CE48}">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b6698f20-16d8-4387-8fa1-6bd4bb26deb7"/>
    <ds:schemaRef ds:uri="f5e617e0-9ae6-48ae-8c0a-f049dce7ee5d"/>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9490A9FE-56A6-4823-8C9E-E2D3A178A9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e617e0-9ae6-48ae-8c0a-f049dce7ee5d"/>
    <ds:schemaRef ds:uri="b6698f20-16d8-4387-8fa1-6bd4bb26d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1d9dc18-15ea-424b-b24d-55ab4d4e7519}" enabled="1" method="Privileged" siteId="{d5fe813e-0caa-432a-b2ac-d555aa91bd1c}" removed="0"/>
</clbl:labelList>
</file>

<file path=docProps/app.xml><?xml version="1.0" encoding="utf-8"?>
<Properties xmlns="http://schemas.openxmlformats.org/officeDocument/2006/extended-properties" xmlns:vt="http://schemas.openxmlformats.org/officeDocument/2006/docPropsVTypes">
  <Template>HQIN_PPT_FINAL_508</Template>
  <TotalTime>10951</TotalTime>
  <Words>2939</Words>
  <Application>Microsoft Office PowerPoint</Application>
  <PresentationFormat>Widescreen</PresentationFormat>
  <Paragraphs>213</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Nirmala UI</vt:lpstr>
      <vt:lpstr>Wingdings</vt:lpstr>
      <vt:lpstr>1_Custom Design</vt:lpstr>
      <vt:lpstr>HQIN</vt:lpstr>
      <vt:lpstr>Facility Evacuation Exercise Facilitator Guidance Slides</vt:lpstr>
      <vt:lpstr>Welcome and Introductions</vt:lpstr>
      <vt:lpstr>Exercise Schedule</vt:lpstr>
      <vt:lpstr>Exercise Timeline</vt:lpstr>
      <vt:lpstr>Exercise Overview</vt:lpstr>
      <vt:lpstr>Exercise Objectives</vt:lpstr>
      <vt:lpstr>Exercise Guidelines</vt:lpstr>
      <vt:lpstr>Module 1: Preparation for Evacuation</vt:lpstr>
      <vt:lpstr>Scenario Overview</vt:lpstr>
      <vt:lpstr>Discussion Questions: Preparation for Evacuation (1/4)</vt:lpstr>
      <vt:lpstr>Discussion Questions: Preparation for Evacuation (2/4)</vt:lpstr>
      <vt:lpstr>Discussion Questions: Preparation for Evacuation (3/4)</vt:lpstr>
      <vt:lpstr>Break</vt:lpstr>
      <vt:lpstr>Module 2: Response</vt:lpstr>
      <vt:lpstr>Scenario </vt:lpstr>
      <vt:lpstr>Scenario Update</vt:lpstr>
      <vt:lpstr>Discussion Questions: Response</vt:lpstr>
      <vt:lpstr>Discussion Questions: Response, continued</vt:lpstr>
      <vt:lpstr>Break</vt:lpstr>
      <vt:lpstr>Hotwash</vt:lpstr>
      <vt:lpstr>Closing Remarks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HQIN- Exercise Template- Evacuation</dc:title>
  <dc:subject>Conduct Sides</dc:subject>
  <dc:creator>Rennie Consulting</dc:creator>
  <cp:keywords/>
  <dc:description/>
  <cp:lastModifiedBy>April Faulkner</cp:lastModifiedBy>
  <cp:revision>21</cp:revision>
  <cp:lastPrinted>2020-03-02T16:45:50Z</cp:lastPrinted>
  <dcterms:created xsi:type="dcterms:W3CDTF">2012-11-19T20:41:22Z</dcterms:created>
  <dcterms:modified xsi:type="dcterms:W3CDTF">2024-05-13T19:04:09Z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0x0101005D11B6B9F23254468F6D1ED128359F2E</vt:lpwstr>
  </property>
  <property fmtid="{D5CDD505-2E9C-101B-9397-08002B2CF9AE}" pid="3" name="MediaServiceImageTags">
    <vt:lpwstr/>
  </property>
</Properties>
</file>