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webextensions/webextension1.xml" ContentType="application/vnd.ms-office.webextension+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webextensions/webextension2.xml" ContentType="application/vnd.ms-office.webextension+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8" r:id="rId4"/>
  </p:sldMasterIdLst>
  <p:notesMasterIdLst>
    <p:notesMasterId r:id="rId29"/>
  </p:notesMasterIdLst>
  <p:handoutMasterIdLst>
    <p:handoutMasterId r:id="rId30"/>
  </p:handoutMasterIdLst>
  <p:sldIdLst>
    <p:sldId id="313" r:id="rId5"/>
    <p:sldId id="473" r:id="rId6"/>
    <p:sldId id="256" r:id="rId7"/>
    <p:sldId id="387" r:id="rId8"/>
    <p:sldId id="600" r:id="rId9"/>
    <p:sldId id="531" r:id="rId10"/>
    <p:sldId id="391" r:id="rId11"/>
    <p:sldId id="458" r:id="rId12"/>
    <p:sldId id="558" r:id="rId13"/>
    <p:sldId id="452" r:id="rId14"/>
    <p:sldId id="535" r:id="rId15"/>
    <p:sldId id="576" r:id="rId16"/>
    <p:sldId id="577" r:id="rId17"/>
    <p:sldId id="547" r:id="rId18"/>
    <p:sldId id="570" r:id="rId19"/>
    <p:sldId id="578" r:id="rId20"/>
    <p:sldId id="606" r:id="rId21"/>
    <p:sldId id="602" r:id="rId22"/>
    <p:sldId id="603" r:id="rId23"/>
    <p:sldId id="604" r:id="rId24"/>
    <p:sldId id="605" r:id="rId25"/>
    <p:sldId id="601" r:id="rId26"/>
    <p:sldId id="584" r:id="rId27"/>
    <p:sldId id="406" r:id="rId28"/>
  </p:sldIdLst>
  <p:sldSz cx="12192000" cy="6858000"/>
  <p:notesSz cx="7010400" cy="9296400"/>
  <p:defaultTex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944" userDrawn="1">
          <p15:clr>
            <a:srgbClr val="A4A3A4"/>
          </p15:clr>
        </p15:guide>
        <p15:guide id="2" pos="468" userDrawn="1">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14A091F-AE23-DD88-E772-C06D6234C4E2}" name="Sheila McLean" initials="SM" userId="S::smclean@hqi.solutions::412a6abc-e123-4bde-a621-56cfc27629c2" providerId="AD"/>
  <p188:author id="{4D578C8C-410A-AE3E-7EAC-A90BE196B5F5}" name="Jordan Rennie" initials="JR" userId="476ec8fae111aee2" providerId="Windows Live"/>
</p188:authorLst>
</file>

<file path=ppt/commentAuthors.xml><?xml version="1.0" encoding="utf-8"?>
<p:cmAuthorLst xmlns:a="http://schemas.openxmlformats.org/drawingml/2006/main" xmlns:r="http://schemas.openxmlformats.org/officeDocument/2006/relationships" xmlns:p="http://schemas.openxmlformats.org/presentationml/2006/main">
  <p:cmAuthor id="7" name="Lewanski, Amanda [USA]" initials="AL" lastIdx="16" clrIdx="6">
    <p:extLst>
      <p:ext uri="{19B8F6BF-5375-455C-9EA6-DF929625EA0E}">
        <p15:presenceInfo xmlns:p15="http://schemas.microsoft.com/office/powerpoint/2012/main" userId="Lewanski, Amanda [USA]" providerId="None"/>
      </p:ext>
    </p:extLst>
  </p:cmAuthor>
  <p:cmAuthor id="1" name="Welker, Catherine" initials="WC" lastIdx="4" clrIdx="0">
    <p:extLst>
      <p:ext uri="{19B8F6BF-5375-455C-9EA6-DF929625EA0E}">
        <p15:presenceInfo xmlns:p15="http://schemas.microsoft.com/office/powerpoint/2012/main" userId="S::0294454131@FEMA.DHS.GOV::b60b70ef-6053-4daa-9466-3109f614b102" providerId="AD"/>
      </p:ext>
    </p:extLst>
  </p:cmAuthor>
  <p:cmAuthor id="8" name="Lynch, Jennifer" initials="LJ" lastIdx="3" clrIdx="7">
    <p:extLst>
      <p:ext uri="{19B8F6BF-5375-455C-9EA6-DF929625EA0E}">
        <p15:presenceInfo xmlns:p15="http://schemas.microsoft.com/office/powerpoint/2012/main" userId="S::0498341371@FEMA.DHS.GOV::812dd786-d6ef-42da-9c37-b6526e10fb65" providerId="AD"/>
      </p:ext>
    </p:extLst>
  </p:cmAuthor>
  <p:cmAuthor id="2" name="Pardee, Jackie [USA]" initials="PJ[" lastIdx="15" clrIdx="1">
    <p:extLst>
      <p:ext uri="{19B8F6BF-5375-455C-9EA6-DF929625EA0E}">
        <p15:presenceInfo xmlns:p15="http://schemas.microsoft.com/office/powerpoint/2012/main" userId="S::603292@bah.com::4927d7fb-61ac-4630-9f9f-3c67acdb456d" providerId="AD"/>
      </p:ext>
    </p:extLst>
  </p:cmAuthor>
  <p:cmAuthor id="9" name="Lewanski, Amanda [USA]" initials="LA[" lastIdx="5" clrIdx="8">
    <p:extLst>
      <p:ext uri="{19B8F6BF-5375-455C-9EA6-DF929625EA0E}">
        <p15:presenceInfo xmlns:p15="http://schemas.microsoft.com/office/powerpoint/2012/main" userId="S::511999@bah.com::f79f7d58-ef76-4e82-80b2-3f08ccfd9097" providerId="AD"/>
      </p:ext>
    </p:extLst>
  </p:cmAuthor>
  <p:cmAuthor id="3" name="Leonard, Colleen [USA]" initials="LC[" lastIdx="21" clrIdx="2">
    <p:extLst>
      <p:ext uri="{19B8F6BF-5375-455C-9EA6-DF929625EA0E}">
        <p15:presenceInfo xmlns:p15="http://schemas.microsoft.com/office/powerpoint/2012/main" userId="S::570350@bah.com::443b98cf-50fb-4041-af67-189409dbf11d" providerId="AD"/>
      </p:ext>
    </p:extLst>
  </p:cmAuthor>
  <p:cmAuthor id="4" name="Stolz, Jessica [USA]" initials="SJ[" lastIdx="7" clrIdx="3">
    <p:extLst>
      <p:ext uri="{19B8F6BF-5375-455C-9EA6-DF929625EA0E}">
        <p15:presenceInfo xmlns:p15="http://schemas.microsoft.com/office/powerpoint/2012/main" userId="S::607276@bah.com::4883ed15-2ea8-4764-91ce-ffcd2f2b78ad" providerId="AD"/>
      </p:ext>
    </p:extLst>
  </p:cmAuthor>
  <p:cmAuthor id="5" name="Bresch-Stills, Hope [USA]" initials="BH[" lastIdx="6" clrIdx="4">
    <p:extLst>
      <p:ext uri="{19B8F6BF-5375-455C-9EA6-DF929625EA0E}">
        <p15:presenceInfo xmlns:p15="http://schemas.microsoft.com/office/powerpoint/2012/main" userId="S::558905@bah.com::ecc088bd-0c40-4020-94e9-d420b4e23473" providerId="AD"/>
      </p:ext>
    </p:extLst>
  </p:cmAuthor>
  <p:cmAuthor id="6" name="Chris" initials="C" lastIdx="2" clrIdx="5">
    <p:extLst>
      <p:ext uri="{19B8F6BF-5375-455C-9EA6-DF929625EA0E}">
        <p15:presenceInfo xmlns:p15="http://schemas.microsoft.com/office/powerpoint/2012/main" userId="Chri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DB7"/>
    <a:srgbClr val="005288"/>
    <a:srgbClr val="B0B1B3"/>
    <a:srgbClr val="FFFFCC"/>
    <a:srgbClr val="5A5B5D"/>
    <a:srgbClr val="005188"/>
    <a:srgbClr val="C0C2C4"/>
    <a:srgbClr val="8A8B8A"/>
    <a:srgbClr val="002F80"/>
    <a:srgbClr val="003366"/>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332BED1-CBF4-40D5-99A1-80F4B4C5A668}" v="39" dt="2024-08-22T17:01:08.461"/>
  </p1510:revLst>
</p1510:revInfo>
</file>

<file path=ppt/tableStyles.xml><?xml version="1.0" encoding="utf-8"?>
<a:tblStyleLst xmlns:a="http://schemas.openxmlformats.org/drawingml/2006/main" def="{5C22544A-7EE6-4342-B048-85BDC9FD1C3A}">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599" autoAdjust="0"/>
    <p:restoredTop sz="86441" autoAdjust="0"/>
  </p:normalViewPr>
  <p:slideViewPr>
    <p:cSldViewPr snapToGrid="0">
      <p:cViewPr varScale="1">
        <p:scale>
          <a:sx n="81" d="100"/>
          <a:sy n="81" d="100"/>
        </p:scale>
        <p:origin x="126" y="408"/>
      </p:cViewPr>
      <p:guideLst>
        <p:guide orient="horz" pos="944"/>
        <p:guide pos="468"/>
      </p:guideLst>
    </p:cSldViewPr>
  </p:slideViewPr>
  <p:outlineViewPr>
    <p:cViewPr>
      <p:scale>
        <a:sx n="33" d="100"/>
        <a:sy n="33" d="100"/>
      </p:scale>
      <p:origin x="0" y="-15546"/>
    </p:cViewPr>
  </p:outlineViewPr>
  <p:notesTextViewPr>
    <p:cViewPr>
      <p:scale>
        <a:sx n="1" d="1"/>
        <a:sy n="1" d="1"/>
      </p:scale>
      <p:origin x="0" y="0"/>
    </p:cViewPr>
  </p:notesTextViewPr>
  <p:notesViewPr>
    <p:cSldViewPr snapToGrid="0">
      <p:cViewPr>
        <p:scale>
          <a:sx n="1" d="2"/>
          <a:sy n="1" d="2"/>
        </p:scale>
        <p:origin x="0" y="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38"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37"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handoutMaster" Target="handoutMasters/handoutMaster1.xml"/><Relationship Id="rId35" Type="http://schemas.openxmlformats.org/officeDocument/2006/relationships/tableStyles" Target="tableStyles.xml"/><Relationship Id="rId8" Type="http://schemas.openxmlformats.org/officeDocument/2006/relationships/slide" Target="slides/slide4.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 MacCready" userId="430702e9-85fd-43f4-8958-3fed35e0d77e" providerId="ADAL" clId="{6C79E783-6130-41E9-B106-56ED8999B2E1}"/>
    <pc:docChg chg="undo custSel modSld modMainMaster">
      <pc:chgData name="Sarah MacCready" userId="430702e9-85fd-43f4-8958-3fed35e0d77e" providerId="ADAL" clId="{6C79E783-6130-41E9-B106-56ED8999B2E1}" dt="2024-08-21T15:49:58.635" v="342" actId="1076"/>
      <pc:docMkLst>
        <pc:docMk/>
      </pc:docMkLst>
      <pc:sldChg chg="modSp mod">
        <pc:chgData name="Sarah MacCready" userId="430702e9-85fd-43f4-8958-3fed35e0d77e" providerId="ADAL" clId="{6C79E783-6130-41E9-B106-56ED8999B2E1}" dt="2024-08-21T15:08:56.036" v="45" actId="404"/>
        <pc:sldMkLst>
          <pc:docMk/>
          <pc:sldMk cId="3906931341" sldId="256"/>
        </pc:sldMkLst>
        <pc:spChg chg="mod">
          <ac:chgData name="Sarah MacCready" userId="430702e9-85fd-43f4-8958-3fed35e0d77e" providerId="ADAL" clId="{6C79E783-6130-41E9-B106-56ED8999B2E1}" dt="2024-08-21T15:08:56.036" v="45" actId="404"/>
          <ac:spMkLst>
            <pc:docMk/>
            <pc:sldMk cId="3906931341" sldId="256"/>
            <ac:spMk id="3074" creationId="{00000000-0000-0000-0000-000000000000}"/>
          </ac:spMkLst>
        </pc:spChg>
        <pc:graphicFrameChg chg="modGraphic">
          <ac:chgData name="Sarah MacCready" userId="430702e9-85fd-43f4-8958-3fed35e0d77e" providerId="ADAL" clId="{6C79E783-6130-41E9-B106-56ED8999B2E1}" dt="2024-08-21T15:08:42.376" v="43" actId="207"/>
          <ac:graphicFrameMkLst>
            <pc:docMk/>
            <pc:sldMk cId="3906931341" sldId="256"/>
            <ac:graphicFrameMk id="3077" creationId="{6F812F38-DF46-3F45-B7EC-048DD460E29C}"/>
          </ac:graphicFrameMkLst>
        </pc:graphicFrameChg>
      </pc:sldChg>
      <pc:sldChg chg="modSp mod">
        <pc:chgData name="Sarah MacCready" userId="430702e9-85fd-43f4-8958-3fed35e0d77e" providerId="ADAL" clId="{6C79E783-6130-41E9-B106-56ED8999B2E1}" dt="2024-08-21T15:11:43.901" v="54" actId="948"/>
        <pc:sldMkLst>
          <pc:docMk/>
          <pc:sldMk cId="447618493" sldId="387"/>
        </pc:sldMkLst>
        <pc:spChg chg="mod">
          <ac:chgData name="Sarah MacCready" userId="430702e9-85fd-43f4-8958-3fed35e0d77e" providerId="ADAL" clId="{6C79E783-6130-41E9-B106-56ED8999B2E1}" dt="2024-08-21T15:11:43.901" v="54" actId="948"/>
          <ac:spMkLst>
            <pc:docMk/>
            <pc:sldMk cId="447618493" sldId="387"/>
            <ac:spMk id="2" creationId="{00000000-0000-0000-0000-000000000000}"/>
          </ac:spMkLst>
        </pc:spChg>
        <pc:spChg chg="mod">
          <ac:chgData name="Sarah MacCready" userId="430702e9-85fd-43f4-8958-3fed35e0d77e" providerId="ADAL" clId="{6C79E783-6130-41E9-B106-56ED8999B2E1}" dt="2024-08-21T15:11:14.367" v="47" actId="14100"/>
          <ac:spMkLst>
            <pc:docMk/>
            <pc:sldMk cId="447618493" sldId="387"/>
            <ac:spMk id="3" creationId="{00000000-0000-0000-0000-000000000000}"/>
          </ac:spMkLst>
        </pc:spChg>
      </pc:sldChg>
      <pc:sldChg chg="modSp mod">
        <pc:chgData name="Sarah MacCready" userId="430702e9-85fd-43f4-8958-3fed35e0d77e" providerId="ADAL" clId="{6C79E783-6130-41E9-B106-56ED8999B2E1}" dt="2024-08-21T15:17:06.946" v="110" actId="20577"/>
        <pc:sldMkLst>
          <pc:docMk/>
          <pc:sldMk cId="2333918282" sldId="391"/>
        </pc:sldMkLst>
        <pc:spChg chg="mod">
          <ac:chgData name="Sarah MacCready" userId="430702e9-85fd-43f4-8958-3fed35e0d77e" providerId="ADAL" clId="{6C79E783-6130-41E9-B106-56ED8999B2E1}" dt="2024-08-21T15:16:06.343" v="93" actId="14100"/>
          <ac:spMkLst>
            <pc:docMk/>
            <pc:sldMk cId="2333918282" sldId="391"/>
            <ac:spMk id="3074" creationId="{00000000-0000-0000-0000-000000000000}"/>
          </ac:spMkLst>
        </pc:spChg>
        <pc:spChg chg="mod">
          <ac:chgData name="Sarah MacCready" userId="430702e9-85fd-43f4-8958-3fed35e0d77e" providerId="ADAL" clId="{6C79E783-6130-41E9-B106-56ED8999B2E1}" dt="2024-08-21T15:17:06.946" v="110" actId="20577"/>
          <ac:spMkLst>
            <pc:docMk/>
            <pc:sldMk cId="2333918282" sldId="391"/>
            <ac:spMk id="3075" creationId="{00000000-0000-0000-0000-000000000000}"/>
          </ac:spMkLst>
        </pc:spChg>
      </pc:sldChg>
      <pc:sldChg chg="addSp modSp mod">
        <pc:chgData name="Sarah MacCready" userId="430702e9-85fd-43f4-8958-3fed35e0d77e" providerId="ADAL" clId="{6C79E783-6130-41E9-B106-56ED8999B2E1}" dt="2024-08-21T15:49:58.635" v="342" actId="1076"/>
        <pc:sldMkLst>
          <pc:docMk/>
          <pc:sldMk cId="1653503797" sldId="406"/>
        </pc:sldMkLst>
        <pc:spChg chg="mod">
          <ac:chgData name="Sarah MacCready" userId="430702e9-85fd-43f4-8958-3fed35e0d77e" providerId="ADAL" clId="{6C79E783-6130-41E9-B106-56ED8999B2E1}" dt="2024-08-21T15:49:58.635" v="342" actId="1076"/>
          <ac:spMkLst>
            <pc:docMk/>
            <pc:sldMk cId="1653503797" sldId="406"/>
            <ac:spMk id="2" creationId="{00000000-0000-0000-0000-000000000000}"/>
          </ac:spMkLst>
        </pc:spChg>
        <pc:spChg chg="add mod">
          <ac:chgData name="Sarah MacCready" userId="430702e9-85fd-43f4-8958-3fed35e0d77e" providerId="ADAL" clId="{6C79E783-6130-41E9-B106-56ED8999B2E1}" dt="2024-08-21T14:56:00.160" v="12" actId="1076"/>
          <ac:spMkLst>
            <pc:docMk/>
            <pc:sldMk cId="1653503797" sldId="406"/>
            <ac:spMk id="6" creationId="{E428374C-0FB8-75B2-F7F2-274D1566E27F}"/>
          </ac:spMkLst>
        </pc:spChg>
      </pc:sldChg>
      <pc:sldChg chg="modSp mod">
        <pc:chgData name="Sarah MacCready" userId="430702e9-85fd-43f4-8958-3fed35e0d77e" providerId="ADAL" clId="{6C79E783-6130-41E9-B106-56ED8999B2E1}" dt="2024-08-21T15:23:32.688" v="153" actId="20577"/>
        <pc:sldMkLst>
          <pc:docMk/>
          <pc:sldMk cId="810198931" sldId="452"/>
        </pc:sldMkLst>
        <pc:spChg chg="mod">
          <ac:chgData name="Sarah MacCready" userId="430702e9-85fd-43f4-8958-3fed35e0d77e" providerId="ADAL" clId="{6C79E783-6130-41E9-B106-56ED8999B2E1}" dt="2024-08-21T15:23:32.688" v="153" actId="20577"/>
          <ac:spMkLst>
            <pc:docMk/>
            <pc:sldMk cId="810198931" sldId="452"/>
            <ac:spMk id="4" creationId="{4DCCAD5A-84A7-4F4A-A614-A376CB1C5891}"/>
          </ac:spMkLst>
        </pc:spChg>
        <pc:spChg chg="mod">
          <ac:chgData name="Sarah MacCready" userId="430702e9-85fd-43f4-8958-3fed35e0d77e" providerId="ADAL" clId="{6C79E783-6130-41E9-B106-56ED8999B2E1}" dt="2024-08-21T15:21:49.381" v="148" actId="14100"/>
          <ac:spMkLst>
            <pc:docMk/>
            <pc:sldMk cId="810198931" sldId="452"/>
            <ac:spMk id="7" creationId="{5727E4C5-EDC0-4DDB-8D1B-99FC7E241A2D}"/>
          </ac:spMkLst>
        </pc:spChg>
      </pc:sldChg>
      <pc:sldChg chg="modSp mod">
        <pc:chgData name="Sarah MacCready" userId="430702e9-85fd-43f4-8958-3fed35e0d77e" providerId="ADAL" clId="{6C79E783-6130-41E9-B106-56ED8999B2E1}" dt="2024-08-21T15:19:41.443" v="127" actId="14100"/>
        <pc:sldMkLst>
          <pc:docMk/>
          <pc:sldMk cId="4086314418" sldId="458"/>
        </pc:sldMkLst>
        <pc:spChg chg="mod">
          <ac:chgData name="Sarah MacCready" userId="430702e9-85fd-43f4-8958-3fed35e0d77e" providerId="ADAL" clId="{6C79E783-6130-41E9-B106-56ED8999B2E1}" dt="2024-08-21T15:18:08.616" v="112" actId="14100"/>
          <ac:spMkLst>
            <pc:docMk/>
            <pc:sldMk cId="4086314418" sldId="458"/>
            <ac:spMk id="3" creationId="{00000000-0000-0000-0000-000000000000}"/>
          </ac:spMkLst>
        </pc:spChg>
        <pc:spChg chg="mod">
          <ac:chgData name="Sarah MacCready" userId="430702e9-85fd-43f4-8958-3fed35e0d77e" providerId="ADAL" clId="{6C79E783-6130-41E9-B106-56ED8999B2E1}" dt="2024-08-21T15:19:41.443" v="127" actId="14100"/>
          <ac:spMkLst>
            <pc:docMk/>
            <pc:sldMk cId="4086314418" sldId="458"/>
            <ac:spMk id="6" creationId="{7FD8376A-EFF0-4B17-B858-445C86C84F73}"/>
          </ac:spMkLst>
        </pc:spChg>
      </pc:sldChg>
      <pc:sldChg chg="modSp mod">
        <pc:chgData name="Sarah MacCready" userId="430702e9-85fd-43f4-8958-3fed35e0d77e" providerId="ADAL" clId="{6C79E783-6130-41E9-B106-56ED8999B2E1}" dt="2024-08-21T15:06:03.461" v="37" actId="113"/>
        <pc:sldMkLst>
          <pc:docMk/>
          <pc:sldMk cId="2918371161" sldId="473"/>
        </pc:sldMkLst>
        <pc:spChg chg="mod">
          <ac:chgData name="Sarah MacCready" userId="430702e9-85fd-43f4-8958-3fed35e0d77e" providerId="ADAL" clId="{6C79E783-6130-41E9-B106-56ED8999B2E1}" dt="2024-08-21T15:06:03.461" v="37" actId="113"/>
          <ac:spMkLst>
            <pc:docMk/>
            <pc:sldMk cId="2918371161" sldId="473"/>
            <ac:spMk id="4" creationId="{426CFC1F-0174-44F6-A01F-B551EF7A7346}"/>
          </ac:spMkLst>
        </pc:spChg>
        <pc:spChg chg="mod">
          <ac:chgData name="Sarah MacCready" userId="430702e9-85fd-43f4-8958-3fed35e0d77e" providerId="ADAL" clId="{6C79E783-6130-41E9-B106-56ED8999B2E1}" dt="2024-08-21T15:04:39.591" v="36" actId="207"/>
          <ac:spMkLst>
            <pc:docMk/>
            <pc:sldMk cId="2918371161" sldId="473"/>
            <ac:spMk id="5" creationId="{2BB42863-7646-457C-8B6E-A562AF14397F}"/>
          </ac:spMkLst>
        </pc:spChg>
      </pc:sldChg>
      <pc:sldChg chg="modSp mod">
        <pc:chgData name="Sarah MacCready" userId="430702e9-85fd-43f4-8958-3fed35e0d77e" providerId="ADAL" clId="{6C79E783-6130-41E9-B106-56ED8999B2E1}" dt="2024-08-21T15:15:04.640" v="88" actId="948"/>
        <pc:sldMkLst>
          <pc:docMk/>
          <pc:sldMk cId="108014059" sldId="531"/>
        </pc:sldMkLst>
        <pc:spChg chg="mod">
          <ac:chgData name="Sarah MacCready" userId="430702e9-85fd-43f4-8958-3fed35e0d77e" providerId="ADAL" clId="{6C79E783-6130-41E9-B106-56ED8999B2E1}" dt="2024-08-21T15:15:04.640" v="88" actId="948"/>
          <ac:spMkLst>
            <pc:docMk/>
            <pc:sldMk cId="108014059" sldId="531"/>
            <ac:spMk id="2" creationId="{00000000-0000-0000-0000-000000000000}"/>
          </ac:spMkLst>
        </pc:spChg>
        <pc:spChg chg="mod">
          <ac:chgData name="Sarah MacCready" userId="430702e9-85fd-43f4-8958-3fed35e0d77e" providerId="ADAL" clId="{6C79E783-6130-41E9-B106-56ED8999B2E1}" dt="2024-08-21T15:13:45.697" v="72" actId="404"/>
          <ac:spMkLst>
            <pc:docMk/>
            <pc:sldMk cId="108014059" sldId="531"/>
            <ac:spMk id="3" creationId="{00000000-0000-0000-0000-000000000000}"/>
          </ac:spMkLst>
        </pc:spChg>
      </pc:sldChg>
      <pc:sldChg chg="modSp mod">
        <pc:chgData name="Sarah MacCready" userId="430702e9-85fd-43f4-8958-3fed35e0d77e" providerId="ADAL" clId="{6C79E783-6130-41E9-B106-56ED8999B2E1}" dt="2024-08-21T15:42:25.895" v="268" actId="1076"/>
        <pc:sldMkLst>
          <pc:docMk/>
          <pc:sldMk cId="3283927631" sldId="535"/>
        </pc:sldMkLst>
        <pc:spChg chg="mod">
          <ac:chgData name="Sarah MacCready" userId="430702e9-85fd-43f4-8958-3fed35e0d77e" providerId="ADAL" clId="{6C79E783-6130-41E9-B106-56ED8999B2E1}" dt="2024-08-21T15:42:25.895" v="268" actId="1076"/>
          <ac:spMkLst>
            <pc:docMk/>
            <pc:sldMk cId="3283927631" sldId="535"/>
            <ac:spMk id="2" creationId="{00000000-0000-0000-0000-000000000000}"/>
          </ac:spMkLst>
        </pc:spChg>
        <pc:spChg chg="mod">
          <ac:chgData name="Sarah MacCready" userId="430702e9-85fd-43f4-8958-3fed35e0d77e" providerId="ADAL" clId="{6C79E783-6130-41E9-B106-56ED8999B2E1}" dt="2024-08-21T15:42:21.311" v="266" actId="255"/>
          <ac:spMkLst>
            <pc:docMk/>
            <pc:sldMk cId="3283927631" sldId="535"/>
            <ac:spMk id="3" creationId="{00000000-0000-0000-0000-000000000000}"/>
          </ac:spMkLst>
        </pc:spChg>
      </pc:sldChg>
      <pc:sldChg chg="delSp modSp mod">
        <pc:chgData name="Sarah MacCready" userId="430702e9-85fd-43f4-8958-3fed35e0d77e" providerId="ADAL" clId="{6C79E783-6130-41E9-B106-56ED8999B2E1}" dt="2024-08-21T15:31:23.296" v="200" actId="1076"/>
        <pc:sldMkLst>
          <pc:docMk/>
          <pc:sldMk cId="1903194468" sldId="547"/>
        </pc:sldMkLst>
        <pc:spChg chg="mod">
          <ac:chgData name="Sarah MacCready" userId="430702e9-85fd-43f4-8958-3fed35e0d77e" providerId="ADAL" clId="{6C79E783-6130-41E9-B106-56ED8999B2E1}" dt="2024-08-21T15:31:12.679" v="197" actId="404"/>
          <ac:spMkLst>
            <pc:docMk/>
            <pc:sldMk cId="1903194468" sldId="547"/>
            <ac:spMk id="3" creationId="{00000000-0000-0000-0000-000000000000}"/>
          </ac:spMkLst>
        </pc:spChg>
        <pc:spChg chg="del mod">
          <ac:chgData name="Sarah MacCready" userId="430702e9-85fd-43f4-8958-3fed35e0d77e" providerId="ADAL" clId="{6C79E783-6130-41E9-B106-56ED8999B2E1}" dt="2024-08-21T15:31:15.506" v="199" actId="478"/>
          <ac:spMkLst>
            <pc:docMk/>
            <pc:sldMk cId="1903194468" sldId="547"/>
            <ac:spMk id="4" creationId="{9F3B430F-5B6E-411E-B003-26CD0C6F929C}"/>
          </ac:spMkLst>
        </pc:spChg>
        <pc:graphicFrameChg chg="mod">
          <ac:chgData name="Sarah MacCready" userId="430702e9-85fd-43f4-8958-3fed35e0d77e" providerId="ADAL" clId="{6C79E783-6130-41E9-B106-56ED8999B2E1}" dt="2024-08-21T15:31:23.296" v="200" actId="1076"/>
          <ac:graphicFrameMkLst>
            <pc:docMk/>
            <pc:sldMk cId="1903194468" sldId="547"/>
            <ac:graphicFrameMk id="2" creationId="{ABB55C53-D341-1D4E-8C4C-BB2E7C57F2FB}"/>
          </ac:graphicFrameMkLst>
        </pc:graphicFrameChg>
      </pc:sldChg>
      <pc:sldChg chg="modSp mod">
        <pc:chgData name="Sarah MacCready" userId="430702e9-85fd-43f4-8958-3fed35e0d77e" providerId="ADAL" clId="{6C79E783-6130-41E9-B106-56ED8999B2E1}" dt="2024-08-21T15:20:14.377" v="132" actId="113"/>
        <pc:sldMkLst>
          <pc:docMk/>
          <pc:sldMk cId="4236123346" sldId="558"/>
        </pc:sldMkLst>
        <pc:spChg chg="mod">
          <ac:chgData name="Sarah MacCready" userId="430702e9-85fd-43f4-8958-3fed35e0d77e" providerId="ADAL" clId="{6C79E783-6130-41E9-B106-56ED8999B2E1}" dt="2024-08-21T15:20:14.377" v="132" actId="113"/>
          <ac:spMkLst>
            <pc:docMk/>
            <pc:sldMk cId="4236123346" sldId="558"/>
            <ac:spMk id="2" creationId="{2C1D15F9-9AEF-334D-AEE9-1C404972BC75}"/>
          </ac:spMkLst>
        </pc:spChg>
      </pc:sldChg>
      <pc:sldChg chg="modSp mod">
        <pc:chgData name="Sarah MacCready" userId="430702e9-85fd-43f4-8958-3fed35e0d77e" providerId="ADAL" clId="{6C79E783-6130-41E9-B106-56ED8999B2E1}" dt="2024-08-21T15:32:29.762" v="209" actId="14100"/>
        <pc:sldMkLst>
          <pc:docMk/>
          <pc:sldMk cId="2124972898" sldId="570"/>
        </pc:sldMkLst>
        <pc:spChg chg="mod">
          <ac:chgData name="Sarah MacCready" userId="430702e9-85fd-43f4-8958-3fed35e0d77e" providerId="ADAL" clId="{6C79E783-6130-41E9-B106-56ED8999B2E1}" dt="2024-08-21T15:32:29.762" v="209" actId="14100"/>
          <ac:spMkLst>
            <pc:docMk/>
            <pc:sldMk cId="2124972898" sldId="570"/>
            <ac:spMk id="2" creationId="{2C1D15F9-9AEF-334D-AEE9-1C404972BC75}"/>
          </ac:spMkLst>
        </pc:spChg>
      </pc:sldChg>
      <pc:sldChg chg="modSp mod">
        <pc:chgData name="Sarah MacCready" userId="430702e9-85fd-43f4-8958-3fed35e0d77e" providerId="ADAL" clId="{6C79E783-6130-41E9-B106-56ED8999B2E1}" dt="2024-08-21T15:42:41.595" v="272" actId="20577"/>
        <pc:sldMkLst>
          <pc:docMk/>
          <pc:sldMk cId="3851230241" sldId="576"/>
        </pc:sldMkLst>
        <pc:spChg chg="mod">
          <ac:chgData name="Sarah MacCready" userId="430702e9-85fd-43f4-8958-3fed35e0d77e" providerId="ADAL" clId="{6C79E783-6130-41E9-B106-56ED8999B2E1}" dt="2024-08-21T15:42:41.595" v="272" actId="20577"/>
          <ac:spMkLst>
            <pc:docMk/>
            <pc:sldMk cId="3851230241" sldId="576"/>
            <ac:spMk id="2" creationId="{00000000-0000-0000-0000-000000000000}"/>
          </ac:spMkLst>
        </pc:spChg>
        <pc:spChg chg="mod">
          <ac:chgData name="Sarah MacCready" userId="430702e9-85fd-43f4-8958-3fed35e0d77e" providerId="ADAL" clId="{6C79E783-6130-41E9-B106-56ED8999B2E1}" dt="2024-08-21T15:42:32.065" v="269" actId="255"/>
          <ac:spMkLst>
            <pc:docMk/>
            <pc:sldMk cId="3851230241" sldId="576"/>
            <ac:spMk id="3" creationId="{00000000-0000-0000-0000-000000000000}"/>
          </ac:spMkLst>
        </pc:spChg>
      </pc:sldChg>
      <pc:sldChg chg="modSp mod">
        <pc:chgData name="Sarah MacCready" userId="430702e9-85fd-43f4-8958-3fed35e0d77e" providerId="ADAL" clId="{6C79E783-6130-41E9-B106-56ED8999B2E1}" dt="2024-08-21T15:42:55.986" v="275" actId="1076"/>
        <pc:sldMkLst>
          <pc:docMk/>
          <pc:sldMk cId="2322304158" sldId="577"/>
        </pc:sldMkLst>
        <pc:spChg chg="mod">
          <ac:chgData name="Sarah MacCready" userId="430702e9-85fd-43f4-8958-3fed35e0d77e" providerId="ADAL" clId="{6C79E783-6130-41E9-B106-56ED8999B2E1}" dt="2024-08-21T15:42:55.986" v="275" actId="1076"/>
          <ac:spMkLst>
            <pc:docMk/>
            <pc:sldMk cId="2322304158" sldId="577"/>
            <ac:spMk id="2" creationId="{00000000-0000-0000-0000-000000000000}"/>
          </ac:spMkLst>
        </pc:spChg>
        <pc:spChg chg="mod">
          <ac:chgData name="Sarah MacCready" userId="430702e9-85fd-43f4-8958-3fed35e0d77e" providerId="ADAL" clId="{6C79E783-6130-41E9-B106-56ED8999B2E1}" dt="2024-08-21T15:42:53.419" v="274" actId="14100"/>
          <ac:spMkLst>
            <pc:docMk/>
            <pc:sldMk cId="2322304158" sldId="577"/>
            <ac:spMk id="3" creationId="{00000000-0000-0000-0000-000000000000}"/>
          </ac:spMkLst>
        </pc:spChg>
      </pc:sldChg>
      <pc:sldChg chg="modSp mod">
        <pc:chgData name="Sarah MacCready" userId="430702e9-85fd-43f4-8958-3fed35e0d77e" providerId="ADAL" clId="{6C79E783-6130-41E9-B106-56ED8999B2E1}" dt="2024-08-21T15:35:09.684" v="221" actId="120"/>
        <pc:sldMkLst>
          <pc:docMk/>
          <pc:sldMk cId="2720115038" sldId="578"/>
        </pc:sldMkLst>
        <pc:spChg chg="mod">
          <ac:chgData name="Sarah MacCready" userId="430702e9-85fd-43f4-8958-3fed35e0d77e" providerId="ADAL" clId="{6C79E783-6130-41E9-B106-56ED8999B2E1}" dt="2024-08-21T15:35:09.684" v="221" actId="120"/>
          <ac:spMkLst>
            <pc:docMk/>
            <pc:sldMk cId="2720115038" sldId="578"/>
            <ac:spMk id="2" creationId="{00000000-0000-0000-0000-000000000000}"/>
          </ac:spMkLst>
        </pc:spChg>
        <pc:spChg chg="mod">
          <ac:chgData name="Sarah MacCready" userId="430702e9-85fd-43f4-8958-3fed35e0d77e" providerId="ADAL" clId="{6C79E783-6130-41E9-B106-56ED8999B2E1}" dt="2024-08-21T15:32:48.139" v="211" actId="403"/>
          <ac:spMkLst>
            <pc:docMk/>
            <pc:sldMk cId="2720115038" sldId="578"/>
            <ac:spMk id="3" creationId="{00000000-0000-0000-0000-000000000000}"/>
          </ac:spMkLst>
        </pc:spChg>
      </pc:sldChg>
      <pc:sldChg chg="modSp mod">
        <pc:chgData name="Sarah MacCready" userId="430702e9-85fd-43f4-8958-3fed35e0d77e" providerId="ADAL" clId="{6C79E783-6130-41E9-B106-56ED8999B2E1}" dt="2024-08-21T15:49:51.402" v="341" actId="14100"/>
        <pc:sldMkLst>
          <pc:docMk/>
          <pc:sldMk cId="1989718842" sldId="584"/>
        </pc:sldMkLst>
        <pc:spChg chg="mod">
          <ac:chgData name="Sarah MacCready" userId="430702e9-85fd-43f4-8958-3fed35e0d77e" providerId="ADAL" clId="{6C79E783-6130-41E9-B106-56ED8999B2E1}" dt="2024-08-21T15:49:51.402" v="341" actId="14100"/>
          <ac:spMkLst>
            <pc:docMk/>
            <pc:sldMk cId="1989718842" sldId="584"/>
            <ac:spMk id="2" creationId="{434F89BE-54E9-4C12-AF85-0BFCD60A64FC}"/>
          </ac:spMkLst>
        </pc:spChg>
        <pc:spChg chg="mod">
          <ac:chgData name="Sarah MacCready" userId="430702e9-85fd-43f4-8958-3fed35e0d77e" providerId="ADAL" clId="{6C79E783-6130-41E9-B106-56ED8999B2E1}" dt="2024-08-21T15:49:21.138" v="333" actId="404"/>
          <ac:spMkLst>
            <pc:docMk/>
            <pc:sldMk cId="1989718842" sldId="584"/>
            <ac:spMk id="3" creationId="{00000000-0000-0000-0000-000000000000}"/>
          </ac:spMkLst>
        </pc:spChg>
      </pc:sldChg>
      <pc:sldChg chg="modSp mod">
        <pc:chgData name="Sarah MacCready" userId="430702e9-85fd-43f4-8958-3fed35e0d77e" providerId="ADAL" clId="{6C79E783-6130-41E9-B106-56ED8999B2E1}" dt="2024-08-21T15:13:27.037" v="71" actId="20577"/>
        <pc:sldMkLst>
          <pc:docMk/>
          <pc:sldMk cId="1777781731" sldId="600"/>
        </pc:sldMkLst>
        <pc:spChg chg="mod">
          <ac:chgData name="Sarah MacCready" userId="430702e9-85fd-43f4-8958-3fed35e0d77e" providerId="ADAL" clId="{6C79E783-6130-41E9-B106-56ED8999B2E1}" dt="2024-08-21T15:13:02.436" v="61" actId="1076"/>
          <ac:spMkLst>
            <pc:docMk/>
            <pc:sldMk cId="1777781731" sldId="600"/>
            <ac:spMk id="3" creationId="{EFE844F9-97A6-8733-A893-3DCC80E70365}"/>
          </ac:spMkLst>
        </pc:spChg>
        <pc:graphicFrameChg chg="mod modGraphic">
          <ac:chgData name="Sarah MacCready" userId="430702e9-85fd-43f4-8958-3fed35e0d77e" providerId="ADAL" clId="{6C79E783-6130-41E9-B106-56ED8999B2E1}" dt="2024-08-21T15:13:27.037" v="71" actId="20577"/>
          <ac:graphicFrameMkLst>
            <pc:docMk/>
            <pc:sldMk cId="1777781731" sldId="600"/>
            <ac:graphicFrameMk id="5" creationId="{801842CF-EB58-3303-4452-E7EC78EBBBB7}"/>
          </ac:graphicFrameMkLst>
        </pc:graphicFrameChg>
      </pc:sldChg>
      <pc:sldChg chg="delSp modSp mod">
        <pc:chgData name="Sarah MacCready" userId="430702e9-85fd-43f4-8958-3fed35e0d77e" providerId="ADAL" clId="{6C79E783-6130-41E9-B106-56ED8999B2E1}" dt="2024-08-21T15:49:07.571" v="332" actId="1076"/>
        <pc:sldMkLst>
          <pc:docMk/>
          <pc:sldMk cId="1096045121" sldId="601"/>
        </pc:sldMkLst>
        <pc:spChg chg="del mod">
          <ac:chgData name="Sarah MacCready" userId="430702e9-85fd-43f4-8958-3fed35e0d77e" providerId="ADAL" clId="{6C79E783-6130-41E9-B106-56ED8999B2E1}" dt="2024-08-21T15:49:00.032" v="331" actId="478"/>
          <ac:spMkLst>
            <pc:docMk/>
            <pc:sldMk cId="1096045121" sldId="601"/>
            <ac:spMk id="4" creationId="{AA3146E7-6807-8C68-2FFB-BC9625DE0B50}"/>
          </ac:spMkLst>
        </pc:spChg>
        <pc:graphicFrameChg chg="mod">
          <ac:chgData name="Sarah MacCready" userId="430702e9-85fd-43f4-8958-3fed35e0d77e" providerId="ADAL" clId="{6C79E783-6130-41E9-B106-56ED8999B2E1}" dt="2024-08-21T15:49:07.571" v="332" actId="1076"/>
          <ac:graphicFrameMkLst>
            <pc:docMk/>
            <pc:sldMk cId="1096045121" sldId="601"/>
            <ac:graphicFrameMk id="2" creationId="{A937A97C-9078-6BDD-5C40-D11147D84EE3}"/>
          </ac:graphicFrameMkLst>
        </pc:graphicFrameChg>
      </pc:sldChg>
      <pc:sldChg chg="modSp mod">
        <pc:chgData name="Sarah MacCready" userId="430702e9-85fd-43f4-8958-3fed35e0d77e" providerId="ADAL" clId="{6C79E783-6130-41E9-B106-56ED8999B2E1}" dt="2024-08-21T15:43:45.134" v="280" actId="113"/>
        <pc:sldMkLst>
          <pc:docMk/>
          <pc:sldMk cId="1678631170" sldId="602"/>
        </pc:sldMkLst>
        <pc:spChg chg="mod">
          <ac:chgData name="Sarah MacCready" userId="430702e9-85fd-43f4-8958-3fed35e0d77e" providerId="ADAL" clId="{6C79E783-6130-41E9-B106-56ED8999B2E1}" dt="2024-08-21T15:43:45.134" v="280" actId="113"/>
          <ac:spMkLst>
            <pc:docMk/>
            <pc:sldMk cId="1678631170" sldId="602"/>
            <ac:spMk id="2" creationId="{00000000-0000-0000-0000-000000000000}"/>
          </ac:spMkLst>
        </pc:spChg>
        <pc:spChg chg="mod">
          <ac:chgData name="Sarah MacCready" userId="430702e9-85fd-43f4-8958-3fed35e0d77e" providerId="ADAL" clId="{6C79E783-6130-41E9-B106-56ED8999B2E1}" dt="2024-08-21T15:41:07.710" v="252" actId="14100"/>
          <ac:spMkLst>
            <pc:docMk/>
            <pc:sldMk cId="1678631170" sldId="602"/>
            <ac:spMk id="3" creationId="{00000000-0000-0000-0000-000000000000}"/>
          </ac:spMkLst>
        </pc:spChg>
      </pc:sldChg>
      <pc:sldChg chg="modSp mod">
        <pc:chgData name="Sarah MacCready" userId="430702e9-85fd-43f4-8958-3fed35e0d77e" providerId="ADAL" clId="{6C79E783-6130-41E9-B106-56ED8999B2E1}" dt="2024-08-21T15:45:02.445" v="293" actId="948"/>
        <pc:sldMkLst>
          <pc:docMk/>
          <pc:sldMk cId="1130119431" sldId="603"/>
        </pc:sldMkLst>
        <pc:spChg chg="mod">
          <ac:chgData name="Sarah MacCready" userId="430702e9-85fd-43f4-8958-3fed35e0d77e" providerId="ADAL" clId="{6C79E783-6130-41E9-B106-56ED8999B2E1}" dt="2024-08-21T15:45:02.445" v="293" actId="948"/>
          <ac:spMkLst>
            <pc:docMk/>
            <pc:sldMk cId="1130119431" sldId="603"/>
            <ac:spMk id="2" creationId="{00000000-0000-0000-0000-000000000000}"/>
          </ac:spMkLst>
        </pc:spChg>
        <pc:spChg chg="mod">
          <ac:chgData name="Sarah MacCready" userId="430702e9-85fd-43f4-8958-3fed35e0d77e" providerId="ADAL" clId="{6C79E783-6130-41E9-B106-56ED8999B2E1}" dt="2024-08-21T15:43:11.290" v="276" actId="14100"/>
          <ac:spMkLst>
            <pc:docMk/>
            <pc:sldMk cId="1130119431" sldId="603"/>
            <ac:spMk id="3" creationId="{00000000-0000-0000-0000-000000000000}"/>
          </ac:spMkLst>
        </pc:spChg>
      </pc:sldChg>
      <pc:sldChg chg="modSp mod">
        <pc:chgData name="Sarah MacCready" userId="430702e9-85fd-43f4-8958-3fed35e0d77e" providerId="ADAL" clId="{6C79E783-6130-41E9-B106-56ED8999B2E1}" dt="2024-08-21T15:48:06.355" v="317" actId="27636"/>
        <pc:sldMkLst>
          <pc:docMk/>
          <pc:sldMk cId="936783218" sldId="604"/>
        </pc:sldMkLst>
        <pc:spChg chg="mod">
          <ac:chgData name="Sarah MacCready" userId="430702e9-85fd-43f4-8958-3fed35e0d77e" providerId="ADAL" clId="{6C79E783-6130-41E9-B106-56ED8999B2E1}" dt="2024-08-21T15:48:06.355" v="317" actId="27636"/>
          <ac:spMkLst>
            <pc:docMk/>
            <pc:sldMk cId="936783218" sldId="604"/>
            <ac:spMk id="2" creationId="{00000000-0000-0000-0000-000000000000}"/>
          </ac:spMkLst>
        </pc:spChg>
        <pc:spChg chg="mod">
          <ac:chgData name="Sarah MacCready" userId="430702e9-85fd-43f4-8958-3fed35e0d77e" providerId="ADAL" clId="{6C79E783-6130-41E9-B106-56ED8999B2E1}" dt="2024-08-21T15:45:22.569" v="294" actId="14100"/>
          <ac:spMkLst>
            <pc:docMk/>
            <pc:sldMk cId="936783218" sldId="604"/>
            <ac:spMk id="3" creationId="{00000000-0000-0000-0000-000000000000}"/>
          </ac:spMkLst>
        </pc:spChg>
      </pc:sldChg>
      <pc:sldChg chg="modSp mod">
        <pc:chgData name="Sarah MacCready" userId="430702e9-85fd-43f4-8958-3fed35e0d77e" providerId="ADAL" clId="{6C79E783-6130-41E9-B106-56ED8999B2E1}" dt="2024-08-21T15:48:53.316" v="329" actId="1076"/>
        <pc:sldMkLst>
          <pc:docMk/>
          <pc:sldMk cId="2899001989" sldId="605"/>
        </pc:sldMkLst>
        <pc:spChg chg="mod">
          <ac:chgData name="Sarah MacCready" userId="430702e9-85fd-43f4-8958-3fed35e0d77e" providerId="ADAL" clId="{6C79E783-6130-41E9-B106-56ED8999B2E1}" dt="2024-08-21T15:48:53.316" v="329" actId="1076"/>
          <ac:spMkLst>
            <pc:docMk/>
            <pc:sldMk cId="2899001989" sldId="605"/>
            <ac:spMk id="4" creationId="{4DCCAD5A-84A7-4F4A-A614-A376CB1C5891}"/>
          </ac:spMkLst>
        </pc:spChg>
        <pc:spChg chg="mod">
          <ac:chgData name="Sarah MacCready" userId="430702e9-85fd-43f4-8958-3fed35e0d77e" providerId="ADAL" clId="{6C79E783-6130-41E9-B106-56ED8999B2E1}" dt="2024-08-21T15:48:25.316" v="320" actId="404"/>
          <ac:spMkLst>
            <pc:docMk/>
            <pc:sldMk cId="2899001989" sldId="605"/>
            <ac:spMk id="7" creationId="{5727E4C5-EDC0-4DDB-8D1B-99FC7E241A2D}"/>
          </ac:spMkLst>
        </pc:spChg>
      </pc:sldChg>
      <pc:sldChg chg="modSp mod">
        <pc:chgData name="Sarah MacCready" userId="430702e9-85fd-43f4-8958-3fed35e0d77e" providerId="ADAL" clId="{6C79E783-6130-41E9-B106-56ED8999B2E1}" dt="2024-08-21T15:36:07.717" v="232" actId="33524"/>
        <pc:sldMkLst>
          <pc:docMk/>
          <pc:sldMk cId="1721247198" sldId="606"/>
        </pc:sldMkLst>
        <pc:spChg chg="mod">
          <ac:chgData name="Sarah MacCready" userId="430702e9-85fd-43f4-8958-3fed35e0d77e" providerId="ADAL" clId="{6C79E783-6130-41E9-B106-56ED8999B2E1}" dt="2024-08-21T15:36:07.717" v="232" actId="33524"/>
          <ac:spMkLst>
            <pc:docMk/>
            <pc:sldMk cId="1721247198" sldId="606"/>
            <ac:spMk id="2" creationId="{00000000-0000-0000-0000-000000000000}"/>
          </ac:spMkLst>
        </pc:spChg>
        <pc:spChg chg="mod">
          <ac:chgData name="Sarah MacCready" userId="430702e9-85fd-43f4-8958-3fed35e0d77e" providerId="ADAL" clId="{6C79E783-6130-41E9-B106-56ED8999B2E1}" dt="2024-08-21T15:35:21.677" v="225" actId="1076"/>
          <ac:spMkLst>
            <pc:docMk/>
            <pc:sldMk cId="1721247198" sldId="606"/>
            <ac:spMk id="3" creationId="{00000000-0000-0000-0000-000000000000}"/>
          </ac:spMkLst>
        </pc:spChg>
      </pc:sldChg>
      <pc:sldMasterChg chg="delSp mod">
        <pc:chgData name="Sarah MacCready" userId="430702e9-85fd-43f4-8958-3fed35e0d77e" providerId="ADAL" clId="{6C79E783-6130-41E9-B106-56ED8999B2E1}" dt="2024-08-21T14:57:36.865" v="13" actId="478"/>
        <pc:sldMasterMkLst>
          <pc:docMk/>
          <pc:sldMasterMk cId="4022446115" sldId="2147483668"/>
        </pc:sldMasterMkLst>
        <pc:cxnChg chg="del">
          <ac:chgData name="Sarah MacCready" userId="430702e9-85fd-43f4-8958-3fed35e0d77e" providerId="ADAL" clId="{6C79E783-6130-41E9-B106-56ED8999B2E1}" dt="2024-08-21T14:57:36.865" v="13" actId="478"/>
          <ac:cxnSpMkLst>
            <pc:docMk/>
            <pc:sldMasterMk cId="4022446115" sldId="2147483668"/>
            <ac:cxnSpMk id="4" creationId="{C4B466DC-716F-7D16-377F-A843AE08BA58}"/>
          </ac:cxnSpMkLst>
        </pc:cxnChg>
      </pc:sldMasterChg>
    </pc:docChg>
  </pc:docChgLst>
  <pc:docChgLst>
    <pc:chgData name="Sarah MacCready" userId="430702e9-85fd-43f4-8958-3fed35e0d77e" providerId="ADAL" clId="{D3CD96C4-7A85-4DC5-94D1-E182DF643D26}"/>
    <pc:docChg chg="modSld">
      <pc:chgData name="Sarah MacCready" userId="430702e9-85fd-43f4-8958-3fed35e0d77e" providerId="ADAL" clId="{D3CD96C4-7A85-4DC5-94D1-E182DF643D26}" dt="2024-08-21T16:46:31.182" v="71" actId="255"/>
      <pc:docMkLst>
        <pc:docMk/>
      </pc:docMkLst>
      <pc:sldChg chg="modSp mod">
        <pc:chgData name="Sarah MacCready" userId="430702e9-85fd-43f4-8958-3fed35e0d77e" providerId="ADAL" clId="{D3CD96C4-7A85-4DC5-94D1-E182DF643D26}" dt="2024-08-21T16:08:39.506" v="8" actId="255"/>
        <pc:sldMkLst>
          <pc:docMk/>
          <pc:sldMk cId="2333918282" sldId="391"/>
        </pc:sldMkLst>
        <pc:spChg chg="mod">
          <ac:chgData name="Sarah MacCready" userId="430702e9-85fd-43f4-8958-3fed35e0d77e" providerId="ADAL" clId="{D3CD96C4-7A85-4DC5-94D1-E182DF643D26}" dt="2024-08-21T16:08:39.506" v="8" actId="255"/>
          <ac:spMkLst>
            <pc:docMk/>
            <pc:sldMk cId="2333918282" sldId="391"/>
            <ac:spMk id="3075" creationId="{00000000-0000-0000-0000-000000000000}"/>
          </ac:spMkLst>
        </pc:spChg>
      </pc:sldChg>
      <pc:sldChg chg="modSp mod">
        <pc:chgData name="Sarah MacCready" userId="430702e9-85fd-43f4-8958-3fed35e0d77e" providerId="ADAL" clId="{D3CD96C4-7A85-4DC5-94D1-E182DF643D26}" dt="2024-08-21T16:32:40.602" v="66" actId="1076"/>
        <pc:sldMkLst>
          <pc:docMk/>
          <pc:sldMk cId="1653503797" sldId="406"/>
        </pc:sldMkLst>
        <pc:spChg chg="mod">
          <ac:chgData name="Sarah MacCready" userId="430702e9-85fd-43f4-8958-3fed35e0d77e" providerId="ADAL" clId="{D3CD96C4-7A85-4DC5-94D1-E182DF643D26}" dt="2024-08-21T16:32:40.602" v="66" actId="1076"/>
          <ac:spMkLst>
            <pc:docMk/>
            <pc:sldMk cId="1653503797" sldId="406"/>
            <ac:spMk id="6" creationId="{E428374C-0FB8-75B2-F7F2-274D1566E27F}"/>
          </ac:spMkLst>
        </pc:spChg>
      </pc:sldChg>
      <pc:sldChg chg="modSp mod">
        <pc:chgData name="Sarah MacCready" userId="430702e9-85fd-43f4-8958-3fed35e0d77e" providerId="ADAL" clId="{D3CD96C4-7A85-4DC5-94D1-E182DF643D26}" dt="2024-08-21T16:17:26.288" v="22" actId="207"/>
        <pc:sldMkLst>
          <pc:docMk/>
          <pc:sldMk cId="810198931" sldId="452"/>
        </pc:sldMkLst>
        <pc:spChg chg="mod">
          <ac:chgData name="Sarah MacCready" userId="430702e9-85fd-43f4-8958-3fed35e0d77e" providerId="ADAL" clId="{D3CD96C4-7A85-4DC5-94D1-E182DF643D26}" dt="2024-08-21T16:17:07.838" v="20" actId="20577"/>
          <ac:spMkLst>
            <pc:docMk/>
            <pc:sldMk cId="810198931" sldId="452"/>
            <ac:spMk id="4" creationId="{4DCCAD5A-84A7-4F4A-A614-A376CB1C5891}"/>
          </ac:spMkLst>
        </pc:spChg>
        <pc:spChg chg="mod">
          <ac:chgData name="Sarah MacCready" userId="430702e9-85fd-43f4-8958-3fed35e0d77e" providerId="ADAL" clId="{D3CD96C4-7A85-4DC5-94D1-E182DF643D26}" dt="2024-08-21T16:17:26.288" v="22" actId="207"/>
          <ac:spMkLst>
            <pc:docMk/>
            <pc:sldMk cId="810198931" sldId="452"/>
            <ac:spMk id="7" creationId="{5727E4C5-EDC0-4DDB-8D1B-99FC7E241A2D}"/>
          </ac:spMkLst>
        </pc:spChg>
      </pc:sldChg>
      <pc:sldChg chg="modSp mod">
        <pc:chgData name="Sarah MacCready" userId="430702e9-85fd-43f4-8958-3fed35e0d77e" providerId="ADAL" clId="{D3CD96C4-7A85-4DC5-94D1-E182DF643D26}" dt="2024-08-21T16:09:11.437" v="16" actId="6549"/>
        <pc:sldMkLst>
          <pc:docMk/>
          <pc:sldMk cId="4086314418" sldId="458"/>
        </pc:sldMkLst>
        <pc:spChg chg="mod">
          <ac:chgData name="Sarah MacCready" userId="430702e9-85fd-43f4-8958-3fed35e0d77e" providerId="ADAL" clId="{D3CD96C4-7A85-4DC5-94D1-E182DF643D26}" dt="2024-08-21T16:09:11.437" v="16" actId="6549"/>
          <ac:spMkLst>
            <pc:docMk/>
            <pc:sldMk cId="4086314418" sldId="458"/>
            <ac:spMk id="6" creationId="{7FD8376A-EFF0-4B17-B858-445C86C84F73}"/>
          </ac:spMkLst>
        </pc:spChg>
      </pc:sldChg>
      <pc:sldChg chg="modSp mod">
        <pc:chgData name="Sarah MacCready" userId="430702e9-85fd-43f4-8958-3fed35e0d77e" providerId="ADAL" clId="{D3CD96C4-7A85-4DC5-94D1-E182DF643D26}" dt="2024-08-21T16:44:06.942" v="69" actId="20577"/>
        <pc:sldMkLst>
          <pc:docMk/>
          <pc:sldMk cId="2918371161" sldId="473"/>
        </pc:sldMkLst>
        <pc:spChg chg="mod">
          <ac:chgData name="Sarah MacCready" userId="430702e9-85fd-43f4-8958-3fed35e0d77e" providerId="ADAL" clId="{D3CD96C4-7A85-4DC5-94D1-E182DF643D26}" dt="2024-08-21T16:44:06.942" v="69" actId="20577"/>
          <ac:spMkLst>
            <pc:docMk/>
            <pc:sldMk cId="2918371161" sldId="473"/>
            <ac:spMk id="4" creationId="{426CFC1F-0174-44F6-A01F-B551EF7A7346}"/>
          </ac:spMkLst>
        </pc:spChg>
        <pc:spChg chg="mod">
          <ac:chgData name="Sarah MacCready" userId="430702e9-85fd-43f4-8958-3fed35e0d77e" providerId="ADAL" clId="{D3CD96C4-7A85-4DC5-94D1-E182DF643D26}" dt="2024-08-21T16:06:19.677" v="0" actId="403"/>
          <ac:spMkLst>
            <pc:docMk/>
            <pc:sldMk cId="2918371161" sldId="473"/>
            <ac:spMk id="5" creationId="{2BB42863-7646-457C-8B6E-A562AF14397F}"/>
          </ac:spMkLst>
        </pc:spChg>
      </pc:sldChg>
      <pc:sldChg chg="modSp mod">
        <pc:chgData name="Sarah MacCready" userId="430702e9-85fd-43f4-8958-3fed35e0d77e" providerId="ADAL" clId="{D3CD96C4-7A85-4DC5-94D1-E182DF643D26}" dt="2024-08-21T16:07:30.180" v="3" actId="12"/>
        <pc:sldMkLst>
          <pc:docMk/>
          <pc:sldMk cId="108014059" sldId="531"/>
        </pc:sldMkLst>
        <pc:spChg chg="mod">
          <ac:chgData name="Sarah MacCready" userId="430702e9-85fd-43f4-8958-3fed35e0d77e" providerId="ADAL" clId="{D3CD96C4-7A85-4DC5-94D1-E182DF643D26}" dt="2024-08-21T16:07:30.180" v="3" actId="12"/>
          <ac:spMkLst>
            <pc:docMk/>
            <pc:sldMk cId="108014059" sldId="531"/>
            <ac:spMk id="2" creationId="{00000000-0000-0000-0000-000000000000}"/>
          </ac:spMkLst>
        </pc:spChg>
      </pc:sldChg>
      <pc:sldChg chg="modSp mod">
        <pc:chgData name="Sarah MacCready" userId="430702e9-85fd-43f4-8958-3fed35e0d77e" providerId="ADAL" clId="{D3CD96C4-7A85-4DC5-94D1-E182DF643D26}" dt="2024-08-21T16:17:47.975" v="25" actId="20577"/>
        <pc:sldMkLst>
          <pc:docMk/>
          <pc:sldMk cId="3283927631" sldId="535"/>
        </pc:sldMkLst>
        <pc:spChg chg="mod">
          <ac:chgData name="Sarah MacCready" userId="430702e9-85fd-43f4-8958-3fed35e0d77e" providerId="ADAL" clId="{D3CD96C4-7A85-4DC5-94D1-E182DF643D26}" dt="2024-08-21T16:17:47.975" v="25" actId="20577"/>
          <ac:spMkLst>
            <pc:docMk/>
            <pc:sldMk cId="3283927631" sldId="535"/>
            <ac:spMk id="2" creationId="{00000000-0000-0000-0000-000000000000}"/>
          </ac:spMkLst>
        </pc:spChg>
        <pc:spChg chg="mod">
          <ac:chgData name="Sarah MacCready" userId="430702e9-85fd-43f4-8958-3fed35e0d77e" providerId="ADAL" clId="{D3CD96C4-7A85-4DC5-94D1-E182DF643D26}" dt="2024-08-21T16:17:20.023" v="21" actId="207"/>
          <ac:spMkLst>
            <pc:docMk/>
            <pc:sldMk cId="3283927631" sldId="535"/>
            <ac:spMk id="3" creationId="{00000000-0000-0000-0000-000000000000}"/>
          </ac:spMkLst>
        </pc:spChg>
      </pc:sldChg>
      <pc:sldChg chg="modSp mod">
        <pc:chgData name="Sarah MacCready" userId="430702e9-85fd-43f4-8958-3fed35e0d77e" providerId="ADAL" clId="{D3CD96C4-7A85-4DC5-94D1-E182DF643D26}" dt="2024-08-21T16:46:20.890" v="70" actId="255"/>
        <pc:sldMkLst>
          <pc:docMk/>
          <pc:sldMk cId="4236123346" sldId="558"/>
        </pc:sldMkLst>
        <pc:spChg chg="mod">
          <ac:chgData name="Sarah MacCready" userId="430702e9-85fd-43f4-8958-3fed35e0d77e" providerId="ADAL" clId="{D3CD96C4-7A85-4DC5-94D1-E182DF643D26}" dt="2024-08-21T16:46:20.890" v="70" actId="255"/>
          <ac:spMkLst>
            <pc:docMk/>
            <pc:sldMk cId="4236123346" sldId="558"/>
            <ac:spMk id="2" creationId="{2C1D15F9-9AEF-334D-AEE9-1C404972BC75}"/>
          </ac:spMkLst>
        </pc:spChg>
      </pc:sldChg>
      <pc:sldChg chg="modSp mod">
        <pc:chgData name="Sarah MacCready" userId="430702e9-85fd-43f4-8958-3fed35e0d77e" providerId="ADAL" clId="{D3CD96C4-7A85-4DC5-94D1-E182DF643D26}" dt="2024-08-21T16:46:31.182" v="71" actId="255"/>
        <pc:sldMkLst>
          <pc:docMk/>
          <pc:sldMk cId="2124972898" sldId="570"/>
        </pc:sldMkLst>
        <pc:spChg chg="mod">
          <ac:chgData name="Sarah MacCready" userId="430702e9-85fd-43f4-8958-3fed35e0d77e" providerId="ADAL" clId="{D3CD96C4-7A85-4DC5-94D1-E182DF643D26}" dt="2024-08-21T16:46:31.182" v="71" actId="255"/>
          <ac:spMkLst>
            <pc:docMk/>
            <pc:sldMk cId="2124972898" sldId="570"/>
            <ac:spMk id="2" creationId="{2C1D15F9-9AEF-334D-AEE9-1C404972BC75}"/>
          </ac:spMkLst>
        </pc:spChg>
      </pc:sldChg>
      <pc:sldChg chg="modSp mod">
        <pc:chgData name="Sarah MacCready" userId="430702e9-85fd-43f4-8958-3fed35e0d77e" providerId="ADAL" clId="{D3CD96C4-7A85-4DC5-94D1-E182DF643D26}" dt="2024-08-21T16:18:43.243" v="44" actId="20577"/>
        <pc:sldMkLst>
          <pc:docMk/>
          <pc:sldMk cId="3851230241" sldId="576"/>
        </pc:sldMkLst>
        <pc:spChg chg="mod">
          <ac:chgData name="Sarah MacCready" userId="430702e9-85fd-43f4-8958-3fed35e0d77e" providerId="ADAL" clId="{D3CD96C4-7A85-4DC5-94D1-E182DF643D26}" dt="2024-08-21T16:18:43.243" v="44" actId="20577"/>
          <ac:spMkLst>
            <pc:docMk/>
            <pc:sldMk cId="3851230241" sldId="576"/>
            <ac:spMk id="2" creationId="{00000000-0000-0000-0000-000000000000}"/>
          </ac:spMkLst>
        </pc:spChg>
      </pc:sldChg>
      <pc:sldChg chg="modSp mod">
        <pc:chgData name="Sarah MacCready" userId="430702e9-85fd-43f4-8958-3fed35e0d77e" providerId="ADAL" clId="{D3CD96C4-7A85-4DC5-94D1-E182DF643D26}" dt="2024-08-21T16:21:08.882" v="57" actId="20577"/>
        <pc:sldMkLst>
          <pc:docMk/>
          <pc:sldMk cId="2322304158" sldId="577"/>
        </pc:sldMkLst>
        <pc:spChg chg="mod">
          <ac:chgData name="Sarah MacCready" userId="430702e9-85fd-43f4-8958-3fed35e0d77e" providerId="ADAL" clId="{D3CD96C4-7A85-4DC5-94D1-E182DF643D26}" dt="2024-08-21T16:21:08.882" v="57" actId="20577"/>
          <ac:spMkLst>
            <pc:docMk/>
            <pc:sldMk cId="2322304158" sldId="577"/>
            <ac:spMk id="2" creationId="{00000000-0000-0000-0000-000000000000}"/>
          </ac:spMkLst>
        </pc:spChg>
      </pc:sldChg>
      <pc:sldChg chg="modSp mod">
        <pc:chgData name="Sarah MacCready" userId="430702e9-85fd-43f4-8958-3fed35e0d77e" providerId="ADAL" clId="{D3CD96C4-7A85-4DC5-94D1-E182DF643D26}" dt="2024-08-21T16:06:48.078" v="2" actId="1076"/>
        <pc:sldMkLst>
          <pc:docMk/>
          <pc:sldMk cId="1777781731" sldId="600"/>
        </pc:sldMkLst>
        <pc:spChg chg="mod">
          <ac:chgData name="Sarah MacCready" userId="430702e9-85fd-43f4-8958-3fed35e0d77e" providerId="ADAL" clId="{D3CD96C4-7A85-4DC5-94D1-E182DF643D26}" dt="2024-08-21T16:06:48.078" v="2" actId="1076"/>
          <ac:spMkLst>
            <pc:docMk/>
            <pc:sldMk cId="1777781731" sldId="600"/>
            <ac:spMk id="3" creationId="{EFE844F9-97A6-8733-A893-3DCC80E70365}"/>
          </ac:spMkLst>
        </pc:spChg>
      </pc:sldChg>
      <pc:sldChg chg="modSp mod">
        <pc:chgData name="Sarah MacCready" userId="430702e9-85fd-43f4-8958-3fed35e0d77e" providerId="ADAL" clId="{D3CD96C4-7A85-4DC5-94D1-E182DF643D26}" dt="2024-08-21T16:30:39.557" v="58" actId="20577"/>
        <pc:sldMkLst>
          <pc:docMk/>
          <pc:sldMk cId="936783218" sldId="604"/>
        </pc:sldMkLst>
        <pc:spChg chg="mod">
          <ac:chgData name="Sarah MacCready" userId="430702e9-85fd-43f4-8958-3fed35e0d77e" providerId="ADAL" clId="{D3CD96C4-7A85-4DC5-94D1-E182DF643D26}" dt="2024-08-21T16:30:39.557" v="58" actId="20577"/>
          <ac:spMkLst>
            <pc:docMk/>
            <pc:sldMk cId="936783218" sldId="604"/>
            <ac:spMk id="2" creationId="{00000000-0000-0000-0000-000000000000}"/>
          </ac:spMkLst>
        </pc:spChg>
      </pc:sldChg>
      <pc:sldChg chg="modSp mod">
        <pc:chgData name="Sarah MacCready" userId="430702e9-85fd-43f4-8958-3fed35e0d77e" providerId="ADAL" clId="{D3CD96C4-7A85-4DC5-94D1-E182DF643D26}" dt="2024-08-21T16:32:07.190" v="63" actId="20577"/>
        <pc:sldMkLst>
          <pc:docMk/>
          <pc:sldMk cId="2899001989" sldId="605"/>
        </pc:sldMkLst>
        <pc:spChg chg="mod">
          <ac:chgData name="Sarah MacCready" userId="430702e9-85fd-43f4-8958-3fed35e0d77e" providerId="ADAL" clId="{D3CD96C4-7A85-4DC5-94D1-E182DF643D26}" dt="2024-08-21T16:32:07.190" v="63" actId="20577"/>
          <ac:spMkLst>
            <pc:docMk/>
            <pc:sldMk cId="2899001989" sldId="605"/>
            <ac:spMk id="4" creationId="{4DCCAD5A-84A7-4F4A-A614-A376CB1C5891}"/>
          </ac:spMkLst>
        </pc:spChg>
        <pc:spChg chg="mod">
          <ac:chgData name="Sarah MacCready" userId="430702e9-85fd-43f4-8958-3fed35e0d77e" providerId="ADAL" clId="{D3CD96C4-7A85-4DC5-94D1-E182DF643D26}" dt="2024-08-21T16:31:12.993" v="60" actId="207"/>
          <ac:spMkLst>
            <pc:docMk/>
            <pc:sldMk cId="2899001989" sldId="605"/>
            <ac:spMk id="7" creationId="{5727E4C5-EDC0-4DDB-8D1B-99FC7E241A2D}"/>
          </ac:spMkLst>
        </pc:spChg>
      </pc:sldChg>
    </pc:docChg>
  </pc:docChgLst>
  <pc:docChgLst>
    <pc:chgData name="Sarah MacCready" userId="430702e9-85fd-43f4-8958-3fed35e0d77e" providerId="ADAL" clId="{0332BED1-CBF4-40D5-99A1-80F4B4C5A668}"/>
    <pc:docChg chg="modSld">
      <pc:chgData name="Sarah MacCready" userId="430702e9-85fd-43f4-8958-3fed35e0d77e" providerId="ADAL" clId="{0332BED1-CBF4-40D5-99A1-80F4B4C5A668}" dt="2024-08-22T17:01:08.461" v="130" actId="13244"/>
      <pc:docMkLst>
        <pc:docMk/>
      </pc:docMkLst>
      <pc:sldChg chg="modSp mod">
        <pc:chgData name="Sarah MacCready" userId="430702e9-85fd-43f4-8958-3fed35e0d77e" providerId="ADAL" clId="{0332BED1-CBF4-40D5-99A1-80F4B4C5A668}" dt="2024-08-22T16:59:53.593" v="107" actId="33553"/>
        <pc:sldMkLst>
          <pc:docMk/>
          <pc:sldMk cId="3906931341" sldId="256"/>
        </pc:sldMkLst>
        <pc:spChg chg="mod">
          <ac:chgData name="Sarah MacCready" userId="430702e9-85fd-43f4-8958-3fed35e0d77e" providerId="ADAL" clId="{0332BED1-CBF4-40D5-99A1-80F4B4C5A668}" dt="2024-08-22T16:59:53.593" v="107" actId="33553"/>
          <ac:spMkLst>
            <pc:docMk/>
            <pc:sldMk cId="3906931341" sldId="256"/>
            <ac:spMk id="3074" creationId="{00000000-0000-0000-0000-000000000000}"/>
          </ac:spMkLst>
        </pc:spChg>
        <pc:graphicFrameChg chg="mod">
          <ac:chgData name="Sarah MacCready" userId="430702e9-85fd-43f4-8958-3fed35e0d77e" providerId="ADAL" clId="{0332BED1-CBF4-40D5-99A1-80F4B4C5A668}" dt="2024-08-22T16:59:02.738" v="0" actId="962"/>
          <ac:graphicFrameMkLst>
            <pc:docMk/>
            <pc:sldMk cId="3906931341" sldId="256"/>
            <ac:graphicFrameMk id="3077" creationId="{6F812F38-DF46-3F45-B7EC-048DD460E29C}"/>
          </ac:graphicFrameMkLst>
        </pc:graphicFrameChg>
      </pc:sldChg>
      <pc:sldChg chg="addSp modSp mod">
        <pc:chgData name="Sarah MacCready" userId="430702e9-85fd-43f4-8958-3fed35e0d77e" providerId="ADAL" clId="{0332BED1-CBF4-40D5-99A1-80F4B4C5A668}" dt="2024-08-22T16:59:44.058" v="105" actId="20577"/>
        <pc:sldMkLst>
          <pc:docMk/>
          <pc:sldMk cId="3223292423" sldId="313"/>
        </pc:sldMkLst>
        <pc:spChg chg="add mod">
          <ac:chgData name="Sarah MacCready" userId="430702e9-85fd-43f4-8958-3fed35e0d77e" providerId="ADAL" clId="{0332BED1-CBF4-40D5-99A1-80F4B4C5A668}" dt="2024-08-22T16:59:44.058" v="105" actId="20577"/>
          <ac:spMkLst>
            <pc:docMk/>
            <pc:sldMk cId="3223292423" sldId="313"/>
            <ac:spMk id="2" creationId="{1C81A3DC-E405-86A0-732B-4172A219B069}"/>
          </ac:spMkLst>
        </pc:spChg>
      </pc:sldChg>
      <pc:sldChg chg="modSp mod">
        <pc:chgData name="Sarah MacCready" userId="430702e9-85fd-43f4-8958-3fed35e0d77e" providerId="ADAL" clId="{0332BED1-CBF4-40D5-99A1-80F4B4C5A668}" dt="2024-08-22T16:59:56.221" v="108" actId="33553"/>
        <pc:sldMkLst>
          <pc:docMk/>
          <pc:sldMk cId="447618493" sldId="387"/>
        </pc:sldMkLst>
        <pc:spChg chg="mod">
          <ac:chgData name="Sarah MacCready" userId="430702e9-85fd-43f4-8958-3fed35e0d77e" providerId="ADAL" clId="{0332BED1-CBF4-40D5-99A1-80F4B4C5A668}" dt="2024-08-22T16:59:56.221" v="108" actId="33553"/>
          <ac:spMkLst>
            <pc:docMk/>
            <pc:sldMk cId="447618493" sldId="387"/>
            <ac:spMk id="3" creationId="{00000000-0000-0000-0000-000000000000}"/>
          </ac:spMkLst>
        </pc:spChg>
      </pc:sldChg>
      <pc:sldChg chg="modSp mod">
        <pc:chgData name="Sarah MacCready" userId="430702e9-85fd-43f4-8958-3fed35e0d77e" providerId="ADAL" clId="{0332BED1-CBF4-40D5-99A1-80F4B4C5A668}" dt="2024-08-22T17:00:03.169" v="111" actId="33553"/>
        <pc:sldMkLst>
          <pc:docMk/>
          <pc:sldMk cId="2333918282" sldId="391"/>
        </pc:sldMkLst>
        <pc:spChg chg="mod">
          <ac:chgData name="Sarah MacCready" userId="430702e9-85fd-43f4-8958-3fed35e0d77e" providerId="ADAL" clId="{0332BED1-CBF4-40D5-99A1-80F4B4C5A668}" dt="2024-08-22T17:00:03.169" v="111" actId="33553"/>
          <ac:spMkLst>
            <pc:docMk/>
            <pc:sldMk cId="2333918282" sldId="391"/>
            <ac:spMk id="3074" creationId="{00000000-0000-0000-0000-000000000000}"/>
          </ac:spMkLst>
        </pc:spChg>
      </pc:sldChg>
      <pc:sldChg chg="modSp mod">
        <pc:chgData name="Sarah MacCready" userId="430702e9-85fd-43f4-8958-3fed35e0d77e" providerId="ADAL" clId="{0332BED1-CBF4-40D5-99A1-80F4B4C5A668}" dt="2024-08-22T17:01:08.461" v="130" actId="13244"/>
        <pc:sldMkLst>
          <pc:docMk/>
          <pc:sldMk cId="1653503797" sldId="406"/>
        </pc:sldMkLst>
        <pc:spChg chg="mod">
          <ac:chgData name="Sarah MacCready" userId="430702e9-85fd-43f4-8958-3fed35e0d77e" providerId="ADAL" clId="{0332BED1-CBF4-40D5-99A1-80F4B4C5A668}" dt="2024-08-22T17:00:46.642" v="129" actId="33553"/>
          <ac:spMkLst>
            <pc:docMk/>
            <pc:sldMk cId="1653503797" sldId="406"/>
            <ac:spMk id="3" creationId="{00000000-0000-0000-0000-000000000000}"/>
          </ac:spMkLst>
        </pc:spChg>
        <pc:spChg chg="mod">
          <ac:chgData name="Sarah MacCready" userId="430702e9-85fd-43f4-8958-3fed35e0d77e" providerId="ADAL" clId="{0332BED1-CBF4-40D5-99A1-80F4B4C5A668}" dt="2024-08-22T17:01:08.461" v="130" actId="13244"/>
          <ac:spMkLst>
            <pc:docMk/>
            <pc:sldMk cId="1653503797" sldId="406"/>
            <ac:spMk id="6" creationId="{E428374C-0FB8-75B2-F7F2-274D1566E27F}"/>
          </ac:spMkLst>
        </pc:spChg>
      </pc:sldChg>
      <pc:sldChg chg="modSp mod">
        <pc:chgData name="Sarah MacCready" userId="430702e9-85fd-43f4-8958-3fed35e0d77e" providerId="ADAL" clId="{0332BED1-CBF4-40D5-99A1-80F4B4C5A668}" dt="2024-08-22T17:00:11.178" v="114" actId="33553"/>
        <pc:sldMkLst>
          <pc:docMk/>
          <pc:sldMk cId="810198931" sldId="452"/>
        </pc:sldMkLst>
        <pc:spChg chg="mod">
          <ac:chgData name="Sarah MacCready" userId="430702e9-85fd-43f4-8958-3fed35e0d77e" providerId="ADAL" clId="{0332BED1-CBF4-40D5-99A1-80F4B4C5A668}" dt="2024-08-22T17:00:11.178" v="114" actId="33553"/>
          <ac:spMkLst>
            <pc:docMk/>
            <pc:sldMk cId="810198931" sldId="452"/>
            <ac:spMk id="7" creationId="{5727E4C5-EDC0-4DDB-8D1B-99FC7E241A2D}"/>
          </ac:spMkLst>
        </pc:spChg>
      </pc:sldChg>
      <pc:sldChg chg="modSp mod">
        <pc:chgData name="Sarah MacCready" userId="430702e9-85fd-43f4-8958-3fed35e0d77e" providerId="ADAL" clId="{0332BED1-CBF4-40D5-99A1-80F4B4C5A668}" dt="2024-08-22T17:00:05.571" v="112" actId="33553"/>
        <pc:sldMkLst>
          <pc:docMk/>
          <pc:sldMk cId="4086314418" sldId="458"/>
        </pc:sldMkLst>
        <pc:spChg chg="mod">
          <ac:chgData name="Sarah MacCready" userId="430702e9-85fd-43f4-8958-3fed35e0d77e" providerId="ADAL" clId="{0332BED1-CBF4-40D5-99A1-80F4B4C5A668}" dt="2024-08-22T17:00:05.571" v="112" actId="33553"/>
          <ac:spMkLst>
            <pc:docMk/>
            <pc:sldMk cId="4086314418" sldId="458"/>
            <ac:spMk id="3" creationId="{00000000-0000-0000-0000-000000000000}"/>
          </ac:spMkLst>
        </pc:spChg>
      </pc:sldChg>
      <pc:sldChg chg="modSp mod">
        <pc:chgData name="Sarah MacCready" userId="430702e9-85fd-43f4-8958-3fed35e0d77e" providerId="ADAL" clId="{0332BED1-CBF4-40D5-99A1-80F4B4C5A668}" dt="2024-08-22T16:59:48.364" v="106" actId="33553"/>
        <pc:sldMkLst>
          <pc:docMk/>
          <pc:sldMk cId="2918371161" sldId="473"/>
        </pc:sldMkLst>
        <pc:spChg chg="mod">
          <ac:chgData name="Sarah MacCready" userId="430702e9-85fd-43f4-8958-3fed35e0d77e" providerId="ADAL" clId="{0332BED1-CBF4-40D5-99A1-80F4B4C5A668}" dt="2024-08-22T16:59:48.364" v="106" actId="33553"/>
          <ac:spMkLst>
            <pc:docMk/>
            <pc:sldMk cId="2918371161" sldId="473"/>
            <ac:spMk id="4" creationId="{426CFC1F-0174-44F6-A01F-B551EF7A7346}"/>
          </ac:spMkLst>
        </pc:spChg>
      </pc:sldChg>
      <pc:sldChg chg="modSp mod">
        <pc:chgData name="Sarah MacCready" userId="430702e9-85fd-43f4-8958-3fed35e0d77e" providerId="ADAL" clId="{0332BED1-CBF4-40D5-99A1-80F4B4C5A668}" dt="2024-08-22T17:00:00.835" v="110" actId="33553"/>
        <pc:sldMkLst>
          <pc:docMk/>
          <pc:sldMk cId="108014059" sldId="531"/>
        </pc:sldMkLst>
        <pc:spChg chg="mod">
          <ac:chgData name="Sarah MacCready" userId="430702e9-85fd-43f4-8958-3fed35e0d77e" providerId="ADAL" clId="{0332BED1-CBF4-40D5-99A1-80F4B4C5A668}" dt="2024-08-22T17:00:00.835" v="110" actId="33553"/>
          <ac:spMkLst>
            <pc:docMk/>
            <pc:sldMk cId="108014059" sldId="531"/>
            <ac:spMk id="3" creationId="{00000000-0000-0000-0000-000000000000}"/>
          </ac:spMkLst>
        </pc:spChg>
      </pc:sldChg>
      <pc:sldChg chg="modSp mod">
        <pc:chgData name="Sarah MacCready" userId="430702e9-85fd-43f4-8958-3fed35e0d77e" providerId="ADAL" clId="{0332BED1-CBF4-40D5-99A1-80F4B4C5A668}" dt="2024-08-22T17:00:13.609" v="115" actId="33553"/>
        <pc:sldMkLst>
          <pc:docMk/>
          <pc:sldMk cId="3283927631" sldId="535"/>
        </pc:sldMkLst>
        <pc:spChg chg="mod">
          <ac:chgData name="Sarah MacCready" userId="430702e9-85fd-43f4-8958-3fed35e0d77e" providerId="ADAL" clId="{0332BED1-CBF4-40D5-99A1-80F4B4C5A668}" dt="2024-08-22T17:00:13.609" v="115" actId="33553"/>
          <ac:spMkLst>
            <pc:docMk/>
            <pc:sldMk cId="3283927631" sldId="535"/>
            <ac:spMk id="3" creationId="{00000000-0000-0000-0000-000000000000}"/>
          </ac:spMkLst>
        </pc:spChg>
      </pc:sldChg>
      <pc:sldChg chg="modSp mod">
        <pc:chgData name="Sarah MacCready" userId="430702e9-85fd-43f4-8958-3fed35e0d77e" providerId="ADAL" clId="{0332BED1-CBF4-40D5-99A1-80F4B4C5A668}" dt="2024-08-22T17:00:21.893" v="118" actId="33553"/>
        <pc:sldMkLst>
          <pc:docMk/>
          <pc:sldMk cId="1903194468" sldId="547"/>
        </pc:sldMkLst>
        <pc:spChg chg="mod">
          <ac:chgData name="Sarah MacCready" userId="430702e9-85fd-43f4-8958-3fed35e0d77e" providerId="ADAL" clId="{0332BED1-CBF4-40D5-99A1-80F4B4C5A668}" dt="2024-08-22T17:00:21.893" v="118" actId="33553"/>
          <ac:spMkLst>
            <pc:docMk/>
            <pc:sldMk cId="1903194468" sldId="547"/>
            <ac:spMk id="3" creationId="{00000000-0000-0000-0000-000000000000}"/>
          </ac:spMkLst>
        </pc:spChg>
        <pc:graphicFrameChg chg="mod">
          <ac:chgData name="Sarah MacCready" userId="430702e9-85fd-43f4-8958-3fed35e0d77e" providerId="ADAL" clId="{0332BED1-CBF4-40D5-99A1-80F4B4C5A668}" dt="2024-08-22T16:59:14.628" v="38" actId="962"/>
          <ac:graphicFrameMkLst>
            <pc:docMk/>
            <pc:sldMk cId="1903194468" sldId="547"/>
            <ac:graphicFrameMk id="2" creationId="{ABB55C53-D341-1D4E-8C4C-BB2E7C57F2FB}"/>
          </ac:graphicFrameMkLst>
        </pc:graphicFrameChg>
      </pc:sldChg>
      <pc:sldChg chg="modSp mod">
        <pc:chgData name="Sarah MacCready" userId="430702e9-85fd-43f4-8958-3fed35e0d77e" providerId="ADAL" clId="{0332BED1-CBF4-40D5-99A1-80F4B4C5A668}" dt="2024-08-22T17:00:08.307" v="113" actId="33553"/>
        <pc:sldMkLst>
          <pc:docMk/>
          <pc:sldMk cId="4236123346" sldId="558"/>
        </pc:sldMkLst>
        <pc:spChg chg="mod">
          <ac:chgData name="Sarah MacCready" userId="430702e9-85fd-43f4-8958-3fed35e0d77e" providerId="ADAL" clId="{0332BED1-CBF4-40D5-99A1-80F4B4C5A668}" dt="2024-08-22T17:00:08.307" v="113" actId="33553"/>
          <ac:spMkLst>
            <pc:docMk/>
            <pc:sldMk cId="4236123346" sldId="558"/>
            <ac:spMk id="2" creationId="{2C1D15F9-9AEF-334D-AEE9-1C404972BC75}"/>
          </ac:spMkLst>
        </pc:spChg>
      </pc:sldChg>
      <pc:sldChg chg="modSp mod">
        <pc:chgData name="Sarah MacCready" userId="430702e9-85fd-43f4-8958-3fed35e0d77e" providerId="ADAL" clId="{0332BED1-CBF4-40D5-99A1-80F4B4C5A668}" dt="2024-08-22T17:00:24.200" v="119" actId="33553"/>
        <pc:sldMkLst>
          <pc:docMk/>
          <pc:sldMk cId="2124972898" sldId="570"/>
        </pc:sldMkLst>
        <pc:spChg chg="mod">
          <ac:chgData name="Sarah MacCready" userId="430702e9-85fd-43f4-8958-3fed35e0d77e" providerId="ADAL" clId="{0332BED1-CBF4-40D5-99A1-80F4B4C5A668}" dt="2024-08-22T17:00:24.200" v="119" actId="33553"/>
          <ac:spMkLst>
            <pc:docMk/>
            <pc:sldMk cId="2124972898" sldId="570"/>
            <ac:spMk id="2" creationId="{2C1D15F9-9AEF-334D-AEE9-1C404972BC75}"/>
          </ac:spMkLst>
        </pc:spChg>
      </pc:sldChg>
      <pc:sldChg chg="modSp mod">
        <pc:chgData name="Sarah MacCready" userId="430702e9-85fd-43f4-8958-3fed35e0d77e" providerId="ADAL" clId="{0332BED1-CBF4-40D5-99A1-80F4B4C5A668}" dt="2024-08-22T17:00:15.727" v="116" actId="33553"/>
        <pc:sldMkLst>
          <pc:docMk/>
          <pc:sldMk cId="3851230241" sldId="576"/>
        </pc:sldMkLst>
        <pc:spChg chg="mod">
          <ac:chgData name="Sarah MacCready" userId="430702e9-85fd-43f4-8958-3fed35e0d77e" providerId="ADAL" clId="{0332BED1-CBF4-40D5-99A1-80F4B4C5A668}" dt="2024-08-22T17:00:15.727" v="116" actId="33553"/>
          <ac:spMkLst>
            <pc:docMk/>
            <pc:sldMk cId="3851230241" sldId="576"/>
            <ac:spMk id="3" creationId="{00000000-0000-0000-0000-000000000000}"/>
          </ac:spMkLst>
        </pc:spChg>
      </pc:sldChg>
      <pc:sldChg chg="modSp mod">
        <pc:chgData name="Sarah MacCready" userId="430702e9-85fd-43f4-8958-3fed35e0d77e" providerId="ADAL" clId="{0332BED1-CBF4-40D5-99A1-80F4B4C5A668}" dt="2024-08-22T17:00:17.964" v="117" actId="33553"/>
        <pc:sldMkLst>
          <pc:docMk/>
          <pc:sldMk cId="2322304158" sldId="577"/>
        </pc:sldMkLst>
        <pc:spChg chg="mod">
          <ac:chgData name="Sarah MacCready" userId="430702e9-85fd-43f4-8958-3fed35e0d77e" providerId="ADAL" clId="{0332BED1-CBF4-40D5-99A1-80F4B4C5A668}" dt="2024-08-22T17:00:17.964" v="117" actId="33553"/>
          <ac:spMkLst>
            <pc:docMk/>
            <pc:sldMk cId="2322304158" sldId="577"/>
            <ac:spMk id="3" creationId="{00000000-0000-0000-0000-000000000000}"/>
          </ac:spMkLst>
        </pc:spChg>
      </pc:sldChg>
      <pc:sldChg chg="modSp mod">
        <pc:chgData name="Sarah MacCready" userId="430702e9-85fd-43f4-8958-3fed35e0d77e" providerId="ADAL" clId="{0332BED1-CBF4-40D5-99A1-80F4B4C5A668}" dt="2024-08-22T17:00:26.453" v="120" actId="33553"/>
        <pc:sldMkLst>
          <pc:docMk/>
          <pc:sldMk cId="2720115038" sldId="578"/>
        </pc:sldMkLst>
        <pc:spChg chg="mod">
          <ac:chgData name="Sarah MacCready" userId="430702e9-85fd-43f4-8958-3fed35e0d77e" providerId="ADAL" clId="{0332BED1-CBF4-40D5-99A1-80F4B4C5A668}" dt="2024-08-22T17:00:26.453" v="120" actId="33553"/>
          <ac:spMkLst>
            <pc:docMk/>
            <pc:sldMk cId="2720115038" sldId="578"/>
            <ac:spMk id="3" creationId="{00000000-0000-0000-0000-000000000000}"/>
          </ac:spMkLst>
        </pc:spChg>
      </pc:sldChg>
      <pc:sldChg chg="modSp mod">
        <pc:chgData name="Sarah MacCready" userId="430702e9-85fd-43f4-8958-3fed35e0d77e" providerId="ADAL" clId="{0332BED1-CBF4-40D5-99A1-80F4B4C5A668}" dt="2024-08-22T17:00:44.057" v="128" actId="33553"/>
        <pc:sldMkLst>
          <pc:docMk/>
          <pc:sldMk cId="1989718842" sldId="584"/>
        </pc:sldMkLst>
        <pc:spChg chg="mod">
          <ac:chgData name="Sarah MacCready" userId="430702e9-85fd-43f4-8958-3fed35e0d77e" providerId="ADAL" clId="{0332BED1-CBF4-40D5-99A1-80F4B4C5A668}" dt="2024-08-22T17:00:44.057" v="128" actId="33553"/>
          <ac:spMkLst>
            <pc:docMk/>
            <pc:sldMk cId="1989718842" sldId="584"/>
            <ac:spMk id="3" creationId="{00000000-0000-0000-0000-000000000000}"/>
          </ac:spMkLst>
        </pc:spChg>
      </pc:sldChg>
      <pc:sldChg chg="modSp mod">
        <pc:chgData name="Sarah MacCready" userId="430702e9-85fd-43f4-8958-3fed35e0d77e" providerId="ADAL" clId="{0332BED1-CBF4-40D5-99A1-80F4B4C5A668}" dt="2024-08-22T16:59:58.619" v="109" actId="33553"/>
        <pc:sldMkLst>
          <pc:docMk/>
          <pc:sldMk cId="1777781731" sldId="600"/>
        </pc:sldMkLst>
        <pc:spChg chg="mod">
          <ac:chgData name="Sarah MacCready" userId="430702e9-85fd-43f4-8958-3fed35e0d77e" providerId="ADAL" clId="{0332BED1-CBF4-40D5-99A1-80F4B4C5A668}" dt="2024-08-22T16:59:58.619" v="109" actId="33553"/>
          <ac:spMkLst>
            <pc:docMk/>
            <pc:sldMk cId="1777781731" sldId="600"/>
            <ac:spMk id="3" creationId="{EFE844F9-97A6-8733-A893-3DCC80E70365}"/>
          </ac:spMkLst>
        </pc:spChg>
      </pc:sldChg>
      <pc:sldChg chg="modSp mod">
        <pc:chgData name="Sarah MacCready" userId="430702e9-85fd-43f4-8958-3fed35e0d77e" providerId="ADAL" clId="{0332BED1-CBF4-40D5-99A1-80F4B4C5A668}" dt="2024-08-22T17:00:41.884" v="127" actId="33553"/>
        <pc:sldMkLst>
          <pc:docMk/>
          <pc:sldMk cId="1096045121" sldId="601"/>
        </pc:sldMkLst>
        <pc:spChg chg="mod">
          <ac:chgData name="Sarah MacCready" userId="430702e9-85fd-43f4-8958-3fed35e0d77e" providerId="ADAL" clId="{0332BED1-CBF4-40D5-99A1-80F4B4C5A668}" dt="2024-08-22T17:00:41.884" v="127" actId="33553"/>
          <ac:spMkLst>
            <pc:docMk/>
            <pc:sldMk cId="1096045121" sldId="601"/>
            <ac:spMk id="3" creationId="{710281C8-8560-54ED-4066-722BBBEEA204}"/>
          </ac:spMkLst>
        </pc:spChg>
        <pc:graphicFrameChg chg="mod">
          <ac:chgData name="Sarah MacCready" userId="430702e9-85fd-43f4-8958-3fed35e0d77e" providerId="ADAL" clId="{0332BED1-CBF4-40D5-99A1-80F4B4C5A668}" dt="2024-08-22T16:59:23.241" v="70" actId="962"/>
          <ac:graphicFrameMkLst>
            <pc:docMk/>
            <pc:sldMk cId="1096045121" sldId="601"/>
            <ac:graphicFrameMk id="2" creationId="{A937A97C-9078-6BDD-5C40-D11147D84EE3}"/>
          </ac:graphicFrameMkLst>
        </pc:graphicFrameChg>
      </pc:sldChg>
      <pc:sldChg chg="modSp mod">
        <pc:chgData name="Sarah MacCready" userId="430702e9-85fd-43f4-8958-3fed35e0d77e" providerId="ADAL" clId="{0332BED1-CBF4-40D5-99A1-80F4B4C5A668}" dt="2024-08-22T17:00:31.454" v="123" actId="33553"/>
        <pc:sldMkLst>
          <pc:docMk/>
          <pc:sldMk cId="1678631170" sldId="602"/>
        </pc:sldMkLst>
        <pc:spChg chg="mod">
          <ac:chgData name="Sarah MacCready" userId="430702e9-85fd-43f4-8958-3fed35e0d77e" providerId="ADAL" clId="{0332BED1-CBF4-40D5-99A1-80F4B4C5A668}" dt="2024-08-22T17:00:31.454" v="123" actId="33553"/>
          <ac:spMkLst>
            <pc:docMk/>
            <pc:sldMk cId="1678631170" sldId="602"/>
            <ac:spMk id="3" creationId="{00000000-0000-0000-0000-000000000000}"/>
          </ac:spMkLst>
        </pc:spChg>
      </pc:sldChg>
      <pc:sldChg chg="modSp mod">
        <pc:chgData name="Sarah MacCready" userId="430702e9-85fd-43f4-8958-3fed35e0d77e" providerId="ADAL" clId="{0332BED1-CBF4-40D5-99A1-80F4B4C5A668}" dt="2024-08-22T17:00:33.933" v="124" actId="33553"/>
        <pc:sldMkLst>
          <pc:docMk/>
          <pc:sldMk cId="1130119431" sldId="603"/>
        </pc:sldMkLst>
        <pc:spChg chg="mod">
          <ac:chgData name="Sarah MacCready" userId="430702e9-85fd-43f4-8958-3fed35e0d77e" providerId="ADAL" clId="{0332BED1-CBF4-40D5-99A1-80F4B4C5A668}" dt="2024-08-22T17:00:33.933" v="124" actId="33553"/>
          <ac:spMkLst>
            <pc:docMk/>
            <pc:sldMk cId="1130119431" sldId="603"/>
            <ac:spMk id="3" creationId="{00000000-0000-0000-0000-000000000000}"/>
          </ac:spMkLst>
        </pc:spChg>
      </pc:sldChg>
      <pc:sldChg chg="modSp mod">
        <pc:chgData name="Sarah MacCready" userId="430702e9-85fd-43f4-8958-3fed35e0d77e" providerId="ADAL" clId="{0332BED1-CBF4-40D5-99A1-80F4B4C5A668}" dt="2024-08-22T17:00:35.926" v="125" actId="33553"/>
        <pc:sldMkLst>
          <pc:docMk/>
          <pc:sldMk cId="936783218" sldId="604"/>
        </pc:sldMkLst>
        <pc:spChg chg="mod">
          <ac:chgData name="Sarah MacCready" userId="430702e9-85fd-43f4-8958-3fed35e0d77e" providerId="ADAL" clId="{0332BED1-CBF4-40D5-99A1-80F4B4C5A668}" dt="2024-08-22T17:00:35.926" v="125" actId="33553"/>
          <ac:spMkLst>
            <pc:docMk/>
            <pc:sldMk cId="936783218" sldId="604"/>
            <ac:spMk id="3" creationId="{00000000-0000-0000-0000-000000000000}"/>
          </ac:spMkLst>
        </pc:spChg>
      </pc:sldChg>
      <pc:sldChg chg="modSp mod">
        <pc:chgData name="Sarah MacCready" userId="430702e9-85fd-43f4-8958-3fed35e0d77e" providerId="ADAL" clId="{0332BED1-CBF4-40D5-99A1-80F4B4C5A668}" dt="2024-08-22T17:00:39.332" v="126" actId="33553"/>
        <pc:sldMkLst>
          <pc:docMk/>
          <pc:sldMk cId="2899001989" sldId="605"/>
        </pc:sldMkLst>
        <pc:spChg chg="mod">
          <ac:chgData name="Sarah MacCready" userId="430702e9-85fd-43f4-8958-3fed35e0d77e" providerId="ADAL" clId="{0332BED1-CBF4-40D5-99A1-80F4B4C5A668}" dt="2024-08-22T17:00:39.332" v="126" actId="33553"/>
          <ac:spMkLst>
            <pc:docMk/>
            <pc:sldMk cId="2899001989" sldId="605"/>
            <ac:spMk id="7" creationId="{5727E4C5-EDC0-4DDB-8D1B-99FC7E241A2D}"/>
          </ac:spMkLst>
        </pc:spChg>
      </pc:sldChg>
      <pc:sldChg chg="modSp mod">
        <pc:chgData name="Sarah MacCready" userId="430702e9-85fd-43f4-8958-3fed35e0d77e" providerId="ADAL" clId="{0332BED1-CBF4-40D5-99A1-80F4B4C5A668}" dt="2024-08-22T17:00:29.177" v="122" actId="27636"/>
        <pc:sldMkLst>
          <pc:docMk/>
          <pc:sldMk cId="1721247198" sldId="606"/>
        </pc:sldMkLst>
        <pc:spChg chg="mod">
          <ac:chgData name="Sarah MacCready" userId="430702e9-85fd-43f4-8958-3fed35e0d77e" providerId="ADAL" clId="{0332BED1-CBF4-40D5-99A1-80F4B4C5A668}" dt="2024-08-22T17:00:29.177" v="122" actId="27636"/>
          <ac:spMkLst>
            <pc:docMk/>
            <pc:sldMk cId="1721247198" sldId="606"/>
            <ac:spMk id="3" creationId="{00000000-0000-0000-0000-000000000000}"/>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C5C259F-C87D-435E-BC1D-DAF5DD2D65F9}" type="doc">
      <dgm:prSet loTypeId="urn:microsoft.com/office/officeart/2008/layout/LinedList" loCatId="list" qsTypeId="urn:microsoft.com/office/officeart/2005/8/quickstyle/simple1" qsCatId="simple" csTypeId="urn:microsoft.com/office/officeart/2005/8/colors/accent1_2" csCatId="accent1"/>
      <dgm:spPr/>
      <dgm:t>
        <a:bodyPr/>
        <a:lstStyle/>
        <a:p>
          <a:endParaRPr lang="en-US"/>
        </a:p>
      </dgm:t>
    </dgm:pt>
    <dgm:pt modelId="{7754B681-3288-424C-8D60-2FF785B29BB5}">
      <dgm:prSet/>
      <dgm:spPr/>
      <dgm:t>
        <a:bodyPr/>
        <a:lstStyle/>
        <a:p>
          <a:r>
            <a:rPr lang="en-US" dirty="0">
              <a:solidFill>
                <a:srgbClr val="006DB7"/>
              </a:solidFill>
            </a:rPr>
            <a:t>[Name]</a:t>
          </a:r>
        </a:p>
      </dgm:t>
    </dgm:pt>
    <dgm:pt modelId="{F1A673FB-9F95-4E6C-8677-5E3E28C9C08F}" type="parTrans" cxnId="{E971AF89-6161-495E-9E4C-28E9C2902FC3}">
      <dgm:prSet/>
      <dgm:spPr/>
      <dgm:t>
        <a:bodyPr/>
        <a:lstStyle/>
        <a:p>
          <a:endParaRPr lang="en-US"/>
        </a:p>
      </dgm:t>
    </dgm:pt>
    <dgm:pt modelId="{8E9A80F6-4998-410C-A568-959213FDD365}" type="sibTrans" cxnId="{E971AF89-6161-495E-9E4C-28E9C2902FC3}">
      <dgm:prSet/>
      <dgm:spPr/>
      <dgm:t>
        <a:bodyPr/>
        <a:lstStyle/>
        <a:p>
          <a:endParaRPr lang="en-US"/>
        </a:p>
      </dgm:t>
    </dgm:pt>
    <dgm:pt modelId="{260B05A3-FB4D-48A8-89C4-0DA0D45C6DC7}">
      <dgm:prSet/>
      <dgm:spPr/>
      <dgm:t>
        <a:bodyPr/>
        <a:lstStyle/>
        <a:p>
          <a:r>
            <a:rPr lang="en-US" dirty="0">
              <a:solidFill>
                <a:srgbClr val="006DB7"/>
              </a:solidFill>
            </a:rPr>
            <a:t>[Title]</a:t>
          </a:r>
        </a:p>
      </dgm:t>
    </dgm:pt>
    <dgm:pt modelId="{C7C229B9-665F-496D-9CA0-B8210D470223}" type="parTrans" cxnId="{A24CEC7B-A90C-4823-8BDD-0A0BCC640817}">
      <dgm:prSet/>
      <dgm:spPr/>
      <dgm:t>
        <a:bodyPr/>
        <a:lstStyle/>
        <a:p>
          <a:endParaRPr lang="en-US"/>
        </a:p>
      </dgm:t>
    </dgm:pt>
    <dgm:pt modelId="{6E18981B-1289-4F57-A7B9-F0EA3494E2C2}" type="sibTrans" cxnId="{A24CEC7B-A90C-4823-8BDD-0A0BCC640817}">
      <dgm:prSet/>
      <dgm:spPr/>
      <dgm:t>
        <a:bodyPr/>
        <a:lstStyle/>
        <a:p>
          <a:endParaRPr lang="en-US"/>
        </a:p>
      </dgm:t>
    </dgm:pt>
    <dgm:pt modelId="{FEF5885B-C981-4CE8-A3D5-6FF47FD7B9E9}">
      <dgm:prSet/>
      <dgm:spPr/>
      <dgm:t>
        <a:bodyPr/>
        <a:lstStyle/>
        <a:p>
          <a:r>
            <a:rPr lang="en-US" dirty="0">
              <a:solidFill>
                <a:srgbClr val="006DB7"/>
              </a:solidFill>
            </a:rPr>
            <a:t>[Organization/Jurisdiction]</a:t>
          </a:r>
        </a:p>
      </dgm:t>
    </dgm:pt>
    <dgm:pt modelId="{AB4208AE-E3AD-4E8F-9715-D089A3205DB6}" type="parTrans" cxnId="{B6230925-C8E6-4426-8C33-75E339E97C8E}">
      <dgm:prSet/>
      <dgm:spPr/>
      <dgm:t>
        <a:bodyPr/>
        <a:lstStyle/>
        <a:p>
          <a:endParaRPr lang="en-US"/>
        </a:p>
      </dgm:t>
    </dgm:pt>
    <dgm:pt modelId="{0229950D-FD76-4502-80E2-81D014975204}" type="sibTrans" cxnId="{B6230925-C8E6-4426-8C33-75E339E97C8E}">
      <dgm:prSet/>
      <dgm:spPr/>
      <dgm:t>
        <a:bodyPr/>
        <a:lstStyle/>
        <a:p>
          <a:endParaRPr lang="en-US"/>
        </a:p>
      </dgm:t>
    </dgm:pt>
    <dgm:pt modelId="{29ECA74D-7E6B-4B12-8BA8-1FFBDD5D4749}">
      <dgm:prSet/>
      <dgm:spPr/>
      <dgm:t>
        <a:bodyPr/>
        <a:lstStyle/>
        <a:p>
          <a:r>
            <a:rPr lang="en-US" dirty="0">
              <a:solidFill>
                <a:srgbClr val="006DB7"/>
              </a:solidFill>
            </a:rPr>
            <a:t>[Name]</a:t>
          </a:r>
        </a:p>
      </dgm:t>
    </dgm:pt>
    <dgm:pt modelId="{68B67E21-25B4-4E51-99D3-FF05474C6B3A}" type="parTrans" cxnId="{A0F4A14A-0E72-47E0-AC8D-0F0C94EDB084}">
      <dgm:prSet/>
      <dgm:spPr/>
      <dgm:t>
        <a:bodyPr/>
        <a:lstStyle/>
        <a:p>
          <a:endParaRPr lang="en-US"/>
        </a:p>
      </dgm:t>
    </dgm:pt>
    <dgm:pt modelId="{687E724B-B6D3-4A40-8197-EDD1E5192E91}" type="sibTrans" cxnId="{A0F4A14A-0E72-47E0-AC8D-0F0C94EDB084}">
      <dgm:prSet/>
      <dgm:spPr/>
      <dgm:t>
        <a:bodyPr/>
        <a:lstStyle/>
        <a:p>
          <a:endParaRPr lang="en-US"/>
        </a:p>
      </dgm:t>
    </dgm:pt>
    <dgm:pt modelId="{DE22A6C6-14B6-419D-852E-BF09FE71612F}">
      <dgm:prSet/>
      <dgm:spPr/>
      <dgm:t>
        <a:bodyPr/>
        <a:lstStyle/>
        <a:p>
          <a:r>
            <a:rPr lang="en-US" dirty="0">
              <a:solidFill>
                <a:srgbClr val="006DB7"/>
              </a:solidFill>
            </a:rPr>
            <a:t>[Title]</a:t>
          </a:r>
        </a:p>
      </dgm:t>
    </dgm:pt>
    <dgm:pt modelId="{BAA580D1-2C03-4D3C-8120-694C916087AE}" type="parTrans" cxnId="{08084B39-E93D-4492-B651-150642EA446D}">
      <dgm:prSet/>
      <dgm:spPr/>
      <dgm:t>
        <a:bodyPr/>
        <a:lstStyle/>
        <a:p>
          <a:endParaRPr lang="en-US"/>
        </a:p>
      </dgm:t>
    </dgm:pt>
    <dgm:pt modelId="{CB5394DA-C452-4497-8BB6-F9F2FC28E541}" type="sibTrans" cxnId="{08084B39-E93D-4492-B651-150642EA446D}">
      <dgm:prSet/>
      <dgm:spPr/>
      <dgm:t>
        <a:bodyPr/>
        <a:lstStyle/>
        <a:p>
          <a:endParaRPr lang="en-US"/>
        </a:p>
      </dgm:t>
    </dgm:pt>
    <dgm:pt modelId="{62716F73-17AB-4688-8D72-91D83E1B91B5}">
      <dgm:prSet/>
      <dgm:spPr/>
      <dgm:t>
        <a:bodyPr/>
        <a:lstStyle/>
        <a:p>
          <a:r>
            <a:rPr lang="en-US" dirty="0">
              <a:solidFill>
                <a:srgbClr val="006DB7"/>
              </a:solidFill>
            </a:rPr>
            <a:t>[Organization/Jurisdiction]</a:t>
          </a:r>
        </a:p>
      </dgm:t>
    </dgm:pt>
    <dgm:pt modelId="{592A4827-1860-46A4-96AF-70D11F93FCA6}" type="parTrans" cxnId="{6CDCBA05-5B8D-4479-8B75-7BE461979233}">
      <dgm:prSet/>
      <dgm:spPr/>
      <dgm:t>
        <a:bodyPr/>
        <a:lstStyle/>
        <a:p>
          <a:endParaRPr lang="en-US"/>
        </a:p>
      </dgm:t>
    </dgm:pt>
    <dgm:pt modelId="{C24E9C2E-5354-4CA4-A9A2-BCCF4FA27307}" type="sibTrans" cxnId="{6CDCBA05-5B8D-4479-8B75-7BE461979233}">
      <dgm:prSet/>
      <dgm:spPr/>
      <dgm:t>
        <a:bodyPr/>
        <a:lstStyle/>
        <a:p>
          <a:endParaRPr lang="en-US"/>
        </a:p>
      </dgm:t>
    </dgm:pt>
    <dgm:pt modelId="{C2F82C02-738D-403F-B403-DABD8684320B}" type="pres">
      <dgm:prSet presAssocID="{6C5C259F-C87D-435E-BC1D-DAF5DD2D65F9}" presName="vert0" presStyleCnt="0">
        <dgm:presLayoutVars>
          <dgm:dir/>
          <dgm:animOne val="branch"/>
          <dgm:animLvl val="lvl"/>
        </dgm:presLayoutVars>
      </dgm:prSet>
      <dgm:spPr/>
    </dgm:pt>
    <dgm:pt modelId="{E658E66E-B8B4-4B18-A676-6F8EAD89C719}" type="pres">
      <dgm:prSet presAssocID="{7754B681-3288-424C-8D60-2FF785B29BB5}" presName="thickLine" presStyleLbl="alignNode1" presStyleIdx="0" presStyleCnt="6"/>
      <dgm:spPr/>
    </dgm:pt>
    <dgm:pt modelId="{9BD2CD62-6620-4917-8C58-2D305B57785B}" type="pres">
      <dgm:prSet presAssocID="{7754B681-3288-424C-8D60-2FF785B29BB5}" presName="horz1" presStyleCnt="0"/>
      <dgm:spPr/>
    </dgm:pt>
    <dgm:pt modelId="{089076B6-3CD8-4A5D-9162-8EF36D1D2151}" type="pres">
      <dgm:prSet presAssocID="{7754B681-3288-424C-8D60-2FF785B29BB5}" presName="tx1" presStyleLbl="revTx" presStyleIdx="0" presStyleCnt="6"/>
      <dgm:spPr/>
    </dgm:pt>
    <dgm:pt modelId="{DB83739B-67EE-4E84-940C-0C8204270603}" type="pres">
      <dgm:prSet presAssocID="{7754B681-3288-424C-8D60-2FF785B29BB5}" presName="vert1" presStyleCnt="0"/>
      <dgm:spPr/>
    </dgm:pt>
    <dgm:pt modelId="{FC498063-581F-4789-8F6D-CB2E59EA8F0C}" type="pres">
      <dgm:prSet presAssocID="{260B05A3-FB4D-48A8-89C4-0DA0D45C6DC7}" presName="thickLine" presStyleLbl="alignNode1" presStyleIdx="1" presStyleCnt="6"/>
      <dgm:spPr/>
    </dgm:pt>
    <dgm:pt modelId="{5C8314DB-4FB4-4DFC-A08B-C14AD9185913}" type="pres">
      <dgm:prSet presAssocID="{260B05A3-FB4D-48A8-89C4-0DA0D45C6DC7}" presName="horz1" presStyleCnt="0"/>
      <dgm:spPr/>
    </dgm:pt>
    <dgm:pt modelId="{0D13BB2A-E907-4BAF-8126-8C3412A2BF04}" type="pres">
      <dgm:prSet presAssocID="{260B05A3-FB4D-48A8-89C4-0DA0D45C6DC7}" presName="tx1" presStyleLbl="revTx" presStyleIdx="1" presStyleCnt="6"/>
      <dgm:spPr/>
    </dgm:pt>
    <dgm:pt modelId="{6ECAD547-D6DF-4874-B39F-4D4D85214CD6}" type="pres">
      <dgm:prSet presAssocID="{260B05A3-FB4D-48A8-89C4-0DA0D45C6DC7}" presName="vert1" presStyleCnt="0"/>
      <dgm:spPr/>
    </dgm:pt>
    <dgm:pt modelId="{1AA8B6A3-E084-4BCD-B51B-9D4BFEDFF1BD}" type="pres">
      <dgm:prSet presAssocID="{FEF5885B-C981-4CE8-A3D5-6FF47FD7B9E9}" presName="thickLine" presStyleLbl="alignNode1" presStyleIdx="2" presStyleCnt="6"/>
      <dgm:spPr/>
    </dgm:pt>
    <dgm:pt modelId="{5F0105E9-2B2E-4714-BDA4-C8DBA4EE6C8B}" type="pres">
      <dgm:prSet presAssocID="{FEF5885B-C981-4CE8-A3D5-6FF47FD7B9E9}" presName="horz1" presStyleCnt="0"/>
      <dgm:spPr/>
    </dgm:pt>
    <dgm:pt modelId="{4B7C4302-71C8-40F8-A9E5-5E75C198CCB8}" type="pres">
      <dgm:prSet presAssocID="{FEF5885B-C981-4CE8-A3D5-6FF47FD7B9E9}" presName="tx1" presStyleLbl="revTx" presStyleIdx="2" presStyleCnt="6"/>
      <dgm:spPr/>
    </dgm:pt>
    <dgm:pt modelId="{5D90F12D-2C0B-4DB5-84E2-AB3CDAB9BE93}" type="pres">
      <dgm:prSet presAssocID="{FEF5885B-C981-4CE8-A3D5-6FF47FD7B9E9}" presName="vert1" presStyleCnt="0"/>
      <dgm:spPr/>
    </dgm:pt>
    <dgm:pt modelId="{8945270E-1802-4DCB-AE75-1539F31B2B06}" type="pres">
      <dgm:prSet presAssocID="{29ECA74D-7E6B-4B12-8BA8-1FFBDD5D4749}" presName="thickLine" presStyleLbl="alignNode1" presStyleIdx="3" presStyleCnt="6"/>
      <dgm:spPr/>
    </dgm:pt>
    <dgm:pt modelId="{83639F8F-11D6-4E64-A9D1-93A23EAA7CC0}" type="pres">
      <dgm:prSet presAssocID="{29ECA74D-7E6B-4B12-8BA8-1FFBDD5D4749}" presName="horz1" presStyleCnt="0"/>
      <dgm:spPr/>
    </dgm:pt>
    <dgm:pt modelId="{08667266-01FF-41DB-A4A9-EE2B4CAD25F5}" type="pres">
      <dgm:prSet presAssocID="{29ECA74D-7E6B-4B12-8BA8-1FFBDD5D4749}" presName="tx1" presStyleLbl="revTx" presStyleIdx="3" presStyleCnt="6"/>
      <dgm:spPr/>
    </dgm:pt>
    <dgm:pt modelId="{4C9DF4D4-9A0D-42F7-8DE6-DCE9E91F89B3}" type="pres">
      <dgm:prSet presAssocID="{29ECA74D-7E6B-4B12-8BA8-1FFBDD5D4749}" presName="vert1" presStyleCnt="0"/>
      <dgm:spPr/>
    </dgm:pt>
    <dgm:pt modelId="{A0923F2C-1C7D-4C09-BC6C-B08A419E3EB0}" type="pres">
      <dgm:prSet presAssocID="{DE22A6C6-14B6-419D-852E-BF09FE71612F}" presName="thickLine" presStyleLbl="alignNode1" presStyleIdx="4" presStyleCnt="6"/>
      <dgm:spPr/>
    </dgm:pt>
    <dgm:pt modelId="{4AF6612F-2460-4E11-B471-BE5508B663DE}" type="pres">
      <dgm:prSet presAssocID="{DE22A6C6-14B6-419D-852E-BF09FE71612F}" presName="horz1" presStyleCnt="0"/>
      <dgm:spPr/>
    </dgm:pt>
    <dgm:pt modelId="{7DD7B29E-EC36-4110-9E52-4A1170D5804A}" type="pres">
      <dgm:prSet presAssocID="{DE22A6C6-14B6-419D-852E-BF09FE71612F}" presName="tx1" presStyleLbl="revTx" presStyleIdx="4" presStyleCnt="6"/>
      <dgm:spPr/>
    </dgm:pt>
    <dgm:pt modelId="{B96959F6-BD4F-4DC3-96B1-B743F3B5754A}" type="pres">
      <dgm:prSet presAssocID="{DE22A6C6-14B6-419D-852E-BF09FE71612F}" presName="vert1" presStyleCnt="0"/>
      <dgm:spPr/>
    </dgm:pt>
    <dgm:pt modelId="{21EF625A-E8C2-47B1-B823-4B528176F761}" type="pres">
      <dgm:prSet presAssocID="{62716F73-17AB-4688-8D72-91D83E1B91B5}" presName="thickLine" presStyleLbl="alignNode1" presStyleIdx="5" presStyleCnt="6"/>
      <dgm:spPr/>
    </dgm:pt>
    <dgm:pt modelId="{CBE74966-AC8B-4544-B74E-42827421EA86}" type="pres">
      <dgm:prSet presAssocID="{62716F73-17AB-4688-8D72-91D83E1B91B5}" presName="horz1" presStyleCnt="0"/>
      <dgm:spPr/>
    </dgm:pt>
    <dgm:pt modelId="{0E5C45B8-48BD-4A44-812B-A2D7370F561D}" type="pres">
      <dgm:prSet presAssocID="{62716F73-17AB-4688-8D72-91D83E1B91B5}" presName="tx1" presStyleLbl="revTx" presStyleIdx="5" presStyleCnt="6"/>
      <dgm:spPr/>
    </dgm:pt>
    <dgm:pt modelId="{5A49950A-03EF-462A-B5D5-6282412A9B01}" type="pres">
      <dgm:prSet presAssocID="{62716F73-17AB-4688-8D72-91D83E1B91B5}" presName="vert1" presStyleCnt="0"/>
      <dgm:spPr/>
    </dgm:pt>
  </dgm:ptLst>
  <dgm:cxnLst>
    <dgm:cxn modelId="{6CDCBA05-5B8D-4479-8B75-7BE461979233}" srcId="{6C5C259F-C87D-435E-BC1D-DAF5DD2D65F9}" destId="{62716F73-17AB-4688-8D72-91D83E1B91B5}" srcOrd="5" destOrd="0" parTransId="{592A4827-1860-46A4-96AF-70D11F93FCA6}" sibTransId="{C24E9C2E-5354-4CA4-A9A2-BCCF4FA27307}"/>
    <dgm:cxn modelId="{19E0AA12-0B77-4A31-876D-8C15C1B31075}" type="presOf" srcId="{7754B681-3288-424C-8D60-2FF785B29BB5}" destId="{089076B6-3CD8-4A5D-9162-8EF36D1D2151}" srcOrd="0" destOrd="0" presId="urn:microsoft.com/office/officeart/2008/layout/LinedList"/>
    <dgm:cxn modelId="{B6230925-C8E6-4426-8C33-75E339E97C8E}" srcId="{6C5C259F-C87D-435E-BC1D-DAF5DD2D65F9}" destId="{FEF5885B-C981-4CE8-A3D5-6FF47FD7B9E9}" srcOrd="2" destOrd="0" parTransId="{AB4208AE-E3AD-4E8F-9715-D089A3205DB6}" sibTransId="{0229950D-FD76-4502-80E2-81D014975204}"/>
    <dgm:cxn modelId="{08084B39-E93D-4492-B651-150642EA446D}" srcId="{6C5C259F-C87D-435E-BC1D-DAF5DD2D65F9}" destId="{DE22A6C6-14B6-419D-852E-BF09FE71612F}" srcOrd="4" destOrd="0" parTransId="{BAA580D1-2C03-4D3C-8120-694C916087AE}" sibTransId="{CB5394DA-C452-4497-8BB6-F9F2FC28E541}"/>
    <dgm:cxn modelId="{A0F4A14A-0E72-47E0-AC8D-0F0C94EDB084}" srcId="{6C5C259F-C87D-435E-BC1D-DAF5DD2D65F9}" destId="{29ECA74D-7E6B-4B12-8BA8-1FFBDD5D4749}" srcOrd="3" destOrd="0" parTransId="{68B67E21-25B4-4E51-99D3-FF05474C6B3A}" sibTransId="{687E724B-B6D3-4A40-8197-EDD1E5192E91}"/>
    <dgm:cxn modelId="{197D9554-1A4F-490E-A234-8E0E6340E5E5}" type="presOf" srcId="{260B05A3-FB4D-48A8-89C4-0DA0D45C6DC7}" destId="{0D13BB2A-E907-4BAF-8126-8C3412A2BF04}" srcOrd="0" destOrd="0" presId="urn:microsoft.com/office/officeart/2008/layout/LinedList"/>
    <dgm:cxn modelId="{A24CEC7B-A90C-4823-8BDD-0A0BCC640817}" srcId="{6C5C259F-C87D-435E-BC1D-DAF5DD2D65F9}" destId="{260B05A3-FB4D-48A8-89C4-0DA0D45C6DC7}" srcOrd="1" destOrd="0" parTransId="{C7C229B9-665F-496D-9CA0-B8210D470223}" sibTransId="{6E18981B-1289-4F57-A7B9-F0EA3494E2C2}"/>
    <dgm:cxn modelId="{E971AF89-6161-495E-9E4C-28E9C2902FC3}" srcId="{6C5C259F-C87D-435E-BC1D-DAF5DD2D65F9}" destId="{7754B681-3288-424C-8D60-2FF785B29BB5}" srcOrd="0" destOrd="0" parTransId="{F1A673FB-9F95-4E6C-8677-5E3E28C9C08F}" sibTransId="{8E9A80F6-4998-410C-A568-959213FDD365}"/>
    <dgm:cxn modelId="{FBC4FF98-5060-4664-AE47-81781933369B}" type="presOf" srcId="{DE22A6C6-14B6-419D-852E-BF09FE71612F}" destId="{7DD7B29E-EC36-4110-9E52-4A1170D5804A}" srcOrd="0" destOrd="0" presId="urn:microsoft.com/office/officeart/2008/layout/LinedList"/>
    <dgm:cxn modelId="{E00BAB9B-B966-4AFD-95C8-6EB794E4D12A}" type="presOf" srcId="{29ECA74D-7E6B-4B12-8BA8-1FFBDD5D4749}" destId="{08667266-01FF-41DB-A4A9-EE2B4CAD25F5}" srcOrd="0" destOrd="0" presId="urn:microsoft.com/office/officeart/2008/layout/LinedList"/>
    <dgm:cxn modelId="{5A41B9A4-F46E-4807-B550-402E34AEB9F4}" type="presOf" srcId="{62716F73-17AB-4688-8D72-91D83E1B91B5}" destId="{0E5C45B8-48BD-4A44-812B-A2D7370F561D}" srcOrd="0" destOrd="0" presId="urn:microsoft.com/office/officeart/2008/layout/LinedList"/>
    <dgm:cxn modelId="{29B8E0E4-D592-4B28-A6D5-9EFBA7AB9B56}" type="presOf" srcId="{6C5C259F-C87D-435E-BC1D-DAF5DD2D65F9}" destId="{C2F82C02-738D-403F-B403-DABD8684320B}" srcOrd="0" destOrd="0" presId="urn:microsoft.com/office/officeart/2008/layout/LinedList"/>
    <dgm:cxn modelId="{F1EBB0F4-09DC-41F7-ACD5-AD75D5FDBE45}" type="presOf" srcId="{FEF5885B-C981-4CE8-A3D5-6FF47FD7B9E9}" destId="{4B7C4302-71C8-40F8-A9E5-5E75C198CCB8}" srcOrd="0" destOrd="0" presId="urn:microsoft.com/office/officeart/2008/layout/LinedList"/>
    <dgm:cxn modelId="{DE2855A7-EED1-4789-BD0D-E7507234C150}" type="presParOf" srcId="{C2F82C02-738D-403F-B403-DABD8684320B}" destId="{E658E66E-B8B4-4B18-A676-6F8EAD89C719}" srcOrd="0" destOrd="0" presId="urn:microsoft.com/office/officeart/2008/layout/LinedList"/>
    <dgm:cxn modelId="{77DF07F8-F9D9-4781-B05C-E95FFD647FBC}" type="presParOf" srcId="{C2F82C02-738D-403F-B403-DABD8684320B}" destId="{9BD2CD62-6620-4917-8C58-2D305B57785B}" srcOrd="1" destOrd="0" presId="urn:microsoft.com/office/officeart/2008/layout/LinedList"/>
    <dgm:cxn modelId="{466BD749-6972-4351-9A67-C2D10B9C4204}" type="presParOf" srcId="{9BD2CD62-6620-4917-8C58-2D305B57785B}" destId="{089076B6-3CD8-4A5D-9162-8EF36D1D2151}" srcOrd="0" destOrd="0" presId="urn:microsoft.com/office/officeart/2008/layout/LinedList"/>
    <dgm:cxn modelId="{1E02A6F7-DEF1-42A2-B811-A892D91654D6}" type="presParOf" srcId="{9BD2CD62-6620-4917-8C58-2D305B57785B}" destId="{DB83739B-67EE-4E84-940C-0C8204270603}" srcOrd="1" destOrd="0" presId="urn:microsoft.com/office/officeart/2008/layout/LinedList"/>
    <dgm:cxn modelId="{C3CA3D6E-C717-4AA3-BA9B-6C2C635E3E8D}" type="presParOf" srcId="{C2F82C02-738D-403F-B403-DABD8684320B}" destId="{FC498063-581F-4789-8F6D-CB2E59EA8F0C}" srcOrd="2" destOrd="0" presId="urn:microsoft.com/office/officeart/2008/layout/LinedList"/>
    <dgm:cxn modelId="{8BF5B536-C05A-4725-9A6D-04BBB7CCF7F9}" type="presParOf" srcId="{C2F82C02-738D-403F-B403-DABD8684320B}" destId="{5C8314DB-4FB4-4DFC-A08B-C14AD9185913}" srcOrd="3" destOrd="0" presId="urn:microsoft.com/office/officeart/2008/layout/LinedList"/>
    <dgm:cxn modelId="{F57DB722-7877-42C1-ADEE-4CC1519071E5}" type="presParOf" srcId="{5C8314DB-4FB4-4DFC-A08B-C14AD9185913}" destId="{0D13BB2A-E907-4BAF-8126-8C3412A2BF04}" srcOrd="0" destOrd="0" presId="urn:microsoft.com/office/officeart/2008/layout/LinedList"/>
    <dgm:cxn modelId="{0C53AE99-8DA1-47EE-B464-50B0C8CB99AB}" type="presParOf" srcId="{5C8314DB-4FB4-4DFC-A08B-C14AD9185913}" destId="{6ECAD547-D6DF-4874-B39F-4D4D85214CD6}" srcOrd="1" destOrd="0" presId="urn:microsoft.com/office/officeart/2008/layout/LinedList"/>
    <dgm:cxn modelId="{27F694ED-7614-404D-BC16-9B71E1009638}" type="presParOf" srcId="{C2F82C02-738D-403F-B403-DABD8684320B}" destId="{1AA8B6A3-E084-4BCD-B51B-9D4BFEDFF1BD}" srcOrd="4" destOrd="0" presId="urn:microsoft.com/office/officeart/2008/layout/LinedList"/>
    <dgm:cxn modelId="{BEEDF5F0-CE65-4262-BEC1-DB2439D9DA25}" type="presParOf" srcId="{C2F82C02-738D-403F-B403-DABD8684320B}" destId="{5F0105E9-2B2E-4714-BDA4-C8DBA4EE6C8B}" srcOrd="5" destOrd="0" presId="urn:microsoft.com/office/officeart/2008/layout/LinedList"/>
    <dgm:cxn modelId="{EE1F34E5-5551-4926-A407-F0FB6B2DA3F1}" type="presParOf" srcId="{5F0105E9-2B2E-4714-BDA4-C8DBA4EE6C8B}" destId="{4B7C4302-71C8-40F8-A9E5-5E75C198CCB8}" srcOrd="0" destOrd="0" presId="urn:microsoft.com/office/officeart/2008/layout/LinedList"/>
    <dgm:cxn modelId="{9602B4CD-9088-4AFC-AB41-DBB2349C7604}" type="presParOf" srcId="{5F0105E9-2B2E-4714-BDA4-C8DBA4EE6C8B}" destId="{5D90F12D-2C0B-4DB5-84E2-AB3CDAB9BE93}" srcOrd="1" destOrd="0" presId="urn:microsoft.com/office/officeart/2008/layout/LinedList"/>
    <dgm:cxn modelId="{829DF460-0FA5-48D0-9267-FFAC8E102A22}" type="presParOf" srcId="{C2F82C02-738D-403F-B403-DABD8684320B}" destId="{8945270E-1802-4DCB-AE75-1539F31B2B06}" srcOrd="6" destOrd="0" presId="urn:microsoft.com/office/officeart/2008/layout/LinedList"/>
    <dgm:cxn modelId="{EA11F8E8-1F62-43D0-88CF-4D379CBAE91E}" type="presParOf" srcId="{C2F82C02-738D-403F-B403-DABD8684320B}" destId="{83639F8F-11D6-4E64-A9D1-93A23EAA7CC0}" srcOrd="7" destOrd="0" presId="urn:microsoft.com/office/officeart/2008/layout/LinedList"/>
    <dgm:cxn modelId="{298FBD32-81D9-471E-8C68-F04478C4FA09}" type="presParOf" srcId="{83639F8F-11D6-4E64-A9D1-93A23EAA7CC0}" destId="{08667266-01FF-41DB-A4A9-EE2B4CAD25F5}" srcOrd="0" destOrd="0" presId="urn:microsoft.com/office/officeart/2008/layout/LinedList"/>
    <dgm:cxn modelId="{57CDF0D7-17A6-4E95-BCFA-550E4A413FED}" type="presParOf" srcId="{83639F8F-11D6-4E64-A9D1-93A23EAA7CC0}" destId="{4C9DF4D4-9A0D-42F7-8DE6-DCE9E91F89B3}" srcOrd="1" destOrd="0" presId="urn:microsoft.com/office/officeart/2008/layout/LinedList"/>
    <dgm:cxn modelId="{42E0FFB0-43FC-4C8D-9B6C-A92367A65850}" type="presParOf" srcId="{C2F82C02-738D-403F-B403-DABD8684320B}" destId="{A0923F2C-1C7D-4C09-BC6C-B08A419E3EB0}" srcOrd="8" destOrd="0" presId="urn:microsoft.com/office/officeart/2008/layout/LinedList"/>
    <dgm:cxn modelId="{EDC770E7-263D-419A-9F6D-7DD57C2025CA}" type="presParOf" srcId="{C2F82C02-738D-403F-B403-DABD8684320B}" destId="{4AF6612F-2460-4E11-B471-BE5508B663DE}" srcOrd="9" destOrd="0" presId="urn:microsoft.com/office/officeart/2008/layout/LinedList"/>
    <dgm:cxn modelId="{381EFD3F-0334-4728-987D-1D44D4EA2E8B}" type="presParOf" srcId="{4AF6612F-2460-4E11-B471-BE5508B663DE}" destId="{7DD7B29E-EC36-4110-9E52-4A1170D5804A}" srcOrd="0" destOrd="0" presId="urn:microsoft.com/office/officeart/2008/layout/LinedList"/>
    <dgm:cxn modelId="{B8CE2A7E-E395-4B0B-A61A-9EB2B241D953}" type="presParOf" srcId="{4AF6612F-2460-4E11-B471-BE5508B663DE}" destId="{B96959F6-BD4F-4DC3-96B1-B743F3B5754A}" srcOrd="1" destOrd="0" presId="urn:microsoft.com/office/officeart/2008/layout/LinedList"/>
    <dgm:cxn modelId="{59451210-B44D-4732-A614-DF5E2F9451AE}" type="presParOf" srcId="{C2F82C02-738D-403F-B403-DABD8684320B}" destId="{21EF625A-E8C2-47B1-B823-4B528176F761}" srcOrd="10" destOrd="0" presId="urn:microsoft.com/office/officeart/2008/layout/LinedList"/>
    <dgm:cxn modelId="{5906EFDE-8DD5-45EE-8858-C64DED593E8B}" type="presParOf" srcId="{C2F82C02-738D-403F-B403-DABD8684320B}" destId="{CBE74966-AC8B-4544-B74E-42827421EA86}" srcOrd="11" destOrd="0" presId="urn:microsoft.com/office/officeart/2008/layout/LinedList"/>
    <dgm:cxn modelId="{39A25248-9B84-427A-984A-06BDFA6FCD94}" type="presParOf" srcId="{CBE74966-AC8B-4544-B74E-42827421EA86}" destId="{0E5C45B8-48BD-4A44-812B-A2D7370F561D}" srcOrd="0" destOrd="0" presId="urn:microsoft.com/office/officeart/2008/layout/LinedList"/>
    <dgm:cxn modelId="{E136D9B0-EE05-4919-87C3-F1C74C4E2673}" type="presParOf" srcId="{CBE74966-AC8B-4544-B74E-42827421EA86}" destId="{5A49950A-03EF-462A-B5D5-6282412A9B01}"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58E66E-B8B4-4B18-A676-6F8EAD89C719}">
      <dsp:nvSpPr>
        <dsp:cNvPr id="0" name=""/>
        <dsp:cNvSpPr/>
      </dsp:nvSpPr>
      <dsp:spPr>
        <a:xfrm>
          <a:off x="0" y="1844"/>
          <a:ext cx="9863013"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89076B6-3CD8-4A5D-9162-8EF36D1D2151}">
      <dsp:nvSpPr>
        <dsp:cNvPr id="0" name=""/>
        <dsp:cNvSpPr/>
      </dsp:nvSpPr>
      <dsp:spPr>
        <a:xfrm>
          <a:off x="0" y="1844"/>
          <a:ext cx="9863013" cy="6288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70" tIns="102870" rIns="102870" bIns="102870" numCol="1" spcCol="1270" anchor="t" anchorCtr="0">
          <a:noAutofit/>
        </a:bodyPr>
        <a:lstStyle/>
        <a:p>
          <a:pPr marL="0" lvl="0" indent="0" algn="l" defTabSz="1200150">
            <a:lnSpc>
              <a:spcPct val="90000"/>
            </a:lnSpc>
            <a:spcBef>
              <a:spcPct val="0"/>
            </a:spcBef>
            <a:spcAft>
              <a:spcPct val="35000"/>
            </a:spcAft>
            <a:buNone/>
          </a:pPr>
          <a:r>
            <a:rPr lang="en-US" sz="2700" kern="1200" dirty="0">
              <a:solidFill>
                <a:srgbClr val="006DB7"/>
              </a:solidFill>
            </a:rPr>
            <a:t>[Name]</a:t>
          </a:r>
        </a:p>
      </dsp:txBody>
      <dsp:txXfrm>
        <a:off x="0" y="1844"/>
        <a:ext cx="9863013" cy="628815"/>
      </dsp:txXfrm>
    </dsp:sp>
    <dsp:sp modelId="{FC498063-581F-4789-8F6D-CB2E59EA8F0C}">
      <dsp:nvSpPr>
        <dsp:cNvPr id="0" name=""/>
        <dsp:cNvSpPr/>
      </dsp:nvSpPr>
      <dsp:spPr>
        <a:xfrm>
          <a:off x="0" y="630659"/>
          <a:ext cx="9863013"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D13BB2A-E907-4BAF-8126-8C3412A2BF04}">
      <dsp:nvSpPr>
        <dsp:cNvPr id="0" name=""/>
        <dsp:cNvSpPr/>
      </dsp:nvSpPr>
      <dsp:spPr>
        <a:xfrm>
          <a:off x="0" y="630659"/>
          <a:ext cx="9863013" cy="6288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70" tIns="102870" rIns="102870" bIns="102870" numCol="1" spcCol="1270" anchor="t" anchorCtr="0">
          <a:noAutofit/>
        </a:bodyPr>
        <a:lstStyle/>
        <a:p>
          <a:pPr marL="0" lvl="0" indent="0" algn="l" defTabSz="1200150">
            <a:lnSpc>
              <a:spcPct val="90000"/>
            </a:lnSpc>
            <a:spcBef>
              <a:spcPct val="0"/>
            </a:spcBef>
            <a:spcAft>
              <a:spcPct val="35000"/>
            </a:spcAft>
            <a:buNone/>
          </a:pPr>
          <a:r>
            <a:rPr lang="en-US" sz="2700" kern="1200" dirty="0">
              <a:solidFill>
                <a:srgbClr val="006DB7"/>
              </a:solidFill>
            </a:rPr>
            <a:t>[Title]</a:t>
          </a:r>
        </a:p>
      </dsp:txBody>
      <dsp:txXfrm>
        <a:off x="0" y="630659"/>
        <a:ext cx="9863013" cy="628815"/>
      </dsp:txXfrm>
    </dsp:sp>
    <dsp:sp modelId="{1AA8B6A3-E084-4BCD-B51B-9D4BFEDFF1BD}">
      <dsp:nvSpPr>
        <dsp:cNvPr id="0" name=""/>
        <dsp:cNvSpPr/>
      </dsp:nvSpPr>
      <dsp:spPr>
        <a:xfrm>
          <a:off x="0" y="1259474"/>
          <a:ext cx="9863013"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B7C4302-71C8-40F8-A9E5-5E75C198CCB8}">
      <dsp:nvSpPr>
        <dsp:cNvPr id="0" name=""/>
        <dsp:cNvSpPr/>
      </dsp:nvSpPr>
      <dsp:spPr>
        <a:xfrm>
          <a:off x="0" y="1259474"/>
          <a:ext cx="9863013" cy="6288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70" tIns="102870" rIns="102870" bIns="102870" numCol="1" spcCol="1270" anchor="t" anchorCtr="0">
          <a:noAutofit/>
        </a:bodyPr>
        <a:lstStyle/>
        <a:p>
          <a:pPr marL="0" lvl="0" indent="0" algn="l" defTabSz="1200150">
            <a:lnSpc>
              <a:spcPct val="90000"/>
            </a:lnSpc>
            <a:spcBef>
              <a:spcPct val="0"/>
            </a:spcBef>
            <a:spcAft>
              <a:spcPct val="35000"/>
            </a:spcAft>
            <a:buNone/>
          </a:pPr>
          <a:r>
            <a:rPr lang="en-US" sz="2700" kern="1200" dirty="0">
              <a:solidFill>
                <a:srgbClr val="006DB7"/>
              </a:solidFill>
            </a:rPr>
            <a:t>[Organization/Jurisdiction]</a:t>
          </a:r>
        </a:p>
      </dsp:txBody>
      <dsp:txXfrm>
        <a:off x="0" y="1259474"/>
        <a:ext cx="9863013" cy="628815"/>
      </dsp:txXfrm>
    </dsp:sp>
    <dsp:sp modelId="{8945270E-1802-4DCB-AE75-1539F31B2B06}">
      <dsp:nvSpPr>
        <dsp:cNvPr id="0" name=""/>
        <dsp:cNvSpPr/>
      </dsp:nvSpPr>
      <dsp:spPr>
        <a:xfrm>
          <a:off x="0" y="1888289"/>
          <a:ext cx="9863013"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8667266-01FF-41DB-A4A9-EE2B4CAD25F5}">
      <dsp:nvSpPr>
        <dsp:cNvPr id="0" name=""/>
        <dsp:cNvSpPr/>
      </dsp:nvSpPr>
      <dsp:spPr>
        <a:xfrm>
          <a:off x="0" y="1888289"/>
          <a:ext cx="9863013" cy="6288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70" tIns="102870" rIns="102870" bIns="102870" numCol="1" spcCol="1270" anchor="t" anchorCtr="0">
          <a:noAutofit/>
        </a:bodyPr>
        <a:lstStyle/>
        <a:p>
          <a:pPr marL="0" lvl="0" indent="0" algn="l" defTabSz="1200150">
            <a:lnSpc>
              <a:spcPct val="90000"/>
            </a:lnSpc>
            <a:spcBef>
              <a:spcPct val="0"/>
            </a:spcBef>
            <a:spcAft>
              <a:spcPct val="35000"/>
            </a:spcAft>
            <a:buNone/>
          </a:pPr>
          <a:r>
            <a:rPr lang="en-US" sz="2700" kern="1200" dirty="0">
              <a:solidFill>
                <a:srgbClr val="006DB7"/>
              </a:solidFill>
            </a:rPr>
            <a:t>[Name]</a:t>
          </a:r>
        </a:p>
      </dsp:txBody>
      <dsp:txXfrm>
        <a:off x="0" y="1888289"/>
        <a:ext cx="9863013" cy="628815"/>
      </dsp:txXfrm>
    </dsp:sp>
    <dsp:sp modelId="{A0923F2C-1C7D-4C09-BC6C-B08A419E3EB0}">
      <dsp:nvSpPr>
        <dsp:cNvPr id="0" name=""/>
        <dsp:cNvSpPr/>
      </dsp:nvSpPr>
      <dsp:spPr>
        <a:xfrm>
          <a:off x="0" y="2517104"/>
          <a:ext cx="9863013"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DD7B29E-EC36-4110-9E52-4A1170D5804A}">
      <dsp:nvSpPr>
        <dsp:cNvPr id="0" name=""/>
        <dsp:cNvSpPr/>
      </dsp:nvSpPr>
      <dsp:spPr>
        <a:xfrm>
          <a:off x="0" y="2517104"/>
          <a:ext cx="9863013" cy="6288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70" tIns="102870" rIns="102870" bIns="102870" numCol="1" spcCol="1270" anchor="t" anchorCtr="0">
          <a:noAutofit/>
        </a:bodyPr>
        <a:lstStyle/>
        <a:p>
          <a:pPr marL="0" lvl="0" indent="0" algn="l" defTabSz="1200150">
            <a:lnSpc>
              <a:spcPct val="90000"/>
            </a:lnSpc>
            <a:spcBef>
              <a:spcPct val="0"/>
            </a:spcBef>
            <a:spcAft>
              <a:spcPct val="35000"/>
            </a:spcAft>
            <a:buNone/>
          </a:pPr>
          <a:r>
            <a:rPr lang="en-US" sz="2700" kern="1200" dirty="0">
              <a:solidFill>
                <a:srgbClr val="006DB7"/>
              </a:solidFill>
            </a:rPr>
            <a:t>[Title]</a:t>
          </a:r>
        </a:p>
      </dsp:txBody>
      <dsp:txXfrm>
        <a:off x="0" y="2517104"/>
        <a:ext cx="9863013" cy="628815"/>
      </dsp:txXfrm>
    </dsp:sp>
    <dsp:sp modelId="{21EF625A-E8C2-47B1-B823-4B528176F761}">
      <dsp:nvSpPr>
        <dsp:cNvPr id="0" name=""/>
        <dsp:cNvSpPr/>
      </dsp:nvSpPr>
      <dsp:spPr>
        <a:xfrm>
          <a:off x="0" y="3145919"/>
          <a:ext cx="9863013"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E5C45B8-48BD-4A44-812B-A2D7370F561D}">
      <dsp:nvSpPr>
        <dsp:cNvPr id="0" name=""/>
        <dsp:cNvSpPr/>
      </dsp:nvSpPr>
      <dsp:spPr>
        <a:xfrm>
          <a:off x="0" y="3145919"/>
          <a:ext cx="9863013" cy="6288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70" tIns="102870" rIns="102870" bIns="102870" numCol="1" spcCol="1270" anchor="t" anchorCtr="0">
          <a:noAutofit/>
        </a:bodyPr>
        <a:lstStyle/>
        <a:p>
          <a:pPr marL="0" lvl="0" indent="0" algn="l" defTabSz="1200150">
            <a:lnSpc>
              <a:spcPct val="90000"/>
            </a:lnSpc>
            <a:spcBef>
              <a:spcPct val="0"/>
            </a:spcBef>
            <a:spcAft>
              <a:spcPct val="35000"/>
            </a:spcAft>
            <a:buNone/>
          </a:pPr>
          <a:r>
            <a:rPr lang="en-US" sz="2700" kern="1200" dirty="0">
              <a:solidFill>
                <a:srgbClr val="006DB7"/>
              </a:solidFill>
            </a:rPr>
            <a:t>[Organization/Jurisdiction]</a:t>
          </a:r>
        </a:p>
      </dsp:txBody>
      <dsp:txXfrm>
        <a:off x="0" y="3145919"/>
        <a:ext cx="9863013" cy="628815"/>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6FCA97C3-C405-524D-9CBE-0BC0D8901EF2}" type="datetimeFigureOut">
              <a:rPr lang="en-US" smtClean="0"/>
              <a:t>8/22/2024</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34E3284D-1414-D044-813C-490EC2E121A8}" type="slidenum">
              <a:rPr lang="en-US" smtClean="0"/>
              <a:t>‹#›</a:t>
            </a:fld>
            <a:endParaRPr lang="en-US"/>
          </a:p>
        </p:txBody>
      </p:sp>
    </p:spTree>
    <p:extLst>
      <p:ext uri="{BB962C8B-B14F-4D97-AF65-F5344CB8AC3E}">
        <p14:creationId xmlns:p14="http://schemas.microsoft.com/office/powerpoint/2010/main" val="42653493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9111BCE4-DA71-794C-BB20-C7FCCBD5454E}" type="datetimeFigureOut">
              <a:rPr lang="en-US" smtClean="0"/>
              <a:t>8/22/2024</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4BAF53EF-993C-FF42-8B62-CEF57763A78D}" type="slidenum">
              <a:rPr lang="en-US" smtClean="0"/>
              <a:t>‹#›</a:t>
            </a:fld>
            <a:endParaRPr lang="en-US"/>
          </a:p>
        </p:txBody>
      </p:sp>
    </p:spTree>
    <p:extLst>
      <p:ext uri="{BB962C8B-B14F-4D97-AF65-F5344CB8AC3E}">
        <p14:creationId xmlns:p14="http://schemas.microsoft.com/office/powerpoint/2010/main" val="2237173168"/>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20675" y="284163"/>
            <a:ext cx="8956675" cy="5038725"/>
          </a:xfrm>
          <a:prstGeom prst="rect">
            <a:avLst/>
          </a:prstGeom>
          <a:noFill/>
          <a:ln w="12700">
            <a:solidFill>
              <a:prstClr val="black"/>
            </a:solidFill>
          </a:ln>
        </p:spPr>
      </p:sp>
      <p:sp>
        <p:nvSpPr>
          <p:cNvPr id="3" name="Notes Placeholder 2"/>
          <p:cNvSpPr>
            <a:spLocks noGrp="1"/>
          </p:cNvSpPr>
          <p:nvPr>
            <p:ph type="body" idx="1"/>
          </p:nvPr>
        </p:nvSpPr>
        <p:spPr>
          <a:xfrm>
            <a:off x="355600" y="5495544"/>
            <a:ext cx="8880475" cy="1536192"/>
          </a:xfrm>
          <a:prstGeom prst="rect">
            <a:avLst/>
          </a:prstGeom>
        </p:spPr>
        <p:txBody>
          <a:bodyPr lIns="94668" tIns="47334" rIns="94668" bIns="47334"/>
          <a:lstStyle/>
          <a:p>
            <a:endParaRPr lang="en-US" dirty="0"/>
          </a:p>
        </p:txBody>
      </p:sp>
    </p:spTree>
    <p:extLst>
      <p:ext uri="{BB962C8B-B14F-4D97-AF65-F5344CB8AC3E}">
        <p14:creationId xmlns:p14="http://schemas.microsoft.com/office/powerpoint/2010/main" val="18888141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4. Provision for Exposure Cont’d:</a:t>
            </a:r>
          </a:p>
          <a:p>
            <a:pPr marL="628650" lvl="1" indent="-171450">
              <a:buFont typeface="Arial" panose="020B0604020202020204" pitchFamily="34" charset="0"/>
              <a:buChar char="•"/>
            </a:pPr>
            <a:r>
              <a:rPr lang="en-US" dirty="0"/>
              <a:t>Contact precautions- gloves, hand hygiene (with soap and water) pre/post patient care, gowns.  </a:t>
            </a:r>
          </a:p>
          <a:p>
            <a:pPr marL="628650" lvl="1" indent="-171450">
              <a:buFont typeface="Arial" panose="020B0604020202020204" pitchFamily="34" charset="0"/>
              <a:buChar char="•"/>
            </a:pPr>
            <a:r>
              <a:rPr lang="en-US" dirty="0"/>
              <a:t>Asymptomatic residents do not need to be quarantine, but it would be wise to encourage limited physical contact with others and using frequent hand washing.</a:t>
            </a:r>
          </a:p>
          <a:p>
            <a:pPr marL="628650" lvl="1" indent="-171450">
              <a:buFont typeface="Arial" panose="020B0604020202020204" pitchFamily="34" charset="0"/>
              <a:buChar char="•"/>
            </a:pPr>
            <a:r>
              <a:rPr lang="en-US" dirty="0"/>
              <a:t>This was covered in a previous question. </a:t>
            </a:r>
          </a:p>
          <a:p>
            <a:pPr marL="628650" lvl="1" indent="-171450">
              <a:buFont typeface="Arial" panose="020B0604020202020204" pitchFamily="34" charset="0"/>
              <a:buChar char="•"/>
            </a:pPr>
            <a:r>
              <a:rPr lang="en-US" dirty="0"/>
              <a:t>If you do not already, consider reaching out to staffing agencies and establish a contract as needed to supplement staffing. In this scenario, staff members could also need to be quarantined which would affect operations and logistics. </a:t>
            </a:r>
          </a:p>
          <a:p>
            <a:endParaRPr lang="en-US" dirty="0"/>
          </a:p>
        </p:txBody>
      </p:sp>
      <p:sp>
        <p:nvSpPr>
          <p:cNvPr id="4" name="Slide Number Placeholder 3"/>
          <p:cNvSpPr>
            <a:spLocks noGrp="1"/>
          </p:cNvSpPr>
          <p:nvPr>
            <p:ph type="sldNum" sz="quarter" idx="5"/>
          </p:nvPr>
        </p:nvSpPr>
        <p:spPr/>
        <p:txBody>
          <a:bodyPr/>
          <a:lstStyle/>
          <a:p>
            <a:fld id="{4BAF53EF-993C-FF42-8B62-CEF57763A78D}" type="slidenum">
              <a:rPr lang="en-US" smtClean="0"/>
              <a:t>12</a:t>
            </a:fld>
            <a:endParaRPr lang="en-US"/>
          </a:p>
        </p:txBody>
      </p:sp>
    </p:spTree>
    <p:extLst>
      <p:ext uri="{BB962C8B-B14F-4D97-AF65-F5344CB8AC3E}">
        <p14:creationId xmlns:p14="http://schemas.microsoft.com/office/powerpoint/2010/main" val="11983823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5. Communications:</a:t>
            </a:r>
          </a:p>
          <a:p>
            <a:pPr marL="628650" lvl="1" indent="-171450">
              <a:buFont typeface="Arial" panose="020B0604020202020204" pitchFamily="34" charset="0"/>
              <a:buChar char="•"/>
            </a:pPr>
            <a:r>
              <a:rPr lang="en-US" dirty="0"/>
              <a:t>Use of a Public Information Officer would be highly recommended. A PIO can work on communication policy, templates, and methods for the duration of the event. Keeping families, residents, media, and the public abreast of the situation and well informed can keep you from dealing with emotional responses in addition to the incident. </a:t>
            </a:r>
          </a:p>
          <a:p>
            <a:pPr marL="628650" lvl="1" indent="-171450">
              <a:buFont typeface="Arial" panose="020B0604020202020204" pitchFamily="34" charset="0"/>
              <a:buChar char="•"/>
            </a:pPr>
            <a:r>
              <a:rPr lang="en-US" dirty="0"/>
              <a:t>Messaging should be targeted towards families, residents, media, and public as needed. In addition, lines of communication should be started with the local health department for their assistance and </a:t>
            </a:r>
            <a:r>
              <a:rPr lang="en-US"/>
              <a:t>situational awareness. </a:t>
            </a:r>
            <a:endParaRPr lang="en-US" dirty="0"/>
          </a:p>
          <a:p>
            <a:pPr marL="628650" lvl="1" indent="-171450">
              <a:buFont typeface="Arial" panose="020B0604020202020204" pitchFamily="34" charset="0"/>
              <a:buChar char="•"/>
            </a:pPr>
            <a:r>
              <a:rPr lang="en-US" dirty="0"/>
              <a:t>Establishing a PIO will allow you to set up designated times when messaging will occur. Creating templates for messages needed during an event ahead of time will speed the communication process and alleviate stress. </a:t>
            </a:r>
          </a:p>
          <a:p>
            <a:pPr marL="628650" lvl="1" indent="-171450">
              <a:buFont typeface="Arial" panose="020B0604020202020204" pitchFamily="34" charset="0"/>
              <a:buChar char="•"/>
            </a:pPr>
            <a:r>
              <a:rPr lang="en-US" dirty="0"/>
              <a:t>Consider staffing some persons under the PIO to be utilized to communicate updates </a:t>
            </a:r>
          </a:p>
          <a:p>
            <a:pPr marL="0" lvl="0" indent="0">
              <a:buFont typeface="Arial" panose="020B0604020202020204" pitchFamily="34" charset="0"/>
              <a:buNone/>
            </a:pPr>
            <a:r>
              <a:rPr lang="en-US" dirty="0"/>
              <a:t>6. Security for the facility- Consider upstaffing an security you currently have. In addition, the health department could help navigate conversations with local law enforcement who could help during an emergent need in security. </a:t>
            </a:r>
          </a:p>
          <a:p>
            <a:pPr marL="0" lvl="0" indent="0">
              <a:buFont typeface="Arial" panose="020B0604020202020204" pitchFamily="34" charset="0"/>
              <a:buNone/>
            </a:pPr>
            <a:r>
              <a:rPr lang="en-US" dirty="0"/>
              <a:t>7. Consider triaging those patients you are most concerned for regarding Norovirus. For your more acute residents, it might help to establish contact with the facility or patient’s physician to get standing orders a head of time for symptom management. This way, you can treat the resident’s symptoms quicker and avoid decompensation. (Think fever and respiratory distress). </a:t>
            </a:r>
          </a:p>
          <a:p>
            <a:endParaRPr lang="en-US" dirty="0"/>
          </a:p>
        </p:txBody>
      </p:sp>
      <p:sp>
        <p:nvSpPr>
          <p:cNvPr id="4" name="Slide Number Placeholder 3"/>
          <p:cNvSpPr>
            <a:spLocks noGrp="1"/>
          </p:cNvSpPr>
          <p:nvPr>
            <p:ph type="sldNum" sz="quarter" idx="5"/>
          </p:nvPr>
        </p:nvSpPr>
        <p:spPr/>
        <p:txBody>
          <a:bodyPr/>
          <a:lstStyle/>
          <a:p>
            <a:fld id="{4BAF53EF-993C-FF42-8B62-CEF57763A78D}" type="slidenum">
              <a:rPr lang="en-US" smtClean="0"/>
              <a:t>13</a:t>
            </a:fld>
            <a:endParaRPr lang="en-US"/>
          </a:p>
        </p:txBody>
      </p:sp>
    </p:spTree>
    <p:extLst>
      <p:ext uri="{BB962C8B-B14F-4D97-AF65-F5344CB8AC3E}">
        <p14:creationId xmlns:p14="http://schemas.microsoft.com/office/powerpoint/2010/main" val="778286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a:defRPr/>
            </a:pPr>
            <a:endParaRPr lang="en-US"/>
          </a:p>
        </p:txBody>
      </p:sp>
    </p:spTree>
    <p:extLst>
      <p:ext uri="{BB962C8B-B14F-4D97-AF65-F5344CB8AC3E}">
        <p14:creationId xmlns:p14="http://schemas.microsoft.com/office/powerpoint/2010/main" val="27934274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Resident #2 and #6 are likely to need more acute care. Transporting them to the hospital could prevent decompensation. </a:t>
            </a:r>
          </a:p>
        </p:txBody>
      </p:sp>
      <p:sp>
        <p:nvSpPr>
          <p:cNvPr id="4" name="Slide Number Placeholder 3"/>
          <p:cNvSpPr>
            <a:spLocks noGrp="1"/>
          </p:cNvSpPr>
          <p:nvPr>
            <p:ph type="sldNum" sz="quarter" idx="5"/>
          </p:nvPr>
        </p:nvSpPr>
        <p:spPr/>
        <p:txBody>
          <a:bodyPr/>
          <a:lstStyle/>
          <a:p>
            <a:fld id="{4BAF53EF-993C-FF42-8B62-CEF57763A78D}" type="slidenum">
              <a:rPr lang="en-US" smtClean="0"/>
              <a:t>17</a:t>
            </a:fld>
            <a:endParaRPr lang="en-US"/>
          </a:p>
        </p:txBody>
      </p:sp>
    </p:spTree>
    <p:extLst>
      <p:ext uri="{BB962C8B-B14F-4D97-AF65-F5344CB8AC3E}">
        <p14:creationId xmlns:p14="http://schemas.microsoft.com/office/powerpoint/2010/main" val="328074874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Provision for Prevention:</a:t>
            </a:r>
          </a:p>
          <a:p>
            <a:pPr marL="228600" indent="-228600">
              <a:buAutoNum type="arabicPeriod"/>
            </a:pPr>
            <a:r>
              <a:rPr lang="en-US" dirty="0"/>
              <a:t>Residents that are at risk for decompensation related to altered mental status, fever, and cardiac issues should be monitored. These residents could become worse and need intervention that is not available at the facility. A prevention tactic would be to obtain standing orders for symptom management and prophylaxis. Of the 6 patients, #2 and #6 are the most likely to decompensate so would be the best candidates for transfer out to an acute care facility. </a:t>
            </a:r>
          </a:p>
          <a:p>
            <a:pPr marL="228600" indent="-228600">
              <a:buAutoNum type="arabicPeriod"/>
            </a:pPr>
            <a:r>
              <a:rPr lang="en-US" dirty="0"/>
              <a:t>Consider a staffing agency contract if not already established. In addition, it would be beneficial to have internal surge plans for recalling staff, extending shifts, adjusting staffing ratios, and converting administrative staff into patient care techs as needed. In addition, consider closing down the facility to new admissions or transfers to reduce workload and exposure risk.</a:t>
            </a:r>
          </a:p>
          <a:p>
            <a:pPr marL="685800" lvl="1" indent="-228600">
              <a:buFont typeface="Arial" panose="020B0604020202020204" pitchFamily="34" charset="0"/>
              <a:buChar char="•"/>
            </a:pPr>
            <a:r>
              <a:rPr lang="en-US" dirty="0"/>
              <a:t>Consider visual aids in the living space of the residents that remind them to take their medications. In addition, consider ways to encourage hydration. </a:t>
            </a:r>
          </a:p>
          <a:p>
            <a:pPr marL="0" lvl="0" indent="0">
              <a:buFont typeface="Arial" panose="020B0604020202020204" pitchFamily="34" charset="0"/>
              <a:buNone/>
            </a:pPr>
            <a:r>
              <a:rPr lang="en-US" dirty="0"/>
              <a:t>3. Post signs around the building encouraging hand washing with soap, education on cleaning surfaces, and how to stay hydrated. </a:t>
            </a:r>
          </a:p>
          <a:p>
            <a:pPr marL="0" lvl="0" indent="0">
              <a:buFont typeface="Arial" panose="020B0604020202020204" pitchFamily="34" charset="0"/>
              <a:buNone/>
            </a:pPr>
            <a:r>
              <a:rPr lang="en-US" dirty="0"/>
              <a:t>4. Germicidal wipes and cleaning products will need to be used in/out for equipment that enters/exits the resident’s room. Particularly items the resident touches frequently. Consider using disposable plates, utensils, and trays that can be disposed of in the resident’s room and then bagged up. There are several products that are effective against a host of diseases including norovirus and clostridium difficile. These cleaning products range from wipes to sprays with variable contact time. You can reference the EPA website for a comprehensive list of products.   EPA </a:t>
            </a:r>
            <a:r>
              <a:rPr lang="en-US"/>
              <a:t>Product List - https://www.epa.gov/pesticide-registration/epas-registered-antimicrobial-products-effective-against-norovirus-feline</a:t>
            </a:r>
            <a:endParaRPr lang="en-US" dirty="0"/>
          </a:p>
          <a:p>
            <a:endParaRPr lang="en-US" dirty="0"/>
          </a:p>
        </p:txBody>
      </p:sp>
      <p:sp>
        <p:nvSpPr>
          <p:cNvPr id="4" name="Slide Number Placeholder 3"/>
          <p:cNvSpPr>
            <a:spLocks noGrp="1"/>
          </p:cNvSpPr>
          <p:nvPr>
            <p:ph type="sldNum" sz="quarter" idx="5"/>
          </p:nvPr>
        </p:nvSpPr>
        <p:spPr/>
        <p:txBody>
          <a:bodyPr/>
          <a:lstStyle/>
          <a:p>
            <a:fld id="{4BAF53EF-993C-FF42-8B62-CEF57763A78D}" type="slidenum">
              <a:rPr lang="en-US" smtClean="0"/>
              <a:t>18</a:t>
            </a:fld>
            <a:endParaRPr lang="en-US"/>
          </a:p>
        </p:txBody>
      </p:sp>
    </p:spTree>
    <p:extLst>
      <p:ext uri="{BB962C8B-B14F-4D97-AF65-F5344CB8AC3E}">
        <p14:creationId xmlns:p14="http://schemas.microsoft.com/office/powerpoint/2010/main" val="20568662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Provision for Prevention </a:t>
            </a:r>
            <a:r>
              <a:rPr lang="en-US" dirty="0" err="1"/>
              <a:t>Cont</a:t>
            </a:r>
            <a:r>
              <a:rPr lang="en-US" dirty="0"/>
              <a:t>:</a:t>
            </a:r>
          </a:p>
          <a:p>
            <a:r>
              <a:rPr lang="en-US" dirty="0"/>
              <a:t>5. Training can be helpful especially if made ahead of time. This allows untrained individuals to become familiar with equipment and processes quickly. An example being how to wear an N95 mask or how to don a contact gown. </a:t>
            </a:r>
          </a:p>
          <a:p>
            <a:pPr marL="628650" lvl="1" indent="-171450">
              <a:buFont typeface="Arial" panose="020B0604020202020204" pitchFamily="34" charset="0"/>
              <a:buChar char="•"/>
            </a:pPr>
            <a:r>
              <a:rPr lang="en-US" dirty="0"/>
              <a:t>Decontamination, PPE uses and types, how to start the generator, how to troubleshoot ventilators, etc. </a:t>
            </a:r>
          </a:p>
          <a:p>
            <a:r>
              <a:rPr lang="en-US" dirty="0"/>
              <a:t>6. Having protocols for the cleaning of rooms and equipment can help alleviate confusion when infectious diseases spread in your facility. </a:t>
            </a:r>
          </a:p>
          <a:p>
            <a:r>
              <a:rPr lang="en-US" dirty="0"/>
              <a:t>7. Consider using a text alerting service or emergency management software to enable messaging and situational awareness with ease which can save time and effort during an emergent incident. </a:t>
            </a:r>
          </a:p>
          <a:p>
            <a:endParaRPr lang="en-US" dirty="0"/>
          </a:p>
        </p:txBody>
      </p:sp>
      <p:sp>
        <p:nvSpPr>
          <p:cNvPr id="4" name="Slide Number Placeholder 3"/>
          <p:cNvSpPr>
            <a:spLocks noGrp="1"/>
          </p:cNvSpPr>
          <p:nvPr>
            <p:ph type="sldNum" sz="quarter" idx="5"/>
          </p:nvPr>
        </p:nvSpPr>
        <p:spPr/>
        <p:txBody>
          <a:bodyPr/>
          <a:lstStyle/>
          <a:p>
            <a:fld id="{4BAF53EF-993C-FF42-8B62-CEF57763A78D}" type="slidenum">
              <a:rPr lang="en-US" smtClean="0"/>
              <a:t>19</a:t>
            </a:fld>
            <a:endParaRPr lang="en-US"/>
          </a:p>
        </p:txBody>
      </p:sp>
    </p:spTree>
    <p:extLst>
      <p:ext uri="{BB962C8B-B14F-4D97-AF65-F5344CB8AC3E}">
        <p14:creationId xmlns:p14="http://schemas.microsoft.com/office/powerpoint/2010/main" val="121229130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Provision for Treatment:</a:t>
            </a:r>
          </a:p>
          <a:p>
            <a:r>
              <a:rPr lang="en-US" dirty="0"/>
              <a:t>7. It would be helpful to create Just In Time training pamphlets for different diseases. These could then be handed out to family members to bring them up to speed on major facets of the disease as well as precautions needed while caring for them. In addition, it could also go over equipment that may not be used as often or that the caregivers are unfamiliar with. As an example, you could create a JIT for COVID and go over the use of an N95. Other topics might include hand hygiene and cleaning of equipment. </a:t>
            </a:r>
          </a:p>
          <a:p>
            <a:r>
              <a:rPr lang="en-US" dirty="0"/>
              <a:t>8. Typical treatment for Norovirus is symptom control and containment. Fever, muscle aches, and abdominal pain can be treated with NSAIDs. Nausea/Vomiting can be treated with antiemetic. Hydration with electrolyte rich fluids is definitely encouraged. </a:t>
            </a:r>
          </a:p>
          <a:p>
            <a:r>
              <a:rPr lang="en-US" dirty="0"/>
              <a:t>9. Consider partnering with a healthcare counseling and wellness group to give support to residents and staff throughout the incident. Having this resource in place already can also be a great wellness benefit to your staff members. </a:t>
            </a:r>
          </a:p>
          <a:p>
            <a:r>
              <a:rPr lang="en-US" dirty="0"/>
              <a:t>10. If you find that you need additional resources urgently, consider call the local health department or your healthcare coalition. Coalitions typically have a grant funded cache of resources that can be given out for incidents. </a:t>
            </a:r>
          </a:p>
          <a:p>
            <a:r>
              <a:rPr lang="en-US" dirty="0"/>
              <a:t>11. Consider a way to report symptoms that staff could use when something out of the ordinary occurs. This could be reviewed by the IP who could monitor and put preventive measures in place. Additionally, consider an EMR that provides alerts when multiple residents have the same symptom (Diarrhea, fever, cough, </a:t>
            </a:r>
            <a:r>
              <a:rPr lang="en-US" dirty="0" err="1"/>
              <a:t>etc</a:t>
            </a:r>
            <a:r>
              <a:rPr lang="en-US" dirty="0"/>
              <a:t>).</a:t>
            </a:r>
          </a:p>
          <a:p>
            <a:r>
              <a:rPr lang="en-US" dirty="0"/>
              <a:t>12. Employees should be asymptomatic for 48 hours before returning to work. Employees who recently recovered from Norovirus may be best suited to care for residents that have </a:t>
            </a:r>
            <a:r>
              <a:rPr lang="en-US"/>
              <a:t>suspected Norovirus. </a:t>
            </a:r>
            <a:endParaRPr lang="en-US" dirty="0"/>
          </a:p>
        </p:txBody>
      </p:sp>
      <p:sp>
        <p:nvSpPr>
          <p:cNvPr id="4" name="Slide Number Placeholder 3"/>
          <p:cNvSpPr>
            <a:spLocks noGrp="1"/>
          </p:cNvSpPr>
          <p:nvPr>
            <p:ph type="sldNum" sz="quarter" idx="5"/>
          </p:nvPr>
        </p:nvSpPr>
        <p:spPr/>
        <p:txBody>
          <a:bodyPr/>
          <a:lstStyle/>
          <a:p>
            <a:fld id="{4BAF53EF-993C-FF42-8B62-CEF57763A78D}" type="slidenum">
              <a:rPr lang="en-US" smtClean="0"/>
              <a:t>20</a:t>
            </a:fld>
            <a:endParaRPr lang="en-US"/>
          </a:p>
        </p:txBody>
      </p:sp>
    </p:spTree>
    <p:extLst>
      <p:ext uri="{BB962C8B-B14F-4D97-AF65-F5344CB8AC3E}">
        <p14:creationId xmlns:p14="http://schemas.microsoft.com/office/powerpoint/2010/main" val="133933834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a:defRPr/>
            </a:pPr>
            <a:endParaRPr lang="en-US"/>
          </a:p>
        </p:txBody>
      </p:sp>
    </p:spTree>
    <p:extLst>
      <p:ext uri="{BB962C8B-B14F-4D97-AF65-F5344CB8AC3E}">
        <p14:creationId xmlns:p14="http://schemas.microsoft.com/office/powerpoint/2010/main" val="1951224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3C26A1-92E8-8064-2BD2-F2C48BDF690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BD8289B-FD64-A0DA-07E1-65372894DFD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9A4FD32-8431-44C8-E77D-4218464F0334}"/>
              </a:ext>
            </a:extLst>
          </p:cNvPr>
          <p:cNvSpPr>
            <a:spLocks noGrp="1"/>
          </p:cNvSpPr>
          <p:nvPr>
            <p:ph type="body" idx="1"/>
          </p:nvPr>
        </p:nvSpPr>
        <p:spPr/>
        <p:txBody>
          <a:bodyPr/>
          <a:lstStyle/>
          <a:p>
            <a:endParaRPr lang="en-US"/>
          </a:p>
        </p:txBody>
      </p:sp>
      <p:sp>
        <p:nvSpPr>
          <p:cNvPr id="4" name="Footer Placeholder 3">
            <a:extLst>
              <a:ext uri="{FF2B5EF4-FFF2-40B4-BE49-F238E27FC236}">
                <a16:creationId xmlns:a16="http://schemas.microsoft.com/office/drawing/2014/main" id="{BAF9A577-86BE-46FA-8570-B2F0A42AB4D6}"/>
              </a:ext>
            </a:extLst>
          </p:cNvPr>
          <p:cNvSpPr>
            <a:spLocks noGrp="1"/>
          </p:cNvSpPr>
          <p:nvPr>
            <p:ph type="ftr" sz="quarter" idx="10"/>
          </p:nvPr>
        </p:nvSpPr>
        <p:spPr/>
        <p:txBody>
          <a:bodyPr/>
          <a:lstStyle/>
          <a:p>
            <a:pPr>
              <a:defRPr/>
            </a:pPr>
            <a:endParaRPr lang="en-US"/>
          </a:p>
        </p:txBody>
      </p:sp>
    </p:spTree>
    <p:extLst>
      <p:ext uri="{BB962C8B-B14F-4D97-AF65-F5344CB8AC3E}">
        <p14:creationId xmlns:p14="http://schemas.microsoft.com/office/powerpoint/2010/main" val="100865858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Footer Placeholder 3"/>
          <p:cNvSpPr>
            <a:spLocks noGrp="1"/>
          </p:cNvSpPr>
          <p:nvPr>
            <p:ph type="ftr" sz="quarter" idx="10"/>
          </p:nvPr>
        </p:nvSpPr>
        <p:spPr/>
        <p:txBody>
          <a:bodyPr/>
          <a:lstStyle/>
          <a:p>
            <a:pPr>
              <a:defRPr/>
            </a:pPr>
            <a:endParaRPr lang="en-US" dirty="0"/>
          </a:p>
        </p:txBody>
      </p:sp>
    </p:spTree>
    <p:extLst>
      <p:ext uri="{BB962C8B-B14F-4D97-AF65-F5344CB8AC3E}">
        <p14:creationId xmlns:p14="http://schemas.microsoft.com/office/powerpoint/2010/main" val="19132896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a:xfrm>
            <a:off x="816116" y="4049907"/>
            <a:ext cx="4690875" cy="3912172"/>
          </a:xfrm>
          <a:prstGeom prst="rect">
            <a:avLst/>
          </a:prstGeom>
        </p:spPr>
        <p:txBody>
          <a:bodyPr lIns="83622" tIns="41811" rIns="83622" bIns="41811">
            <a:normAutofit/>
          </a:bodyPr>
          <a:lstStyle/>
          <a:p>
            <a:endParaRPr/>
          </a:p>
        </p:txBody>
      </p:sp>
    </p:spTree>
    <p:extLst>
      <p:ext uri="{BB962C8B-B14F-4D97-AF65-F5344CB8AC3E}">
        <p14:creationId xmlns:p14="http://schemas.microsoft.com/office/powerpoint/2010/main" val="168394465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a:defRPr/>
            </a:pPr>
            <a:endParaRPr lang="en-US"/>
          </a:p>
        </p:txBody>
      </p:sp>
    </p:spTree>
    <p:extLst>
      <p:ext uri="{BB962C8B-B14F-4D97-AF65-F5344CB8AC3E}">
        <p14:creationId xmlns:p14="http://schemas.microsoft.com/office/powerpoint/2010/main" val="20423275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a:defRPr/>
            </a:pPr>
            <a:endParaRPr lang="en-US"/>
          </a:p>
        </p:txBody>
      </p:sp>
    </p:spTree>
    <p:extLst>
      <p:ext uri="{BB962C8B-B14F-4D97-AF65-F5344CB8AC3E}">
        <p14:creationId xmlns:p14="http://schemas.microsoft.com/office/powerpoint/2010/main" val="10548325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a:defRPr/>
            </a:pPr>
            <a:endParaRPr lang="en-US"/>
          </a:p>
        </p:txBody>
      </p:sp>
    </p:spTree>
    <p:extLst>
      <p:ext uri="{BB962C8B-B14F-4D97-AF65-F5344CB8AC3E}">
        <p14:creationId xmlns:p14="http://schemas.microsoft.com/office/powerpoint/2010/main" val="33336431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69909" indent="-169909">
              <a:buFont typeface="Wingdings" panose="05000000000000000000" pitchFamily="2" charset="2"/>
              <a:buChar char="§"/>
            </a:pPr>
            <a:endParaRPr lang="en-US" b="0"/>
          </a:p>
          <a:p>
            <a:endParaRPr lang="en-US"/>
          </a:p>
        </p:txBody>
      </p:sp>
      <p:sp>
        <p:nvSpPr>
          <p:cNvPr id="4" name="Footer Placeholder 3"/>
          <p:cNvSpPr>
            <a:spLocks noGrp="1"/>
          </p:cNvSpPr>
          <p:nvPr>
            <p:ph type="ftr" sz="quarter"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8640386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a:defRPr/>
            </a:pPr>
            <a:endParaRPr lang="en-US"/>
          </a:p>
        </p:txBody>
      </p:sp>
    </p:spTree>
    <p:extLst>
      <p:ext uri="{BB962C8B-B14F-4D97-AF65-F5344CB8AC3E}">
        <p14:creationId xmlns:p14="http://schemas.microsoft.com/office/powerpoint/2010/main" val="1433770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a:defRPr/>
            </a:pPr>
            <a:endParaRPr lang="en-US"/>
          </a:p>
        </p:txBody>
      </p:sp>
    </p:spTree>
    <p:extLst>
      <p:ext uri="{BB962C8B-B14F-4D97-AF65-F5344CB8AC3E}">
        <p14:creationId xmlns:p14="http://schemas.microsoft.com/office/powerpoint/2010/main" val="7155841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pPr>
              <a:defRPr/>
            </a:pPr>
            <a:endParaRPr lang="en-US"/>
          </a:p>
        </p:txBody>
      </p:sp>
    </p:spTree>
    <p:extLst>
      <p:ext uri="{BB962C8B-B14F-4D97-AF65-F5344CB8AC3E}">
        <p14:creationId xmlns:p14="http://schemas.microsoft.com/office/powerpoint/2010/main" val="18652515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a:t>This should be the administrator on call or in house. However, any response is better with a team.</a:t>
            </a:r>
          </a:p>
          <a:p>
            <a:pPr marL="228600" indent="-228600">
              <a:buAutoNum type="arabicPeriod"/>
            </a:pPr>
            <a:r>
              <a:rPr lang="en-US" dirty="0"/>
              <a:t>It would be prudent to do so. This should be your second step after calling the administrator on call. After this, the decision should be what positions you want to fill in the NHICS structure. Suggestions would be Incident Commander, Logistics Chief, Operations Chief, Safety Officer, Medical Director/Specialist (this could be your infection preventionist), and PIO. Your Medical Director would be a great resource to bring in. This individual can provide expertise in symptom management as well as treatment. In addition, if a transfer out of the facility is necessary it will be integral to have MD-MD follow up. Lastly, the Medical Director can provide clinical insights to the family and residents. </a:t>
            </a:r>
          </a:p>
          <a:p>
            <a:pPr marL="228600" indent="-228600">
              <a:buAutoNum type="arabicPeriod"/>
            </a:pPr>
            <a:r>
              <a:rPr lang="en-US" dirty="0"/>
              <a:t>Provision for Exposure:</a:t>
            </a:r>
          </a:p>
          <a:p>
            <a:pPr marL="628650" lvl="1" indent="-171450">
              <a:buFont typeface="Arial" panose="020B0604020202020204" pitchFamily="34" charset="0"/>
              <a:buChar char="•"/>
            </a:pPr>
            <a:r>
              <a:rPr lang="en-US" dirty="0"/>
              <a:t>Symptoms- abdominal pain, fever, nausea/vomiting, diarrhea, muscle aches</a:t>
            </a:r>
          </a:p>
          <a:p>
            <a:pPr marL="628650" lvl="1" indent="-171450">
              <a:buFont typeface="Arial" panose="020B0604020202020204" pitchFamily="34" charset="0"/>
              <a:buChar char="•"/>
            </a:pPr>
            <a:r>
              <a:rPr lang="en-US" dirty="0"/>
              <a:t>Testing for Norovirus involves obtaining a stool sample and sending to the lab to test for </a:t>
            </a:r>
            <a:r>
              <a:rPr lang="en-US" dirty="0" err="1"/>
              <a:t>rNA</a:t>
            </a:r>
            <a:r>
              <a:rPr lang="en-US" dirty="0"/>
              <a:t>. Diagnosis is usually made clinically after reviewing differential causes and symptoms. Foodborne illness usually only last 24 hours. If symptoms occur longer than this it is likely a viral gastroenteritis like Norovirus.</a:t>
            </a:r>
          </a:p>
          <a:p>
            <a:pPr marL="628650" lvl="1" indent="-171450">
              <a:buFont typeface="Arial" panose="020B0604020202020204" pitchFamily="34" charset="0"/>
              <a:buChar char="•"/>
            </a:pPr>
            <a:r>
              <a:rPr lang="en-US" dirty="0"/>
              <a:t>Even if you’re uncertain whether the residents have Norovirus, exposure places anyone at risk as Norovirus is highly contagious. It would be best to quarantine these patients in their rooms/apartments and then make a list of rooms that have potential infected patients. If quarantine isn’t done, then ensure residents utilize masks (preferably N95) and use good hand hygiene. </a:t>
            </a:r>
          </a:p>
          <a:p>
            <a:pPr marL="628650" lvl="1" indent="-171450">
              <a:buFont typeface="Arial" panose="020B0604020202020204" pitchFamily="34" charset="0"/>
              <a:buChar char="•"/>
            </a:pPr>
            <a:r>
              <a:rPr lang="en-US" dirty="0"/>
              <a:t>Enteric Isolation Precautions</a:t>
            </a:r>
          </a:p>
        </p:txBody>
      </p:sp>
      <p:sp>
        <p:nvSpPr>
          <p:cNvPr id="4" name="Slide Number Placeholder 3"/>
          <p:cNvSpPr>
            <a:spLocks noGrp="1"/>
          </p:cNvSpPr>
          <p:nvPr>
            <p:ph type="sldNum" sz="quarter" idx="5"/>
          </p:nvPr>
        </p:nvSpPr>
        <p:spPr/>
        <p:txBody>
          <a:bodyPr/>
          <a:lstStyle/>
          <a:p>
            <a:fld id="{4BAF53EF-993C-FF42-8B62-CEF57763A78D}" type="slidenum">
              <a:rPr lang="en-US" smtClean="0"/>
              <a:t>11</a:t>
            </a:fld>
            <a:endParaRPr lang="en-US"/>
          </a:p>
        </p:txBody>
      </p:sp>
    </p:spTree>
    <p:extLst>
      <p:ext uri="{BB962C8B-B14F-4D97-AF65-F5344CB8AC3E}">
        <p14:creationId xmlns:p14="http://schemas.microsoft.com/office/powerpoint/2010/main" val="3412465129"/>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image" Target="../media/image18.png"/><Relationship Id="rId13" Type="http://schemas.openxmlformats.org/officeDocument/2006/relationships/image" Target="../media/image1.png"/><Relationship Id="rId3" Type="http://schemas.openxmlformats.org/officeDocument/2006/relationships/image" Target="../media/image13.png"/><Relationship Id="rId7" Type="http://schemas.openxmlformats.org/officeDocument/2006/relationships/image" Target="../media/image17.png"/><Relationship Id="rId12" Type="http://schemas.openxmlformats.org/officeDocument/2006/relationships/image" Target="../media/image22.png"/><Relationship Id="rId2" Type="http://schemas.openxmlformats.org/officeDocument/2006/relationships/image" Target="../media/image12.jpeg"/><Relationship Id="rId1" Type="http://schemas.openxmlformats.org/officeDocument/2006/relationships/slideMaster" Target="../slideMasters/slideMaster1.xml"/><Relationship Id="rId6" Type="http://schemas.openxmlformats.org/officeDocument/2006/relationships/image" Target="../media/image16.png"/><Relationship Id="rId11" Type="http://schemas.openxmlformats.org/officeDocument/2006/relationships/image" Target="../media/image21.png"/><Relationship Id="rId5" Type="http://schemas.openxmlformats.org/officeDocument/2006/relationships/image" Target="../media/image15.png"/><Relationship Id="rId10" Type="http://schemas.openxmlformats.org/officeDocument/2006/relationships/image" Target="../media/image20.png"/><Relationship Id="rId4" Type="http://schemas.openxmlformats.org/officeDocument/2006/relationships/image" Target="../media/image14.png"/><Relationship Id="rId9" Type="http://schemas.openxmlformats.org/officeDocument/2006/relationships/image" Target="../media/image19.png"/></Relationships>
</file>

<file path=ppt/slideLayouts/_rels/slideLayout10.xml.rels><?xml version="1.0" encoding="UTF-8" standalone="yes"?>
<Relationships xmlns="http://schemas.openxmlformats.org/package/2006/relationships"><Relationship Id="rId8" Type="http://schemas.openxmlformats.org/officeDocument/2006/relationships/image" Target="../media/image5.png"/><Relationship Id="rId13" Type="http://schemas.openxmlformats.org/officeDocument/2006/relationships/image" Target="../media/image10.png"/><Relationship Id="rId3" Type="http://schemas.openxmlformats.org/officeDocument/2006/relationships/image" Target="../media/image1.png"/><Relationship Id="rId7" Type="http://schemas.openxmlformats.org/officeDocument/2006/relationships/image" Target="../media/image4.png"/><Relationship Id="rId12" Type="http://schemas.openxmlformats.org/officeDocument/2006/relationships/image" Target="../media/image9.png"/><Relationship Id="rId2" Type="http://schemas.openxmlformats.org/officeDocument/2006/relationships/image" Target="../media/image12.jpeg"/><Relationship Id="rId1" Type="http://schemas.openxmlformats.org/officeDocument/2006/relationships/slideMaster" Target="../slideMasters/slideMaster1.xml"/><Relationship Id="rId6" Type="http://schemas.openxmlformats.org/officeDocument/2006/relationships/image" Target="../media/image3.png"/><Relationship Id="rId11" Type="http://schemas.openxmlformats.org/officeDocument/2006/relationships/image" Target="../media/image8.png"/><Relationship Id="rId5" Type="http://schemas.openxmlformats.org/officeDocument/2006/relationships/image" Target="../media/image2.png"/><Relationship Id="rId10" Type="http://schemas.openxmlformats.org/officeDocument/2006/relationships/image" Target="../media/image7.png"/><Relationship Id="rId4" Type="http://schemas.openxmlformats.org/officeDocument/2006/relationships/image" Target="../media/image32.png"/><Relationship Id="rId9" Type="http://schemas.openxmlformats.org/officeDocument/2006/relationships/image" Target="../media/image6.png"/><Relationship Id="rId14" Type="http://schemas.openxmlformats.org/officeDocument/2006/relationships/image" Target="../media/image11.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png"/><Relationship Id="rId1" Type="http://schemas.openxmlformats.org/officeDocument/2006/relationships/slideMaster" Target="../slideMasters/slideMaster1.xml"/><Relationship Id="rId6" Type="http://schemas.openxmlformats.org/officeDocument/2006/relationships/image" Target="../media/image27.jpeg"/><Relationship Id="rId5" Type="http://schemas.openxmlformats.org/officeDocument/2006/relationships/image" Target="../media/image26.png"/><Relationship Id="rId4" Type="http://schemas.openxmlformats.org/officeDocument/2006/relationships/image" Target="../media/image25.png"/></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8.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9.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8" Type="http://schemas.openxmlformats.org/officeDocument/2006/relationships/image" Target="../media/image18.png"/><Relationship Id="rId13" Type="http://schemas.openxmlformats.org/officeDocument/2006/relationships/image" Target="../media/image1.png"/><Relationship Id="rId3" Type="http://schemas.openxmlformats.org/officeDocument/2006/relationships/image" Target="../media/image13.png"/><Relationship Id="rId7" Type="http://schemas.openxmlformats.org/officeDocument/2006/relationships/image" Target="../media/image17.png"/><Relationship Id="rId12" Type="http://schemas.openxmlformats.org/officeDocument/2006/relationships/image" Target="../media/image22.png"/><Relationship Id="rId2" Type="http://schemas.openxmlformats.org/officeDocument/2006/relationships/image" Target="../media/image12.jpeg"/><Relationship Id="rId1" Type="http://schemas.openxmlformats.org/officeDocument/2006/relationships/slideMaster" Target="../slideMasters/slideMaster1.xml"/><Relationship Id="rId6" Type="http://schemas.openxmlformats.org/officeDocument/2006/relationships/image" Target="../media/image16.png"/><Relationship Id="rId11" Type="http://schemas.openxmlformats.org/officeDocument/2006/relationships/image" Target="../media/image21.png"/><Relationship Id="rId5" Type="http://schemas.openxmlformats.org/officeDocument/2006/relationships/image" Target="../media/image15.png"/><Relationship Id="rId10" Type="http://schemas.openxmlformats.org/officeDocument/2006/relationships/image" Target="../media/image20.png"/><Relationship Id="rId4" Type="http://schemas.openxmlformats.org/officeDocument/2006/relationships/image" Target="../media/image14.png"/><Relationship Id="rId9" Type="http://schemas.openxmlformats.org/officeDocument/2006/relationships/image" Target="../media/image30.png"/></Relationships>
</file>

<file path=ppt/slideLayouts/_rels/slideLayout8.xml.rels><?xml version="1.0" encoding="UTF-8" standalone="yes"?>
<Relationships xmlns="http://schemas.openxmlformats.org/package/2006/relationships"><Relationship Id="rId8" Type="http://schemas.openxmlformats.org/officeDocument/2006/relationships/image" Target="../media/image18.png"/><Relationship Id="rId13" Type="http://schemas.openxmlformats.org/officeDocument/2006/relationships/image" Target="../media/image1.png"/><Relationship Id="rId3" Type="http://schemas.openxmlformats.org/officeDocument/2006/relationships/image" Target="../media/image13.png"/><Relationship Id="rId7" Type="http://schemas.openxmlformats.org/officeDocument/2006/relationships/image" Target="../media/image17.png"/><Relationship Id="rId12" Type="http://schemas.openxmlformats.org/officeDocument/2006/relationships/image" Target="../media/image22.png"/><Relationship Id="rId2" Type="http://schemas.openxmlformats.org/officeDocument/2006/relationships/image" Target="../media/image31.jpeg"/><Relationship Id="rId1" Type="http://schemas.openxmlformats.org/officeDocument/2006/relationships/slideMaster" Target="../slideMasters/slideMaster1.xml"/><Relationship Id="rId6" Type="http://schemas.openxmlformats.org/officeDocument/2006/relationships/image" Target="../media/image16.png"/><Relationship Id="rId11" Type="http://schemas.openxmlformats.org/officeDocument/2006/relationships/image" Target="../media/image21.png"/><Relationship Id="rId5" Type="http://schemas.openxmlformats.org/officeDocument/2006/relationships/image" Target="../media/image15.png"/><Relationship Id="rId10" Type="http://schemas.openxmlformats.org/officeDocument/2006/relationships/image" Target="../media/image20.png"/><Relationship Id="rId4" Type="http://schemas.openxmlformats.org/officeDocument/2006/relationships/image" Target="../media/image14.png"/><Relationship Id="rId9" Type="http://schemas.openxmlformats.org/officeDocument/2006/relationships/image" Target="../media/image30.png"/></Relationships>
</file>

<file path=ppt/slideLayouts/_rels/slideLayout9.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png"/><Relationship Id="rId2" Type="http://schemas.openxmlformats.org/officeDocument/2006/relationships/image" Target="../media/image12.jpeg"/><Relationship Id="rId1" Type="http://schemas.openxmlformats.org/officeDocument/2006/relationships/slideMaster" Target="../slideMasters/slideMaster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Cover-page">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7CB9D886-94ED-4671-B502-076535244772}"/>
              </a:ext>
              <a:ext uri="{C183D7F6-B498-43B3-948B-1728B52AA6E4}">
                <adec:decorative xmlns:adec="http://schemas.microsoft.com/office/drawing/2017/decorative" val="1"/>
              </a:ext>
            </a:extLst>
          </p:cNvPr>
          <p:cNvSpPr/>
          <p:nvPr/>
        </p:nvSpPr>
        <p:spPr>
          <a:xfrm>
            <a:off x="0" y="0"/>
            <a:ext cx="12192000" cy="6858000"/>
          </a:xfrm>
          <a:prstGeom prst="rect">
            <a:avLst/>
          </a:prstGeom>
          <a:blipFill>
            <a:blip r:embed="rId2" cstate="print">
              <a:extLst>
                <a:ext uri="{28A0092B-C50C-407E-A947-70E740481C1C}">
                  <a14:useLocalDpi xmlns:a14="http://schemas.microsoft.com/office/drawing/2010/main" val="0"/>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nvGrpSpPr>
          <p:cNvPr id="19" name="Group 18" descr="H.Q.I.N. Logo.">
            <a:extLst>
              <a:ext uri="{FF2B5EF4-FFF2-40B4-BE49-F238E27FC236}">
                <a16:creationId xmlns:a16="http://schemas.microsoft.com/office/drawing/2014/main" id="{2511B3CF-0BCE-4AFF-83BD-D2D3C9F3007A}"/>
              </a:ext>
            </a:extLst>
          </p:cNvPr>
          <p:cNvGrpSpPr/>
          <p:nvPr/>
        </p:nvGrpSpPr>
        <p:grpSpPr>
          <a:xfrm>
            <a:off x="3610396" y="2447074"/>
            <a:ext cx="4971209" cy="1963852"/>
            <a:chOff x="5876802" y="3070673"/>
            <a:chExt cx="2496254" cy="986133"/>
          </a:xfrm>
        </p:grpSpPr>
        <p:pic>
          <p:nvPicPr>
            <p:cNvPr id="5" name="Picture 4">
              <a:extLst>
                <a:ext uri="{FF2B5EF4-FFF2-40B4-BE49-F238E27FC236}">
                  <a16:creationId xmlns:a16="http://schemas.microsoft.com/office/drawing/2014/main" id="{2F630839-A2A7-4952-9334-F8F294D204C9}"/>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876802" y="3898175"/>
              <a:ext cx="2491281" cy="158631"/>
            </a:xfrm>
            <a:prstGeom prst="rect">
              <a:avLst/>
            </a:prstGeom>
          </p:spPr>
        </p:pic>
        <p:pic>
          <p:nvPicPr>
            <p:cNvPr id="6" name="Picture 5" descr="A close up of a logo&#10;&#10;Description automatically generated">
              <a:extLst>
                <a:ext uri="{FF2B5EF4-FFF2-40B4-BE49-F238E27FC236}">
                  <a16:creationId xmlns:a16="http://schemas.microsoft.com/office/drawing/2014/main" id="{BE6EAD3A-55F6-40F6-A564-CE91CBCA820D}"/>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5880478" y="3108627"/>
              <a:ext cx="685355" cy="685355"/>
            </a:xfrm>
            <a:prstGeom prst="rect">
              <a:avLst/>
            </a:prstGeom>
          </p:spPr>
        </p:pic>
        <p:pic>
          <p:nvPicPr>
            <p:cNvPr id="7" name="Picture 6">
              <a:extLst>
                <a:ext uri="{FF2B5EF4-FFF2-40B4-BE49-F238E27FC236}">
                  <a16:creationId xmlns:a16="http://schemas.microsoft.com/office/drawing/2014/main" id="{E5B83B73-C001-4507-BCC5-8CF3BB05FF06}"/>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7431771" y="3104140"/>
              <a:ext cx="184671" cy="158660"/>
            </a:xfrm>
            <a:prstGeom prst="rect">
              <a:avLst/>
            </a:prstGeom>
          </p:spPr>
        </p:pic>
        <p:pic>
          <p:nvPicPr>
            <p:cNvPr id="8" name="Picture 7">
              <a:extLst>
                <a:ext uri="{FF2B5EF4-FFF2-40B4-BE49-F238E27FC236}">
                  <a16:creationId xmlns:a16="http://schemas.microsoft.com/office/drawing/2014/main" id="{C5D07D1F-AF35-42A7-B6E6-1B2B88094E93}"/>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189432" y="3108623"/>
              <a:ext cx="183624" cy="685355"/>
            </a:xfrm>
            <a:prstGeom prst="rect">
              <a:avLst/>
            </a:prstGeom>
          </p:spPr>
        </p:pic>
        <p:pic>
          <p:nvPicPr>
            <p:cNvPr id="9" name="Picture 8" descr="A close up of a logo&#10;&#10;Description automatically generated">
              <a:extLst>
                <a:ext uri="{FF2B5EF4-FFF2-40B4-BE49-F238E27FC236}">
                  <a16:creationId xmlns:a16="http://schemas.microsoft.com/office/drawing/2014/main" id="{05D439D7-CCA7-4730-A56C-B5408AED61AA}"/>
                </a:ext>
              </a:extLst>
            </p:cNvPr>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7406874" y="3249275"/>
              <a:ext cx="962847" cy="540636"/>
            </a:xfrm>
            <a:prstGeom prst="rect">
              <a:avLst/>
            </a:prstGeom>
          </p:spPr>
        </p:pic>
        <p:pic>
          <p:nvPicPr>
            <p:cNvPr id="10" name="Picture 9">
              <a:extLst>
                <a:ext uri="{FF2B5EF4-FFF2-40B4-BE49-F238E27FC236}">
                  <a16:creationId xmlns:a16="http://schemas.microsoft.com/office/drawing/2014/main" id="{2678719A-07DE-4085-B64A-C12EA1F8297E}"/>
                </a:ext>
              </a:extLst>
            </p:cNvPr>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6631122" y="3070673"/>
              <a:ext cx="706711" cy="727573"/>
            </a:xfrm>
            <a:prstGeom prst="rect">
              <a:avLst/>
            </a:prstGeom>
          </p:spPr>
        </p:pic>
        <p:pic>
          <p:nvPicPr>
            <p:cNvPr id="11" name="Picture 10">
              <a:extLst>
                <a:ext uri="{FF2B5EF4-FFF2-40B4-BE49-F238E27FC236}">
                  <a16:creationId xmlns:a16="http://schemas.microsoft.com/office/drawing/2014/main" id="{E4376862-9C95-4A54-BBA5-3E655B6970EC}"/>
                </a:ext>
              </a:extLst>
            </p:cNvPr>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6854183" y="3249290"/>
              <a:ext cx="1114119" cy="597315"/>
            </a:xfrm>
            <a:prstGeom prst="rect">
              <a:avLst/>
            </a:prstGeom>
          </p:spPr>
        </p:pic>
        <p:pic>
          <p:nvPicPr>
            <p:cNvPr id="12" name="Picture 11">
              <a:extLst>
                <a:ext uri="{FF2B5EF4-FFF2-40B4-BE49-F238E27FC236}">
                  <a16:creationId xmlns:a16="http://schemas.microsoft.com/office/drawing/2014/main" id="{EEA690B4-675C-44E0-B9B1-2960B5FC1898}"/>
                </a:ext>
              </a:extLst>
            </p:cNvPr>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7754107" y="3346761"/>
              <a:ext cx="184671" cy="444768"/>
            </a:xfrm>
            <a:prstGeom prst="rect">
              <a:avLst/>
            </a:prstGeom>
          </p:spPr>
        </p:pic>
        <p:pic>
          <p:nvPicPr>
            <p:cNvPr id="13" name="Picture 12">
              <a:extLst>
                <a:ext uri="{FF2B5EF4-FFF2-40B4-BE49-F238E27FC236}">
                  <a16:creationId xmlns:a16="http://schemas.microsoft.com/office/drawing/2014/main" id="{0E4F9D74-257B-4290-9C16-5D09A39C8118}"/>
                </a:ext>
              </a:extLst>
            </p:cNvPr>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7754106" y="3108621"/>
              <a:ext cx="184671" cy="158660"/>
            </a:xfrm>
            <a:prstGeom prst="rect">
              <a:avLst/>
            </a:prstGeom>
          </p:spPr>
        </p:pic>
        <p:pic>
          <p:nvPicPr>
            <p:cNvPr id="14" name="Picture 13">
              <a:extLst>
                <a:ext uri="{FF2B5EF4-FFF2-40B4-BE49-F238E27FC236}">
                  <a16:creationId xmlns:a16="http://schemas.microsoft.com/office/drawing/2014/main" id="{1B1AA6AE-05CE-4E9D-8663-46D22B5CFF84}"/>
                </a:ext>
              </a:extLst>
            </p:cNvPr>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7431771" y="3349210"/>
              <a:ext cx="184671" cy="444768"/>
            </a:xfrm>
            <a:prstGeom prst="rect">
              <a:avLst/>
            </a:prstGeom>
          </p:spPr>
        </p:pic>
      </p:grpSp>
      <p:pic>
        <p:nvPicPr>
          <p:cNvPr id="22" name="Picture 21">
            <a:extLst>
              <a:ext uri="{FF2B5EF4-FFF2-40B4-BE49-F238E27FC236}">
                <a16:creationId xmlns:a16="http://schemas.microsoft.com/office/drawing/2014/main" id="{3AAF841D-14A3-481D-BD46-A211ABF20DCA}"/>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9865519" y="6135800"/>
            <a:ext cx="1856852" cy="486113"/>
          </a:xfrm>
          <a:prstGeom prst="rect">
            <a:avLst/>
          </a:prstGeom>
        </p:spPr>
      </p:pic>
      <p:sp>
        <p:nvSpPr>
          <p:cNvPr id="2" name="TextBox 1">
            <a:extLst>
              <a:ext uri="{FF2B5EF4-FFF2-40B4-BE49-F238E27FC236}">
                <a16:creationId xmlns:a16="http://schemas.microsoft.com/office/drawing/2014/main" id="{CBEEC980-BF25-96A1-37AC-F5F414D7A6FD}"/>
              </a:ext>
            </a:extLst>
          </p:cNvPr>
          <p:cNvSpPr txBox="1"/>
          <p:nvPr userDrawn="1"/>
        </p:nvSpPr>
        <p:spPr>
          <a:xfrm>
            <a:off x="2101932" y="3241964"/>
            <a:ext cx="8597736" cy="2529444"/>
          </a:xfrm>
          <a:prstGeom prst="rect">
            <a:avLst/>
          </a:prstGeom>
        </p:spPr>
        <p:txBody>
          <a:bodyPr wrap="square" rtlCol="0">
            <a:normAutofit/>
          </a:bodyPr>
          <a:lstStyle/>
          <a:p>
            <a:pPr marL="0" indent="0" algn="l">
              <a:spcBef>
                <a:spcPts val="600"/>
              </a:spcBef>
              <a:spcAft>
                <a:spcPts val="1200"/>
              </a:spcAft>
              <a:buFont typeface="Arial" pitchFamily="34" charset="0"/>
              <a:buNone/>
            </a:pPr>
            <a:endParaRPr lang="en-US" sz="1600" b="1" dirty="0">
              <a:solidFill>
                <a:srgbClr val="006CB6"/>
              </a:solidFill>
              <a:latin typeface="Nirmala UI" panose="020B0502040204020203" pitchFamily="34" charset="0"/>
              <a:cs typeface="Nirmala UI" panose="020B0502040204020203" pitchFamily="34" charset="0"/>
            </a:endParaRPr>
          </a:p>
        </p:txBody>
      </p:sp>
    </p:spTree>
    <p:extLst>
      <p:ext uri="{BB962C8B-B14F-4D97-AF65-F5344CB8AC3E}">
        <p14:creationId xmlns:p14="http://schemas.microsoft.com/office/powerpoint/2010/main" val="1497784603"/>
      </p:ext>
    </p:extLst>
  </p:cSld>
  <p:clrMapOvr>
    <a:masterClrMapping/>
  </p:clrMapOvr>
  <p:extLst>
    <p:ext uri="{DCECCB84-F9BA-43D5-87BE-67443E8EF086}">
      <p15:sldGuideLst xmlns:p15="http://schemas.microsoft.com/office/powerpoint/2012/main">
        <p15:guide id="1" orient="horz" pos="1620">
          <p15:clr>
            <a:srgbClr val="FBAE40"/>
          </p15:clr>
        </p15:guide>
        <p15:guide id="2" pos="288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1_Blue Backgroun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70ACC90-1467-41F9-A368-0ADDFE7217E1}"/>
              </a:ext>
              <a:ext uri="{C183D7F6-B498-43B3-948B-1728B52AA6E4}">
                <adec:decorative xmlns:adec="http://schemas.microsoft.com/office/drawing/2017/decorative" val="1"/>
              </a:ext>
            </a:extLst>
          </p:cNvPr>
          <p:cNvSpPr/>
          <p:nvPr/>
        </p:nvSpPr>
        <p:spPr>
          <a:xfrm>
            <a:off x="0" y="0"/>
            <a:ext cx="12192000" cy="6858000"/>
          </a:xfrm>
          <a:prstGeom prst="rect">
            <a:avLst/>
          </a:prstGeom>
          <a:blipFill>
            <a:blip r:embed="rId2" cstate="print">
              <a:extLst>
                <a:ext uri="{28A0092B-C50C-407E-A947-70E740481C1C}">
                  <a14:useLocalDpi xmlns:a14="http://schemas.microsoft.com/office/drawing/2010/main" val="0"/>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pic>
        <p:nvPicPr>
          <p:cNvPr id="3" name="Picture 2" descr="Quality Improvement Organizations Program Logo">
            <a:extLst>
              <a:ext uri="{FF2B5EF4-FFF2-40B4-BE49-F238E27FC236}">
                <a16:creationId xmlns:a16="http://schemas.microsoft.com/office/drawing/2014/main" id="{80892943-B072-4D7C-9F0F-CA3671EC5B8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9630" y="6090066"/>
            <a:ext cx="1856852" cy="486113"/>
          </a:xfrm>
          <a:prstGeom prst="rect">
            <a:avLst/>
          </a:prstGeom>
        </p:spPr>
      </p:pic>
      <p:sp>
        <p:nvSpPr>
          <p:cNvPr id="8" name="Title 6">
            <a:extLst>
              <a:ext uri="{FF2B5EF4-FFF2-40B4-BE49-F238E27FC236}">
                <a16:creationId xmlns:a16="http://schemas.microsoft.com/office/drawing/2014/main" id="{CE936A60-23E0-4906-89AF-F16F67FFC2FE}"/>
              </a:ext>
            </a:extLst>
          </p:cNvPr>
          <p:cNvSpPr txBox="1">
            <a:spLocks noGrp="1"/>
          </p:cNvSpPr>
          <p:nvPr>
            <p:ph type="title" idx="4294967295"/>
          </p:nvPr>
        </p:nvSpPr>
        <p:spPr>
          <a:xfrm>
            <a:off x="564088" y="755651"/>
            <a:ext cx="11063816" cy="1119716"/>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marL="0" indent="0" algn="l" defTabSz="685748" rtl="0" eaLnBrk="1" latinLnBrk="0" hangingPunct="1">
              <a:lnSpc>
                <a:spcPct val="90000"/>
              </a:lnSpc>
              <a:spcBef>
                <a:spcPct val="0"/>
              </a:spcBef>
              <a:buFont typeface="Arial" pitchFamily="34" charset="0"/>
              <a:buNone/>
              <a:defRPr sz="3001" kern="1200">
                <a:solidFill>
                  <a:schemeClr val="accent1"/>
                </a:solidFill>
                <a:latin typeface="+mj-lt"/>
                <a:ea typeface="+mj-ea"/>
                <a:cs typeface="+mj-cs"/>
              </a:defRPr>
            </a:lvl1pPr>
          </a:lstStyle>
          <a:p>
            <a:pPr marL="0" marR="0" lvl="0" indent="0" algn="ctr" defTabSz="685748" rtl="0" eaLnBrk="1" fontAlgn="auto" latinLnBrk="0" hangingPunct="1">
              <a:lnSpc>
                <a:spcPct val="90000"/>
              </a:lnSpc>
              <a:spcBef>
                <a:spcPct val="0"/>
              </a:spcBef>
              <a:spcAft>
                <a:spcPts val="0"/>
              </a:spcAft>
              <a:buClrTx/>
              <a:buSzTx/>
              <a:buFont typeface="Arial" pitchFamily="34" charset="0"/>
              <a:buNone/>
              <a:tabLst/>
              <a:defRPr/>
            </a:pPr>
            <a:r>
              <a:rPr kumimoji="0" lang="en-US" sz="5067" b="0" i="0" u="none" strike="noStrike" kern="1200" cap="none" spc="0" normalizeH="0" baseline="0" noProof="0">
                <a:ln>
                  <a:noFill/>
                </a:ln>
                <a:solidFill>
                  <a:srgbClr val="0073B6"/>
                </a:solidFill>
                <a:effectLst/>
                <a:uLnTx/>
                <a:uFillTx/>
                <a:latin typeface="Nirmala UI" panose="020B0502040204020203" pitchFamily="34" charset="0"/>
                <a:ea typeface="+mj-ea"/>
                <a:cs typeface="Nirmala UI" panose="020B0502040204020203" pitchFamily="34" charset="0"/>
              </a:rPr>
              <a:t>Click to edit Master title style</a:t>
            </a:r>
            <a:endParaRPr kumimoji="0" lang="en-US" sz="1600" b="0" i="0" u="none" strike="noStrike" kern="1200" cap="none" spc="0" normalizeH="0" baseline="0" noProof="0">
              <a:ln>
                <a:noFill/>
              </a:ln>
              <a:solidFill>
                <a:srgbClr val="0073B6"/>
              </a:solidFill>
              <a:effectLst/>
              <a:uLnTx/>
              <a:uFillTx/>
              <a:latin typeface="Nirmala UI" panose="020B0502040204020203" pitchFamily="34" charset="0"/>
              <a:ea typeface="+mj-ea"/>
              <a:cs typeface="Nirmala UI" panose="020B0502040204020203" pitchFamily="34" charset="0"/>
            </a:endParaRPr>
          </a:p>
        </p:txBody>
      </p:sp>
      <p:pic>
        <p:nvPicPr>
          <p:cNvPr id="9" name="Picture 8" descr="HQIN Social Media Icons.">
            <a:extLst>
              <a:ext uri="{FF2B5EF4-FFF2-40B4-BE49-F238E27FC236}">
                <a16:creationId xmlns:a16="http://schemas.microsoft.com/office/drawing/2014/main" id="{A15DD8DE-2087-4BB3-A7A1-4B3EC2C19AC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526585" y="2731877"/>
            <a:ext cx="3138824" cy="433264"/>
          </a:xfrm>
          <a:prstGeom prst="rect">
            <a:avLst/>
          </a:prstGeom>
        </p:spPr>
      </p:pic>
      <p:sp>
        <p:nvSpPr>
          <p:cNvPr id="10" name="Title 6">
            <a:extLst>
              <a:ext uri="{FF2B5EF4-FFF2-40B4-BE49-F238E27FC236}">
                <a16:creationId xmlns:a16="http://schemas.microsoft.com/office/drawing/2014/main" id="{1EF886F2-4CBA-413A-BE6D-430928D2615F}"/>
              </a:ext>
            </a:extLst>
          </p:cNvPr>
          <p:cNvSpPr txBox="1">
            <a:spLocks/>
          </p:cNvSpPr>
          <p:nvPr/>
        </p:nvSpPr>
        <p:spPr>
          <a:xfrm>
            <a:off x="3615807" y="3750018"/>
            <a:ext cx="4960380" cy="858999"/>
          </a:xfrm>
          <a:prstGeom prst="rect">
            <a:avLst/>
          </a:prstGeom>
        </p:spPr>
        <p:txBody>
          <a:bodyPr/>
          <a:lstStyle>
            <a:lvl1pPr marL="0" indent="0" algn="l" defTabSz="514324" rtl="0" eaLnBrk="1" latinLnBrk="0" hangingPunct="1">
              <a:lnSpc>
                <a:spcPct val="90000"/>
              </a:lnSpc>
              <a:spcBef>
                <a:spcPct val="0"/>
              </a:spcBef>
              <a:buFont typeface="Arial" pitchFamily="34" charset="0"/>
              <a:buNone/>
              <a:defRPr sz="2251" kern="1200">
                <a:solidFill>
                  <a:schemeClr val="accent1"/>
                </a:solidFill>
                <a:latin typeface="+mj-lt"/>
                <a:ea typeface="+mj-ea"/>
                <a:cs typeface="+mj-cs"/>
              </a:defRPr>
            </a:lvl1pPr>
          </a:lstStyle>
          <a:p>
            <a:pPr algn="ctr">
              <a:lnSpc>
                <a:spcPct val="100000"/>
              </a:lnSpc>
              <a:spcAft>
                <a:spcPts val="267"/>
              </a:spcAft>
            </a:pPr>
            <a:r>
              <a:rPr lang="en-US" sz="2133" b="1">
                <a:solidFill>
                  <a:srgbClr val="0073B6"/>
                </a:solidFill>
                <a:latin typeface="Nirmala UI" panose="020B0502040204020203" pitchFamily="34" charset="0"/>
                <a:cs typeface="Nirmala UI" panose="020B0502040204020203" pitchFamily="34" charset="0"/>
              </a:rPr>
              <a:t>@</a:t>
            </a:r>
            <a:r>
              <a:rPr lang="en-US" sz="2133" b="1" err="1">
                <a:solidFill>
                  <a:srgbClr val="0073B6"/>
                </a:solidFill>
                <a:latin typeface="Nirmala UI" panose="020B0502040204020203" pitchFamily="34" charset="0"/>
                <a:cs typeface="Nirmala UI" panose="020B0502040204020203" pitchFamily="34" charset="0"/>
              </a:rPr>
              <a:t>HQINetwork</a:t>
            </a:r>
            <a:endParaRPr lang="en-US" sz="2133">
              <a:solidFill>
                <a:srgbClr val="0073B6"/>
              </a:solidFill>
              <a:latin typeface="Nirmala UI" panose="020B0502040204020203" pitchFamily="34" charset="0"/>
              <a:cs typeface="Nirmala UI" panose="020B0502040204020203" pitchFamily="34" charset="0"/>
            </a:endParaRPr>
          </a:p>
          <a:p>
            <a:pPr algn="ctr">
              <a:lnSpc>
                <a:spcPct val="150000"/>
              </a:lnSpc>
              <a:spcAft>
                <a:spcPts val="267"/>
              </a:spcAft>
            </a:pPr>
            <a:r>
              <a:rPr lang="en-US" sz="2133" b="1">
                <a:solidFill>
                  <a:srgbClr val="0073B6"/>
                </a:solidFill>
                <a:latin typeface="Nirmala UI" panose="020B0502040204020203" pitchFamily="34" charset="0"/>
                <a:cs typeface="Nirmala UI" panose="020B0502040204020203" pitchFamily="34" charset="0"/>
              </a:rPr>
              <a:t>Health Quality Innovation Network</a:t>
            </a:r>
            <a:endParaRPr lang="en-US" sz="2133">
              <a:solidFill>
                <a:srgbClr val="0073B6"/>
              </a:solidFill>
              <a:latin typeface="Nirmala UI" panose="020B0502040204020203" pitchFamily="34" charset="0"/>
              <a:cs typeface="Nirmala UI" panose="020B0502040204020203" pitchFamily="34" charset="0"/>
            </a:endParaRPr>
          </a:p>
          <a:p>
            <a:pPr>
              <a:lnSpc>
                <a:spcPct val="100000"/>
              </a:lnSpc>
              <a:spcAft>
                <a:spcPts val="267"/>
              </a:spcAft>
            </a:pPr>
            <a:endParaRPr lang="en-US" sz="2133">
              <a:solidFill>
                <a:srgbClr val="006CB6"/>
              </a:solidFill>
              <a:latin typeface="Nirmala UI" panose="020B0502040204020203" pitchFamily="34" charset="0"/>
              <a:cs typeface="Nirmala UI" panose="020B0502040204020203" pitchFamily="34" charset="0"/>
            </a:endParaRPr>
          </a:p>
        </p:txBody>
      </p:sp>
      <p:grpSp>
        <p:nvGrpSpPr>
          <p:cNvPr id="11" name="Group 10">
            <a:extLst>
              <a:ext uri="{FF2B5EF4-FFF2-40B4-BE49-F238E27FC236}">
                <a16:creationId xmlns:a16="http://schemas.microsoft.com/office/drawing/2014/main" id="{A02A1CA4-C4AD-4F86-A836-57EED64EA440}"/>
              </a:ext>
              <a:ext uri="{C183D7F6-B498-43B3-948B-1728B52AA6E4}">
                <adec:decorative xmlns:adec="http://schemas.microsoft.com/office/drawing/2017/decorative" val="1"/>
              </a:ext>
            </a:extLst>
          </p:cNvPr>
          <p:cNvGrpSpPr/>
          <p:nvPr/>
        </p:nvGrpSpPr>
        <p:grpSpPr>
          <a:xfrm>
            <a:off x="10482875" y="6122282"/>
            <a:ext cx="1265832" cy="530831"/>
            <a:chOff x="7092145" y="5347298"/>
            <a:chExt cx="4437790" cy="1753124"/>
          </a:xfrm>
        </p:grpSpPr>
        <p:pic>
          <p:nvPicPr>
            <p:cNvPr id="12" name="Picture 11">
              <a:extLst>
                <a:ext uri="{FF2B5EF4-FFF2-40B4-BE49-F238E27FC236}">
                  <a16:creationId xmlns:a16="http://schemas.microsoft.com/office/drawing/2014/main" id="{C9DF6985-9470-4992-A28A-AAA549BF54A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092145" y="6818412"/>
              <a:ext cx="4428944" cy="282010"/>
            </a:xfrm>
            <a:prstGeom prst="rect">
              <a:avLst/>
            </a:prstGeom>
          </p:spPr>
        </p:pic>
        <p:pic>
          <p:nvPicPr>
            <p:cNvPr id="13" name="Picture 12" descr="A close up of a logo&#10;&#10;Description automatically generated">
              <a:extLst>
                <a:ext uri="{FF2B5EF4-FFF2-40B4-BE49-F238E27FC236}">
                  <a16:creationId xmlns:a16="http://schemas.microsoft.com/office/drawing/2014/main" id="{35A456A8-E68C-4093-B77F-3CC890D3B1DF}"/>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098676" y="5414771"/>
              <a:ext cx="1218409" cy="1218409"/>
            </a:xfrm>
            <a:prstGeom prst="rect">
              <a:avLst/>
            </a:prstGeom>
          </p:spPr>
        </p:pic>
        <p:pic>
          <p:nvPicPr>
            <p:cNvPr id="14" name="Picture 13">
              <a:extLst>
                <a:ext uri="{FF2B5EF4-FFF2-40B4-BE49-F238E27FC236}">
                  <a16:creationId xmlns:a16="http://schemas.microsoft.com/office/drawing/2014/main" id="{89CCCD4D-C69D-430A-A1ED-EABE7A810EDF}"/>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9856534" y="5406803"/>
              <a:ext cx="328302" cy="282061"/>
            </a:xfrm>
            <a:prstGeom prst="rect">
              <a:avLst/>
            </a:prstGeom>
          </p:spPr>
        </p:pic>
        <p:pic>
          <p:nvPicPr>
            <p:cNvPr id="19" name="Picture 18">
              <a:extLst>
                <a:ext uri="{FF2B5EF4-FFF2-40B4-BE49-F238E27FC236}">
                  <a16:creationId xmlns:a16="http://schemas.microsoft.com/office/drawing/2014/main" id="{C9C0C917-5518-4D83-BAFC-7928C1280AAD}"/>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203493" y="5414770"/>
              <a:ext cx="326442" cy="1218409"/>
            </a:xfrm>
            <a:prstGeom prst="rect">
              <a:avLst/>
            </a:prstGeom>
          </p:spPr>
        </p:pic>
        <p:pic>
          <p:nvPicPr>
            <p:cNvPr id="20" name="Picture 19" descr="A close up of a logo&#10;&#10;Description automatically generated">
              <a:extLst>
                <a:ext uri="{FF2B5EF4-FFF2-40B4-BE49-F238E27FC236}">
                  <a16:creationId xmlns:a16="http://schemas.microsoft.com/office/drawing/2014/main" id="{810FE27A-1B33-4703-9704-6E187DA8A1DE}"/>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9816180" y="5668728"/>
              <a:ext cx="1711727" cy="961130"/>
            </a:xfrm>
            <a:prstGeom prst="rect">
              <a:avLst/>
            </a:prstGeom>
          </p:spPr>
        </p:pic>
        <p:pic>
          <p:nvPicPr>
            <p:cNvPr id="21" name="Picture 20">
              <a:extLst>
                <a:ext uri="{FF2B5EF4-FFF2-40B4-BE49-F238E27FC236}">
                  <a16:creationId xmlns:a16="http://schemas.microsoft.com/office/drawing/2014/main" id="{22C685BB-B535-43A0-B9F1-4810A69F7244}"/>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8433159" y="5347298"/>
              <a:ext cx="1256373" cy="1293463"/>
            </a:xfrm>
            <a:prstGeom prst="rect">
              <a:avLst/>
            </a:prstGeom>
          </p:spPr>
        </p:pic>
        <p:pic>
          <p:nvPicPr>
            <p:cNvPr id="22" name="Picture 21">
              <a:extLst>
                <a:ext uri="{FF2B5EF4-FFF2-40B4-BE49-F238E27FC236}">
                  <a16:creationId xmlns:a16="http://schemas.microsoft.com/office/drawing/2014/main" id="{4510C9B7-3144-4F22-9542-47EAC8496AB4}"/>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8825806" y="5660940"/>
              <a:ext cx="1980654" cy="1061890"/>
            </a:xfrm>
            <a:prstGeom prst="rect">
              <a:avLst/>
            </a:prstGeom>
          </p:spPr>
        </p:pic>
        <p:pic>
          <p:nvPicPr>
            <p:cNvPr id="23" name="Picture 22">
              <a:extLst>
                <a:ext uri="{FF2B5EF4-FFF2-40B4-BE49-F238E27FC236}">
                  <a16:creationId xmlns:a16="http://schemas.microsoft.com/office/drawing/2014/main" id="{FE9E1CF5-71CC-4E59-B253-7B16C7B97383}"/>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10429577" y="5838129"/>
              <a:ext cx="328302" cy="790698"/>
            </a:xfrm>
            <a:prstGeom prst="rect">
              <a:avLst/>
            </a:prstGeom>
          </p:spPr>
        </p:pic>
        <p:pic>
          <p:nvPicPr>
            <p:cNvPr id="24" name="Picture 23">
              <a:extLst>
                <a:ext uri="{FF2B5EF4-FFF2-40B4-BE49-F238E27FC236}">
                  <a16:creationId xmlns:a16="http://schemas.microsoft.com/office/drawing/2014/main" id="{5FAF86FB-3393-4168-91AB-9453D4BA941E}"/>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10429577" y="5414770"/>
              <a:ext cx="328301" cy="282061"/>
            </a:xfrm>
            <a:prstGeom prst="rect">
              <a:avLst/>
            </a:prstGeom>
          </p:spPr>
        </p:pic>
        <p:pic>
          <p:nvPicPr>
            <p:cNvPr id="25" name="Picture 24">
              <a:extLst>
                <a:ext uri="{FF2B5EF4-FFF2-40B4-BE49-F238E27FC236}">
                  <a16:creationId xmlns:a16="http://schemas.microsoft.com/office/drawing/2014/main" id="{F0F3B485-3632-41F7-9CA3-A2752094A0FA}"/>
                </a:ext>
              </a:extLst>
            </p:cNvPr>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9856534" y="5842483"/>
              <a:ext cx="328302" cy="790698"/>
            </a:xfrm>
            <a:prstGeom prst="rect">
              <a:avLst/>
            </a:prstGeom>
          </p:spPr>
        </p:pic>
      </p:grpSp>
    </p:spTree>
    <p:extLst>
      <p:ext uri="{BB962C8B-B14F-4D97-AF65-F5344CB8AC3E}">
        <p14:creationId xmlns:p14="http://schemas.microsoft.com/office/powerpoint/2010/main" val="371339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1_Standard Text or List">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47F97C55-55A1-4CC0-B9E2-07C407555D40}"/>
              </a:ext>
            </a:extLst>
          </p:cNvPr>
          <p:cNvSpPr>
            <a:spLocks noGrp="1"/>
          </p:cNvSpPr>
          <p:nvPr>
            <p:ph type="sldNum" sz="quarter" idx="12"/>
          </p:nvPr>
        </p:nvSpPr>
        <p:spPr/>
        <p:txBody>
          <a:bodyPr/>
          <a:lstStyle>
            <a:lvl1pPr>
              <a:defRPr>
                <a:solidFill>
                  <a:srgbClr val="0073B6"/>
                </a:solidFill>
              </a:defRPr>
            </a:lvl1pPr>
          </a:lstStyle>
          <a:p>
            <a:fld id="{8FCC257D-A786-9244-9E17-CE618C8B9275}" type="slidenum">
              <a:rPr lang="en-US" smtClean="0"/>
              <a:t>‹#›</a:t>
            </a:fld>
            <a:endParaRPr lang="en-US"/>
          </a:p>
        </p:txBody>
      </p:sp>
      <p:sp>
        <p:nvSpPr>
          <p:cNvPr id="8" name="Content Placeholder 7">
            <a:extLst>
              <a:ext uri="{FF2B5EF4-FFF2-40B4-BE49-F238E27FC236}">
                <a16:creationId xmlns:a16="http://schemas.microsoft.com/office/drawing/2014/main" id="{3A9CBE0C-0636-49F7-9759-5C445487430A}"/>
              </a:ext>
            </a:extLst>
          </p:cNvPr>
          <p:cNvSpPr>
            <a:spLocks noGrp="1"/>
          </p:cNvSpPr>
          <p:nvPr>
            <p:ph sz="quarter" idx="13" hasCustomPrompt="1"/>
          </p:nvPr>
        </p:nvSpPr>
        <p:spPr>
          <a:xfrm>
            <a:off x="537362" y="403743"/>
            <a:ext cx="7501493" cy="943832"/>
          </a:xfrm>
        </p:spPr>
        <p:txBody>
          <a:bodyPr>
            <a:noAutofit/>
          </a:bodyPr>
          <a:lstStyle>
            <a:lvl1pPr marL="0" indent="0">
              <a:spcBef>
                <a:spcPts val="0"/>
              </a:spcBef>
              <a:buNone/>
              <a:defRPr sz="4267" spc="0" baseline="0">
                <a:solidFill>
                  <a:srgbClr val="0073B6"/>
                </a:solidFill>
                <a:latin typeface="Nirmala UI" panose="020B0502040204020203" pitchFamily="34" charset="0"/>
                <a:cs typeface="Nirmala UI" panose="020B0502040204020203" pitchFamily="34" charset="0"/>
              </a:defRPr>
            </a:lvl1pPr>
          </a:lstStyle>
          <a:p>
            <a:pPr lvl="0"/>
            <a:r>
              <a:rPr lang="en-US"/>
              <a:t>TITLE PLACEMENT </a:t>
            </a:r>
          </a:p>
        </p:txBody>
      </p:sp>
      <p:sp>
        <p:nvSpPr>
          <p:cNvPr id="10" name="Content Placeholder 7">
            <a:extLst>
              <a:ext uri="{FF2B5EF4-FFF2-40B4-BE49-F238E27FC236}">
                <a16:creationId xmlns:a16="http://schemas.microsoft.com/office/drawing/2014/main" id="{28C059FD-F1E1-4EB9-B7BF-7332C141412E}"/>
              </a:ext>
            </a:extLst>
          </p:cNvPr>
          <p:cNvSpPr>
            <a:spLocks noGrp="1"/>
          </p:cNvSpPr>
          <p:nvPr>
            <p:ph sz="quarter" idx="15" hasCustomPrompt="1"/>
          </p:nvPr>
        </p:nvSpPr>
        <p:spPr>
          <a:xfrm>
            <a:off x="877824" y="1548383"/>
            <a:ext cx="10431536" cy="4303643"/>
          </a:xfrm>
        </p:spPr>
        <p:txBody>
          <a:bodyPr>
            <a:noAutofit/>
          </a:bodyPr>
          <a:lstStyle>
            <a:lvl1pPr marL="0" indent="0">
              <a:spcBef>
                <a:spcPts val="0"/>
              </a:spcBef>
              <a:buNone/>
              <a:defRPr sz="2667" spc="0" baseline="0">
                <a:solidFill>
                  <a:srgbClr val="0073B6"/>
                </a:solidFill>
                <a:latin typeface="Nirmala UI" panose="020B0502040204020203" pitchFamily="34" charset="0"/>
                <a:cs typeface="Nirmala UI" panose="020B0502040204020203" pitchFamily="34" charset="0"/>
              </a:defRPr>
            </a:lvl1pPr>
          </a:lstStyle>
          <a:p>
            <a:pPr lvl="0"/>
            <a:r>
              <a:rPr lang="en-US"/>
              <a:t>Place text or numbered list here</a:t>
            </a:r>
          </a:p>
        </p:txBody>
      </p:sp>
      <p:grpSp>
        <p:nvGrpSpPr>
          <p:cNvPr id="9" name="Group 8">
            <a:extLst>
              <a:ext uri="{FF2B5EF4-FFF2-40B4-BE49-F238E27FC236}">
                <a16:creationId xmlns:a16="http://schemas.microsoft.com/office/drawing/2014/main" id="{39490D9D-743A-4A3B-A9ED-DFA41BFFB557}"/>
              </a:ext>
            </a:extLst>
          </p:cNvPr>
          <p:cNvGrpSpPr/>
          <p:nvPr/>
        </p:nvGrpSpPr>
        <p:grpSpPr>
          <a:xfrm>
            <a:off x="318493" y="369602"/>
            <a:ext cx="9500209" cy="293868"/>
            <a:chOff x="238870" y="277201"/>
            <a:chExt cx="8956648" cy="220401"/>
          </a:xfrm>
        </p:grpSpPr>
        <p:sp>
          <p:nvSpPr>
            <p:cNvPr id="11" name="Rectangle 10">
              <a:extLst>
                <a:ext uri="{FF2B5EF4-FFF2-40B4-BE49-F238E27FC236}">
                  <a16:creationId xmlns:a16="http://schemas.microsoft.com/office/drawing/2014/main" id="{BBAF13DE-44D1-4774-94EF-D0E0AD16518F}"/>
                </a:ext>
                <a:ext uri="{C183D7F6-B498-43B3-948B-1728B52AA6E4}">
                  <adec:decorative xmlns:adec="http://schemas.microsoft.com/office/drawing/2017/decorative" val="1"/>
                </a:ext>
              </a:extLst>
            </p:cNvPr>
            <p:cNvSpPr/>
            <p:nvPr/>
          </p:nvSpPr>
          <p:spPr>
            <a:xfrm rot="5400000">
              <a:off x="4691588" y="-4175517"/>
              <a:ext cx="51211" cy="8956648"/>
            </a:xfrm>
            <a:prstGeom prst="rect">
              <a:avLst/>
            </a:prstGeom>
            <a:solidFill>
              <a:srgbClr val="D664A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2" name="Isosceles Triangle 11">
              <a:extLst>
                <a:ext uri="{FF2B5EF4-FFF2-40B4-BE49-F238E27FC236}">
                  <a16:creationId xmlns:a16="http://schemas.microsoft.com/office/drawing/2014/main" id="{01D5BECE-63FD-4CF2-833E-94E7731FAD29}"/>
                </a:ext>
              </a:extLst>
            </p:cNvPr>
            <p:cNvSpPr/>
            <p:nvPr/>
          </p:nvSpPr>
          <p:spPr>
            <a:xfrm rot="10800000">
              <a:off x="296820" y="322673"/>
              <a:ext cx="166816" cy="174929"/>
            </a:xfrm>
            <a:prstGeom prst="triangle">
              <a:avLst/>
            </a:prstGeom>
            <a:solidFill>
              <a:srgbClr val="D664A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Tree>
    <p:extLst>
      <p:ext uri="{BB962C8B-B14F-4D97-AF65-F5344CB8AC3E}">
        <p14:creationId xmlns:p14="http://schemas.microsoft.com/office/powerpoint/2010/main" val="3303244103"/>
      </p:ext>
    </p:extLst>
  </p:cSld>
  <p:clrMapOvr>
    <a:masterClrMapping/>
  </p:clrMapOvr>
  <p:extLst>
    <p:ext uri="{DCECCB84-F9BA-43D5-87BE-67443E8EF086}">
      <p15:sldGuideLst xmlns:p15="http://schemas.microsoft.com/office/powerpoint/2012/main">
        <p15:guide id="1" orient="horz" pos="1044">
          <p15:clr>
            <a:srgbClr val="FBAE40"/>
          </p15:clr>
        </p15:guide>
        <p15:guide id="2" pos="312">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Don't use this">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3A9CBE0C-0636-49F7-9759-5C445487430A}"/>
              </a:ext>
            </a:extLst>
          </p:cNvPr>
          <p:cNvSpPr>
            <a:spLocks noGrp="1"/>
          </p:cNvSpPr>
          <p:nvPr>
            <p:ph sz="quarter" idx="13" hasCustomPrompt="1"/>
          </p:nvPr>
        </p:nvSpPr>
        <p:spPr>
          <a:xfrm>
            <a:off x="537362" y="403743"/>
            <a:ext cx="7501493" cy="1263808"/>
          </a:xfrm>
        </p:spPr>
        <p:txBody>
          <a:bodyPr>
            <a:noAutofit/>
          </a:bodyPr>
          <a:lstStyle>
            <a:lvl1pPr marL="0" indent="0">
              <a:spcBef>
                <a:spcPts val="0"/>
              </a:spcBef>
              <a:buNone/>
              <a:defRPr sz="4267" spc="0" baseline="0">
                <a:solidFill>
                  <a:srgbClr val="0073B6"/>
                </a:solidFill>
                <a:latin typeface="Nirmala UI" panose="020B0502040204020203" pitchFamily="34" charset="0"/>
                <a:cs typeface="Nirmala UI" panose="020B0502040204020203" pitchFamily="34" charset="0"/>
              </a:defRPr>
            </a:lvl1pPr>
          </a:lstStyle>
          <a:p>
            <a:pPr lvl="0"/>
            <a:r>
              <a:rPr lang="en-US"/>
              <a:t>DON’T USE THIS SLIDE</a:t>
            </a:r>
          </a:p>
        </p:txBody>
      </p:sp>
      <p:sp>
        <p:nvSpPr>
          <p:cNvPr id="12" name="Content Placeholder 11">
            <a:extLst>
              <a:ext uri="{FF2B5EF4-FFF2-40B4-BE49-F238E27FC236}">
                <a16:creationId xmlns:a16="http://schemas.microsoft.com/office/drawing/2014/main" id="{4C158FB9-FC52-4BA6-9490-79AFCA57DD13}"/>
              </a:ext>
            </a:extLst>
          </p:cNvPr>
          <p:cNvSpPr>
            <a:spLocks noGrp="1"/>
          </p:cNvSpPr>
          <p:nvPr>
            <p:ph sz="quarter" idx="14" hasCustomPrompt="1"/>
          </p:nvPr>
        </p:nvSpPr>
        <p:spPr>
          <a:xfrm>
            <a:off x="532271" y="1997133"/>
            <a:ext cx="9863013" cy="3776579"/>
          </a:xfrm>
        </p:spPr>
        <p:txBody>
          <a:bodyPr>
            <a:noAutofit/>
          </a:bodyPr>
          <a:lstStyle>
            <a:lvl1pPr marL="457189" marR="0" indent="-457189" algn="l" defTabSz="914377" rtl="0" eaLnBrk="1" fontAlgn="auto" latinLnBrk="0" hangingPunct="1">
              <a:lnSpc>
                <a:spcPct val="100000"/>
              </a:lnSpc>
              <a:spcBef>
                <a:spcPts val="800"/>
              </a:spcBef>
              <a:spcAft>
                <a:spcPts val="0"/>
              </a:spcAft>
              <a:buClr>
                <a:srgbClr val="006CB6"/>
              </a:buClr>
              <a:buSzTx/>
              <a:buFont typeface="+mj-lt"/>
              <a:buAutoNum type="arabicPeriod"/>
              <a:tabLst/>
              <a:defRPr sz="2133" b="0" i="0">
                <a:solidFill>
                  <a:srgbClr val="0073B6"/>
                </a:solidFill>
              </a:defRPr>
            </a:lvl1pPr>
          </a:lstStyle>
          <a:p>
            <a:pPr marL="342900" indent="-342900">
              <a:spcBef>
                <a:spcPts val="600"/>
              </a:spcBef>
              <a:buClr>
                <a:srgbClr val="006CB6"/>
              </a:buClr>
              <a:buFont typeface="+mj-lt"/>
              <a:buAutoNum type="arabicPeriod"/>
            </a:pPr>
            <a:r>
              <a:rPr lang="en-US" sz="3733">
                <a:solidFill>
                  <a:srgbClr val="006CB6"/>
                </a:solidFill>
                <a:latin typeface="Nirmala UI" panose="020B0502040204020203" pitchFamily="34" charset="0"/>
                <a:cs typeface="Nirmala UI" panose="020B0502040204020203" pitchFamily="34" charset="0"/>
              </a:rPr>
              <a:t>DO NOT USE</a:t>
            </a:r>
          </a:p>
        </p:txBody>
      </p:sp>
      <p:sp>
        <p:nvSpPr>
          <p:cNvPr id="4" name="Slide Number Placeholder 3">
            <a:extLst>
              <a:ext uri="{FF2B5EF4-FFF2-40B4-BE49-F238E27FC236}">
                <a16:creationId xmlns:a16="http://schemas.microsoft.com/office/drawing/2014/main" id="{47F97C55-55A1-4CC0-B9E2-07C407555D40}"/>
              </a:ext>
            </a:extLst>
          </p:cNvPr>
          <p:cNvSpPr>
            <a:spLocks noGrp="1"/>
          </p:cNvSpPr>
          <p:nvPr>
            <p:ph type="sldNum" sz="quarter" idx="12"/>
          </p:nvPr>
        </p:nvSpPr>
        <p:spPr/>
        <p:txBody>
          <a:bodyPr/>
          <a:lstStyle>
            <a:lvl1pPr>
              <a:defRPr>
                <a:solidFill>
                  <a:srgbClr val="0073B6"/>
                </a:solidFill>
              </a:defRPr>
            </a:lvl1pPr>
          </a:lstStyle>
          <a:p>
            <a:fld id="{8FCC257D-A786-9244-9E17-CE618C8B9275}" type="slidenum">
              <a:rPr lang="en-US" smtClean="0"/>
              <a:t>‹#›</a:t>
            </a:fld>
            <a:endParaRPr lang="en-US"/>
          </a:p>
        </p:txBody>
      </p:sp>
      <p:grpSp>
        <p:nvGrpSpPr>
          <p:cNvPr id="9" name="Group 8">
            <a:extLst>
              <a:ext uri="{FF2B5EF4-FFF2-40B4-BE49-F238E27FC236}">
                <a16:creationId xmlns:a16="http://schemas.microsoft.com/office/drawing/2014/main" id="{8CEC527A-71D9-4A6B-B0B6-3941A59B3205}"/>
              </a:ext>
            </a:extLst>
          </p:cNvPr>
          <p:cNvGrpSpPr/>
          <p:nvPr/>
        </p:nvGrpSpPr>
        <p:grpSpPr>
          <a:xfrm>
            <a:off x="318493" y="369602"/>
            <a:ext cx="9500209" cy="293868"/>
            <a:chOff x="238870" y="277201"/>
            <a:chExt cx="8956648" cy="220401"/>
          </a:xfrm>
        </p:grpSpPr>
        <p:sp>
          <p:nvSpPr>
            <p:cNvPr id="10" name="Rectangle 9">
              <a:extLst>
                <a:ext uri="{FF2B5EF4-FFF2-40B4-BE49-F238E27FC236}">
                  <a16:creationId xmlns:a16="http://schemas.microsoft.com/office/drawing/2014/main" id="{AD8A9F26-674D-44D7-9AF5-67821ED4C11E}"/>
                </a:ext>
                <a:ext uri="{C183D7F6-B498-43B3-948B-1728B52AA6E4}">
                  <adec:decorative xmlns:adec="http://schemas.microsoft.com/office/drawing/2017/decorative" val="1"/>
                </a:ext>
              </a:extLst>
            </p:cNvPr>
            <p:cNvSpPr/>
            <p:nvPr/>
          </p:nvSpPr>
          <p:spPr>
            <a:xfrm rot="5400000">
              <a:off x="4691588" y="-4175517"/>
              <a:ext cx="51211" cy="8956648"/>
            </a:xfrm>
            <a:prstGeom prst="rect">
              <a:avLst/>
            </a:prstGeom>
            <a:solidFill>
              <a:srgbClr val="D664A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1" name="Isosceles Triangle 10">
              <a:extLst>
                <a:ext uri="{FF2B5EF4-FFF2-40B4-BE49-F238E27FC236}">
                  <a16:creationId xmlns:a16="http://schemas.microsoft.com/office/drawing/2014/main" id="{4E51A850-E0A2-434E-BE02-968A202AA4FF}"/>
                </a:ext>
              </a:extLst>
            </p:cNvPr>
            <p:cNvSpPr/>
            <p:nvPr/>
          </p:nvSpPr>
          <p:spPr>
            <a:xfrm rot="10800000">
              <a:off x="296820" y="322673"/>
              <a:ext cx="166816" cy="174929"/>
            </a:xfrm>
            <a:prstGeom prst="triangle">
              <a:avLst/>
            </a:prstGeom>
            <a:solidFill>
              <a:srgbClr val="D664A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Tree>
    <p:extLst>
      <p:ext uri="{BB962C8B-B14F-4D97-AF65-F5344CB8AC3E}">
        <p14:creationId xmlns:p14="http://schemas.microsoft.com/office/powerpoint/2010/main" val="2597347767"/>
      </p:ext>
    </p:extLst>
  </p:cSld>
  <p:clrMapOvr>
    <a:masterClrMapping/>
  </p:clrMapOvr>
  <p:extLst>
    <p:ext uri="{DCECCB84-F9BA-43D5-87BE-67443E8EF086}">
      <p15:sldGuideLst xmlns:p15="http://schemas.microsoft.com/office/powerpoint/2012/main">
        <p15:guide id="1" orient="horz" pos="1044">
          <p15:clr>
            <a:srgbClr val="FBAE40"/>
          </p15:clr>
        </p15:guide>
        <p15:guide id="2" pos="312">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userDrawn="1">
  <p:cSld name="Title Slide (low ink)">
    <p:spTree>
      <p:nvGrpSpPr>
        <p:cNvPr id="1" name=""/>
        <p:cNvGrpSpPr/>
        <p:nvPr/>
      </p:nvGrpSpPr>
      <p:grpSpPr>
        <a:xfrm>
          <a:off x="0" y="0"/>
          <a:ext cx="0" cy="0"/>
          <a:chOff x="0" y="0"/>
          <a:chExt cx="0" cy="0"/>
        </a:xfrm>
      </p:grpSpPr>
      <p:sp>
        <p:nvSpPr>
          <p:cNvPr id="3" name="Title 2"/>
          <p:cNvSpPr>
            <a:spLocks noGrp="1"/>
          </p:cNvSpPr>
          <p:nvPr>
            <p:ph type="title"/>
          </p:nvPr>
        </p:nvSpPr>
        <p:spPr>
          <a:xfrm>
            <a:off x="738189" y="2164956"/>
            <a:ext cx="10715627" cy="743347"/>
          </a:xfrm>
        </p:spPr>
        <p:txBody>
          <a:bodyPr>
            <a:normAutofit/>
          </a:bodyPr>
          <a:lstStyle>
            <a:lvl1pPr>
              <a:defRPr sz="4000" b="0">
                <a:solidFill>
                  <a:srgbClr val="005288"/>
                </a:solidFill>
                <a:latin typeface="+mj-lt"/>
                <a:cs typeface="Arial"/>
              </a:defRPr>
            </a:lvl1pPr>
          </a:lstStyle>
          <a:p>
            <a:r>
              <a:rPr lang="en-US"/>
              <a:t>Click to edit Master title style</a:t>
            </a:r>
          </a:p>
        </p:txBody>
      </p:sp>
      <p:sp>
        <p:nvSpPr>
          <p:cNvPr id="6" name="Text Placeholder 5"/>
          <p:cNvSpPr>
            <a:spLocks noGrp="1"/>
          </p:cNvSpPr>
          <p:nvPr>
            <p:ph type="body" sz="quarter" idx="10"/>
          </p:nvPr>
        </p:nvSpPr>
        <p:spPr>
          <a:xfrm>
            <a:off x="745067" y="2895600"/>
            <a:ext cx="10708748" cy="1148366"/>
          </a:xfrm>
        </p:spPr>
        <p:txBody>
          <a:bodyPr>
            <a:normAutofit/>
          </a:bodyPr>
          <a:lstStyle>
            <a:lvl1pPr marL="0" indent="0">
              <a:buNone/>
              <a:defRPr sz="1600">
                <a:solidFill>
                  <a:srgbClr val="43484E"/>
                </a:solidFill>
                <a:latin typeface="+mj-lt"/>
                <a:cs typeface="Arial"/>
              </a:defRPr>
            </a:lvl1pPr>
          </a:lstStyle>
          <a:p>
            <a:pPr lvl="0"/>
            <a:r>
              <a:rPr lang="en-US"/>
              <a:t>Click to edit Master text styles</a:t>
            </a:r>
          </a:p>
        </p:txBody>
      </p:sp>
      <p:sp>
        <p:nvSpPr>
          <p:cNvPr id="4" name="Slide Number Placeholder 3">
            <a:extLst>
              <a:ext uri="{FF2B5EF4-FFF2-40B4-BE49-F238E27FC236}">
                <a16:creationId xmlns:a16="http://schemas.microsoft.com/office/drawing/2014/main" id="{686E4A59-5DDA-4A2D-B7A5-3A8019D364A6}"/>
              </a:ext>
            </a:extLst>
          </p:cNvPr>
          <p:cNvSpPr>
            <a:spLocks noGrp="1"/>
          </p:cNvSpPr>
          <p:nvPr>
            <p:ph type="sldNum" sz="quarter" idx="12"/>
          </p:nvPr>
        </p:nvSpPr>
        <p:spPr/>
        <p:txBody>
          <a:bodyPr/>
          <a:lstStyle/>
          <a:p>
            <a:fld id="{8FCC257D-A786-9244-9E17-CE618C8B9275}" type="slidenum">
              <a:rPr lang="en-US" smtClean="0"/>
              <a:t>‹#›</a:t>
            </a:fld>
            <a:endParaRPr lang="en-US"/>
          </a:p>
        </p:txBody>
      </p:sp>
    </p:spTree>
    <p:extLst>
      <p:ext uri="{BB962C8B-B14F-4D97-AF65-F5344CB8AC3E}">
        <p14:creationId xmlns:p14="http://schemas.microsoft.com/office/powerpoint/2010/main" val="30549161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8" name="Text Placeholder 2"/>
          <p:cNvSpPr>
            <a:spLocks noGrp="1"/>
          </p:cNvSpPr>
          <p:nvPr>
            <p:ph idx="1"/>
          </p:nvPr>
        </p:nvSpPr>
        <p:spPr>
          <a:xfrm>
            <a:off x="738189" y="1524000"/>
            <a:ext cx="10715627" cy="410641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p:txBody>
      </p:sp>
      <p:sp>
        <p:nvSpPr>
          <p:cNvPr id="13" name="Title 12">
            <a:extLst>
              <a:ext uri="{FF2B5EF4-FFF2-40B4-BE49-F238E27FC236}">
                <a16:creationId xmlns:a16="http://schemas.microsoft.com/office/drawing/2014/main" id="{C5415B20-894C-9F4F-8C45-42C9CA8DDC43}"/>
              </a:ext>
            </a:extLst>
          </p:cNvPr>
          <p:cNvSpPr>
            <a:spLocks noGrp="1"/>
          </p:cNvSpPr>
          <p:nvPr>
            <p:ph type="title"/>
          </p:nvPr>
        </p:nvSpPr>
        <p:spPr/>
        <p:txBody>
          <a:bodyPr/>
          <a:lstStyle>
            <a:lvl1pPr>
              <a:defRPr>
                <a:solidFill>
                  <a:srgbClr val="005288"/>
                </a:solidFill>
              </a:defRPr>
            </a:lvl1pPr>
          </a:lstStyle>
          <a:p>
            <a:r>
              <a:rPr lang="en-US"/>
              <a:t>Click to edit Master title style</a:t>
            </a:r>
          </a:p>
        </p:txBody>
      </p:sp>
      <p:sp>
        <p:nvSpPr>
          <p:cNvPr id="14" name="Slide Number Placeholder 7">
            <a:extLst>
              <a:ext uri="{FF2B5EF4-FFF2-40B4-BE49-F238E27FC236}">
                <a16:creationId xmlns:a16="http://schemas.microsoft.com/office/drawing/2014/main" id="{A4106D1A-06B2-FC45-A02C-546D1A72DA3A}"/>
              </a:ext>
            </a:extLst>
          </p:cNvPr>
          <p:cNvSpPr>
            <a:spLocks noGrp="1"/>
          </p:cNvSpPr>
          <p:nvPr>
            <p:ph type="sldNum" sz="quarter" idx="12"/>
          </p:nvPr>
        </p:nvSpPr>
        <p:spPr>
          <a:xfrm>
            <a:off x="10539413" y="6173791"/>
            <a:ext cx="914403" cy="365125"/>
          </a:xfrm>
        </p:spPr>
        <p:txBody>
          <a:bodyPr/>
          <a:lstStyle>
            <a:lvl1pPr>
              <a:defRPr>
                <a:solidFill>
                  <a:srgbClr val="5A5B5D"/>
                </a:solidFill>
              </a:defRPr>
            </a:lvl1pPr>
          </a:lstStyle>
          <a:p>
            <a:fld id="{8FCC257D-A786-9244-9E17-CE618C8B9275}" type="slidenum">
              <a:rPr lang="en-US" smtClean="0"/>
              <a:pPr/>
              <a:t>‹#›</a:t>
            </a:fld>
            <a:endParaRPr lang="en-US"/>
          </a:p>
        </p:txBody>
      </p:sp>
    </p:spTree>
    <p:extLst>
      <p:ext uri="{BB962C8B-B14F-4D97-AF65-F5344CB8AC3E}">
        <p14:creationId xmlns:p14="http://schemas.microsoft.com/office/powerpoint/2010/main" val="124234556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userDrawn="1">
  <p:cSld name="Section Header">
    <p:spTree>
      <p:nvGrpSpPr>
        <p:cNvPr id="1" name=""/>
        <p:cNvGrpSpPr/>
        <p:nvPr/>
      </p:nvGrpSpPr>
      <p:grpSpPr>
        <a:xfrm>
          <a:off x="0" y="0"/>
          <a:ext cx="0" cy="0"/>
          <a:chOff x="0" y="0"/>
          <a:chExt cx="0" cy="0"/>
        </a:xfrm>
      </p:grpSpPr>
      <p:sp>
        <p:nvSpPr>
          <p:cNvPr id="21" name="Title 1"/>
          <p:cNvSpPr>
            <a:spLocks noGrp="1"/>
          </p:cNvSpPr>
          <p:nvPr>
            <p:ph type="ctrTitle" hasCustomPrompt="1"/>
          </p:nvPr>
        </p:nvSpPr>
        <p:spPr>
          <a:xfrm>
            <a:off x="1204149" y="2300174"/>
            <a:ext cx="9746075" cy="880064"/>
          </a:xfrm>
          <a:prstGeom prst="rect">
            <a:avLst/>
          </a:prstGeom>
        </p:spPr>
        <p:txBody>
          <a:bodyPr lIns="64251" tIns="32125" rIns="64251" bIns="32125"/>
          <a:lstStyle>
            <a:lvl1pPr algn="l">
              <a:lnSpc>
                <a:spcPts val="5000"/>
              </a:lnSpc>
              <a:spcBef>
                <a:spcPts val="7500"/>
              </a:spcBef>
              <a:spcAft>
                <a:spcPts val="0"/>
              </a:spcAft>
              <a:defRPr sz="4600" baseline="0">
                <a:solidFill>
                  <a:srgbClr val="005288"/>
                </a:solidFill>
              </a:defRPr>
            </a:lvl1pPr>
          </a:lstStyle>
          <a:p>
            <a:r>
              <a:rPr lang="en-US"/>
              <a:t>Click to add text</a:t>
            </a:r>
          </a:p>
        </p:txBody>
      </p:sp>
      <p:sp>
        <p:nvSpPr>
          <p:cNvPr id="22" name="Subtitle 2"/>
          <p:cNvSpPr>
            <a:spLocks noGrp="1"/>
          </p:cNvSpPr>
          <p:nvPr>
            <p:ph type="subTitle" idx="1" hasCustomPrompt="1"/>
          </p:nvPr>
        </p:nvSpPr>
        <p:spPr>
          <a:xfrm>
            <a:off x="1204152" y="3202727"/>
            <a:ext cx="9746073" cy="628365"/>
          </a:xfrm>
          <a:prstGeom prst="rect">
            <a:avLst/>
          </a:prstGeom>
        </p:spPr>
        <p:txBody>
          <a:bodyPr wrap="square" lIns="64251" tIns="32125" rIns="64251" bIns="32125">
            <a:spAutoFit/>
          </a:bodyPr>
          <a:lstStyle>
            <a:lvl1pPr marL="0" indent="0" algn="l">
              <a:lnSpc>
                <a:spcPts val="5000"/>
              </a:lnSpc>
              <a:spcBef>
                <a:spcPts val="2109"/>
              </a:spcBef>
              <a:buClr>
                <a:schemeClr val="tx2"/>
              </a:buClr>
              <a:buSzPct val="100000"/>
              <a:buFontTx/>
              <a:buNone/>
              <a:defRPr sz="2400" cap="none" baseline="0">
                <a:solidFill>
                  <a:srgbClr val="5A5B5D"/>
                </a:solidFill>
              </a:defRPr>
            </a:lvl1pPr>
            <a:lvl2pPr marL="321258" indent="0" algn="ctr">
              <a:buNone/>
              <a:defRPr>
                <a:solidFill>
                  <a:schemeClr val="tx1">
                    <a:tint val="75000"/>
                  </a:schemeClr>
                </a:solidFill>
              </a:defRPr>
            </a:lvl2pPr>
            <a:lvl3pPr marL="642519" indent="0" algn="ctr">
              <a:buNone/>
              <a:defRPr>
                <a:solidFill>
                  <a:schemeClr val="tx1">
                    <a:tint val="75000"/>
                  </a:schemeClr>
                </a:solidFill>
              </a:defRPr>
            </a:lvl3pPr>
            <a:lvl4pPr marL="963776" indent="0" algn="ctr">
              <a:buNone/>
              <a:defRPr>
                <a:solidFill>
                  <a:schemeClr val="tx1">
                    <a:tint val="75000"/>
                  </a:schemeClr>
                </a:solidFill>
              </a:defRPr>
            </a:lvl4pPr>
            <a:lvl5pPr marL="1285039" indent="0" algn="ctr">
              <a:buNone/>
              <a:defRPr>
                <a:solidFill>
                  <a:schemeClr val="tx1">
                    <a:tint val="75000"/>
                  </a:schemeClr>
                </a:solidFill>
              </a:defRPr>
            </a:lvl5pPr>
            <a:lvl6pPr marL="1606299" indent="0" algn="ctr">
              <a:buNone/>
              <a:defRPr>
                <a:solidFill>
                  <a:schemeClr val="tx1">
                    <a:tint val="75000"/>
                  </a:schemeClr>
                </a:solidFill>
              </a:defRPr>
            </a:lvl6pPr>
            <a:lvl7pPr marL="1927559" indent="0" algn="ctr">
              <a:buNone/>
              <a:defRPr>
                <a:solidFill>
                  <a:schemeClr val="tx1">
                    <a:tint val="75000"/>
                  </a:schemeClr>
                </a:solidFill>
              </a:defRPr>
            </a:lvl7pPr>
            <a:lvl8pPr marL="2248821" indent="0" algn="ctr">
              <a:buNone/>
              <a:defRPr>
                <a:solidFill>
                  <a:schemeClr val="tx1">
                    <a:tint val="75000"/>
                  </a:schemeClr>
                </a:solidFill>
              </a:defRPr>
            </a:lvl8pPr>
            <a:lvl9pPr marL="2570081" indent="0" algn="ctr">
              <a:buNone/>
              <a:defRPr>
                <a:solidFill>
                  <a:schemeClr val="tx1">
                    <a:tint val="75000"/>
                  </a:schemeClr>
                </a:solidFill>
              </a:defRPr>
            </a:lvl9pPr>
          </a:lstStyle>
          <a:p>
            <a:r>
              <a:rPr lang="en-US"/>
              <a:t>Click to add text</a:t>
            </a:r>
          </a:p>
        </p:txBody>
      </p:sp>
      <p:sp>
        <p:nvSpPr>
          <p:cNvPr id="8" name="Slide Number Placeholder 7">
            <a:extLst>
              <a:ext uri="{FF2B5EF4-FFF2-40B4-BE49-F238E27FC236}">
                <a16:creationId xmlns:a16="http://schemas.microsoft.com/office/drawing/2014/main" id="{2506CF50-EC7F-7045-8A7E-444D3AE99702}"/>
              </a:ext>
            </a:extLst>
          </p:cNvPr>
          <p:cNvSpPr>
            <a:spLocks noGrp="1"/>
          </p:cNvSpPr>
          <p:nvPr>
            <p:ph type="sldNum" sz="quarter" idx="12"/>
          </p:nvPr>
        </p:nvSpPr>
        <p:spPr/>
        <p:txBody>
          <a:bodyPr/>
          <a:lstStyle>
            <a:lvl1pPr>
              <a:defRPr>
                <a:solidFill>
                  <a:srgbClr val="5A5B5D"/>
                </a:solidFill>
              </a:defRPr>
            </a:lvl1pPr>
          </a:lstStyle>
          <a:p>
            <a:fld id="{8FCC257D-A786-9244-9E17-CE618C8B9275}" type="slidenum">
              <a:rPr lang="en-US" smtClean="0"/>
              <a:pPr/>
              <a:t>‹#›</a:t>
            </a:fld>
            <a:endParaRPr lang="en-US"/>
          </a:p>
        </p:txBody>
      </p:sp>
      <p:sp>
        <p:nvSpPr>
          <p:cNvPr id="9" name="Slide Number Placeholder 11">
            <a:extLst>
              <a:ext uri="{FF2B5EF4-FFF2-40B4-BE49-F238E27FC236}">
                <a16:creationId xmlns:a16="http://schemas.microsoft.com/office/drawing/2014/main" id="{F55905DA-9C4D-EE4A-8870-6FB2EB81F1D1}"/>
              </a:ext>
            </a:extLst>
          </p:cNvPr>
          <p:cNvSpPr txBox="1">
            <a:spLocks/>
          </p:cNvSpPr>
          <p:nvPr userDrawn="1"/>
        </p:nvSpPr>
        <p:spPr>
          <a:xfrm>
            <a:off x="10539413" y="6173791"/>
            <a:ext cx="914403"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8FCC257D-A786-9244-9E17-CE618C8B9275}" type="slidenum">
              <a:rPr lang="en-US" smtClean="0">
                <a:solidFill>
                  <a:srgbClr val="5A5B5D"/>
                </a:solidFill>
              </a:rPr>
              <a:pPr/>
              <a:t>‹#›</a:t>
            </a:fld>
            <a:endParaRPr lang="en-US">
              <a:solidFill>
                <a:srgbClr val="5A5B5D"/>
              </a:solidFill>
            </a:endParaRPr>
          </a:p>
        </p:txBody>
      </p:sp>
    </p:spTree>
    <p:extLst>
      <p:ext uri="{BB962C8B-B14F-4D97-AF65-F5344CB8AC3E}">
        <p14:creationId xmlns:p14="http://schemas.microsoft.com/office/powerpoint/2010/main" val="35476015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Numbered list">
    <p:spTree>
      <p:nvGrpSpPr>
        <p:cNvPr id="1" name=""/>
        <p:cNvGrpSpPr/>
        <p:nvPr/>
      </p:nvGrpSpPr>
      <p:grpSpPr>
        <a:xfrm>
          <a:off x="0" y="0"/>
          <a:ext cx="0" cy="0"/>
          <a:chOff x="0" y="0"/>
          <a:chExt cx="0" cy="0"/>
        </a:xfrm>
      </p:grpSpPr>
      <p:sp>
        <p:nvSpPr>
          <p:cNvPr id="24" name="Content Placeholder 2"/>
          <p:cNvSpPr>
            <a:spLocks noGrp="1"/>
          </p:cNvSpPr>
          <p:nvPr>
            <p:ph sz="half" idx="1" hasCustomPrompt="1"/>
          </p:nvPr>
        </p:nvSpPr>
        <p:spPr>
          <a:xfrm>
            <a:off x="738193" y="1549400"/>
            <a:ext cx="10715625" cy="4022725"/>
          </a:xfrm>
          <a:prstGeom prst="rect">
            <a:avLst/>
          </a:prstGeom>
        </p:spPr>
        <p:txBody>
          <a:bodyPr/>
          <a:lstStyle>
            <a:lvl1pPr marL="452628" indent="-457200">
              <a:buClr>
                <a:srgbClr val="101820"/>
              </a:buClr>
              <a:buFont typeface="+mj-lt"/>
              <a:buAutoNum type="arabicPeriod"/>
              <a:defRPr sz="2000">
                <a:solidFill>
                  <a:srgbClr val="101820"/>
                </a:solidFill>
              </a:defRPr>
            </a:lvl1pPr>
            <a:lvl2pPr marL="800100" indent="-342900">
              <a:spcBef>
                <a:spcPts val="1000"/>
              </a:spcBef>
              <a:buClr>
                <a:srgbClr val="101820"/>
              </a:buClr>
              <a:buSzPct val="100000"/>
              <a:buFont typeface="+mj-lt"/>
              <a:buAutoNum type="alphaLcPeriod"/>
              <a:defRPr sz="1800">
                <a:solidFill>
                  <a:srgbClr val="101820"/>
                </a:solidFill>
              </a:defRPr>
            </a:lvl2pPr>
            <a:lvl3pPr marL="1143000" indent="-228600">
              <a:spcBef>
                <a:spcPts val="1000"/>
              </a:spcBef>
              <a:buFont typeface="Wingdings" charset="2"/>
              <a:buChar char="§"/>
              <a:defRPr sz="1600">
                <a:solidFill>
                  <a:srgbClr val="101820"/>
                </a:solidFill>
              </a:defRPr>
            </a:lvl3pPr>
            <a:lvl4pPr>
              <a:defRPr sz="1800"/>
            </a:lvl4pPr>
            <a:lvl5pPr>
              <a:defRPr sz="1800"/>
            </a:lvl5pPr>
            <a:lvl6pPr>
              <a:defRPr sz="1800"/>
            </a:lvl6pPr>
            <a:lvl7pPr>
              <a:defRPr sz="1800"/>
            </a:lvl7pPr>
            <a:lvl8pPr>
              <a:defRPr sz="1800"/>
            </a:lvl8pPr>
            <a:lvl9pPr>
              <a:defRPr sz="1800"/>
            </a:lvl9pPr>
          </a:lstStyle>
          <a:p>
            <a:pPr lvl="0"/>
            <a:r>
              <a:rPr lang="en-US"/>
              <a:t>Click to add text</a:t>
            </a:r>
          </a:p>
          <a:p>
            <a:pPr lvl="1"/>
            <a:r>
              <a:rPr lang="en-US"/>
              <a:t>Second level</a:t>
            </a:r>
          </a:p>
          <a:p>
            <a:pPr lvl="2"/>
            <a:r>
              <a:rPr lang="en-US"/>
              <a:t>Third level</a:t>
            </a:r>
          </a:p>
        </p:txBody>
      </p:sp>
      <p:sp>
        <p:nvSpPr>
          <p:cNvPr id="7" name="Title Placeholder 1"/>
          <p:cNvSpPr>
            <a:spLocks noGrp="1"/>
          </p:cNvSpPr>
          <p:nvPr>
            <p:ph type="title"/>
          </p:nvPr>
        </p:nvSpPr>
        <p:spPr>
          <a:xfrm>
            <a:off x="738189" y="452440"/>
            <a:ext cx="10715627" cy="743347"/>
          </a:xfrm>
          <a:prstGeom prst="rect">
            <a:avLst/>
          </a:prstGeom>
        </p:spPr>
        <p:txBody>
          <a:bodyPr vert="horz" lIns="91440" tIns="45720" rIns="91440" bIns="45720" rtlCol="0" anchor="ctr">
            <a:normAutofit/>
          </a:bodyPr>
          <a:lstStyle>
            <a:lvl1pPr>
              <a:defRPr>
                <a:solidFill>
                  <a:srgbClr val="005288"/>
                </a:solidFill>
              </a:defRPr>
            </a:lvl1pPr>
          </a:lstStyle>
          <a:p>
            <a:r>
              <a:rPr lang="en-US"/>
              <a:t>Click to edit master title style</a:t>
            </a:r>
          </a:p>
        </p:txBody>
      </p:sp>
      <p:sp>
        <p:nvSpPr>
          <p:cNvPr id="9" name="Slide Number Placeholder 11">
            <a:extLst>
              <a:ext uri="{FF2B5EF4-FFF2-40B4-BE49-F238E27FC236}">
                <a16:creationId xmlns:a16="http://schemas.microsoft.com/office/drawing/2014/main" id="{838FB658-3138-B140-B7C4-A803FE883350}"/>
              </a:ext>
            </a:extLst>
          </p:cNvPr>
          <p:cNvSpPr>
            <a:spLocks noGrp="1"/>
          </p:cNvSpPr>
          <p:nvPr>
            <p:ph type="sldNum" sz="quarter" idx="12"/>
          </p:nvPr>
        </p:nvSpPr>
        <p:spPr>
          <a:xfrm>
            <a:off x="10539413" y="6173791"/>
            <a:ext cx="914403" cy="365125"/>
          </a:xfrm>
        </p:spPr>
        <p:txBody>
          <a:bodyPr/>
          <a:lstStyle>
            <a:lvl1pPr>
              <a:defRPr>
                <a:solidFill>
                  <a:srgbClr val="5A5B5D"/>
                </a:solidFill>
              </a:defRPr>
            </a:lvl1pPr>
          </a:lstStyle>
          <a:p>
            <a:fld id="{8FCC257D-A786-9244-9E17-CE618C8B9275}" type="slidenum">
              <a:rPr lang="en-US" smtClean="0"/>
              <a:pPr/>
              <a:t>‹#›</a:t>
            </a:fld>
            <a:endParaRPr lang="en-US"/>
          </a:p>
        </p:txBody>
      </p:sp>
    </p:spTree>
    <p:extLst>
      <p:ext uri="{BB962C8B-B14F-4D97-AF65-F5344CB8AC3E}">
        <p14:creationId xmlns:p14="http://schemas.microsoft.com/office/powerpoint/2010/main" val="393635960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Custom Layout">
    <p:bg>
      <p:bgPr>
        <a:solidFill>
          <a:srgbClr val="005288"/>
        </a:solidFill>
        <a:effectLst/>
      </p:bgPr>
    </p:bg>
    <p:spTree>
      <p:nvGrpSpPr>
        <p:cNvPr id="1" name=""/>
        <p:cNvGrpSpPr/>
        <p:nvPr/>
      </p:nvGrpSpPr>
      <p:grpSpPr>
        <a:xfrm>
          <a:off x="0" y="0"/>
          <a:ext cx="0" cy="0"/>
          <a:chOff x="0" y="0"/>
          <a:chExt cx="0" cy="0"/>
        </a:xfrm>
      </p:grpSpPr>
      <p:sp>
        <p:nvSpPr>
          <p:cNvPr id="8" name="Title 2">
            <a:extLst>
              <a:ext uri="{FF2B5EF4-FFF2-40B4-BE49-F238E27FC236}">
                <a16:creationId xmlns:a16="http://schemas.microsoft.com/office/drawing/2014/main" id="{C5259B2E-2FEF-A64F-8760-8691A70A60EE}"/>
              </a:ext>
            </a:extLst>
          </p:cNvPr>
          <p:cNvSpPr>
            <a:spLocks noGrp="1"/>
          </p:cNvSpPr>
          <p:nvPr>
            <p:ph type="title" hasCustomPrompt="1"/>
          </p:nvPr>
        </p:nvSpPr>
        <p:spPr>
          <a:xfrm>
            <a:off x="738189" y="2579484"/>
            <a:ext cx="10715627" cy="743347"/>
          </a:xfrm>
        </p:spPr>
        <p:txBody>
          <a:bodyPr>
            <a:normAutofit/>
          </a:bodyPr>
          <a:lstStyle>
            <a:lvl1pPr>
              <a:defRPr sz="4000" b="0">
                <a:solidFill>
                  <a:schemeClr val="bg1"/>
                </a:solidFill>
                <a:latin typeface="+mj-lt"/>
                <a:cs typeface="Arial"/>
              </a:defRPr>
            </a:lvl1pPr>
          </a:lstStyle>
          <a:p>
            <a:r>
              <a:rPr lang="en-US"/>
              <a:t>Divider slide</a:t>
            </a:r>
          </a:p>
        </p:txBody>
      </p:sp>
      <p:sp>
        <p:nvSpPr>
          <p:cNvPr id="9" name="Text Placeholder 5">
            <a:extLst>
              <a:ext uri="{FF2B5EF4-FFF2-40B4-BE49-F238E27FC236}">
                <a16:creationId xmlns:a16="http://schemas.microsoft.com/office/drawing/2014/main" id="{F0C131CE-4E30-DE4B-AB8A-A8FD12FA2819}"/>
              </a:ext>
            </a:extLst>
          </p:cNvPr>
          <p:cNvSpPr>
            <a:spLocks noGrp="1"/>
          </p:cNvSpPr>
          <p:nvPr>
            <p:ph type="body" sz="quarter" idx="10"/>
          </p:nvPr>
        </p:nvSpPr>
        <p:spPr>
          <a:xfrm>
            <a:off x="745067" y="3310128"/>
            <a:ext cx="10708748" cy="1148366"/>
          </a:xfrm>
        </p:spPr>
        <p:txBody>
          <a:bodyPr>
            <a:normAutofit/>
          </a:bodyPr>
          <a:lstStyle>
            <a:lvl1pPr marL="0" indent="0">
              <a:buNone/>
              <a:defRPr sz="1600">
                <a:solidFill>
                  <a:schemeClr val="bg1"/>
                </a:solidFill>
                <a:latin typeface="+mj-lt"/>
                <a:cs typeface="Arial"/>
              </a:defRPr>
            </a:lvl1pPr>
          </a:lstStyle>
          <a:p>
            <a:pPr lvl="0"/>
            <a:r>
              <a:rPr lang="en-US"/>
              <a:t>Click to edit Master text styles</a:t>
            </a:r>
          </a:p>
        </p:txBody>
      </p:sp>
    </p:spTree>
    <p:extLst>
      <p:ext uri="{BB962C8B-B14F-4D97-AF65-F5344CB8AC3E}">
        <p14:creationId xmlns:p14="http://schemas.microsoft.com/office/powerpoint/2010/main" val="85308409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hasCustomPrompt="1"/>
          </p:nvPr>
        </p:nvSpPr>
        <p:spPr>
          <a:xfrm>
            <a:off x="726018" y="1549400"/>
            <a:ext cx="5268383" cy="3994150"/>
          </a:xfrm>
          <a:prstGeom prst="rect">
            <a:avLst/>
          </a:prstGeom>
        </p:spPr>
        <p:txBody>
          <a:bodyPr/>
          <a:lstStyle>
            <a:lvl1pPr>
              <a:defRPr sz="2000"/>
            </a:lvl1pPr>
            <a:lvl2pPr>
              <a:spcBef>
                <a:spcPts val="1000"/>
              </a:spcBef>
              <a:defRPr sz="1800"/>
            </a:lvl2pPr>
            <a:lvl3pPr>
              <a:spcBef>
                <a:spcPts val="1000"/>
              </a:spcBef>
              <a:defRPr sz="1600"/>
            </a:lvl3pPr>
            <a:lvl4pPr>
              <a:defRPr sz="1800"/>
            </a:lvl4pPr>
            <a:lvl5pPr>
              <a:defRPr sz="1800"/>
            </a:lvl5pPr>
            <a:lvl6pPr>
              <a:defRPr sz="1800"/>
            </a:lvl6pPr>
            <a:lvl7pPr>
              <a:defRPr sz="1800"/>
            </a:lvl7pPr>
            <a:lvl8pPr>
              <a:defRPr sz="1800"/>
            </a:lvl8pPr>
            <a:lvl9pPr>
              <a:defRPr sz="1800"/>
            </a:lvl9pPr>
          </a:lstStyle>
          <a:p>
            <a:pPr lvl="0"/>
            <a:r>
              <a:rPr lang="en-US"/>
              <a:t>Click to add text</a:t>
            </a:r>
          </a:p>
          <a:p>
            <a:pPr lvl="1"/>
            <a:r>
              <a:rPr lang="en-US"/>
              <a:t>Second level</a:t>
            </a:r>
          </a:p>
          <a:p>
            <a:pPr lvl="2"/>
            <a:r>
              <a:rPr lang="en-US"/>
              <a:t>Third level</a:t>
            </a:r>
          </a:p>
        </p:txBody>
      </p:sp>
      <p:sp>
        <p:nvSpPr>
          <p:cNvPr id="4" name="Content Placeholder 3"/>
          <p:cNvSpPr>
            <a:spLocks noGrp="1"/>
          </p:cNvSpPr>
          <p:nvPr>
            <p:ph sz="half" idx="2" hasCustomPrompt="1"/>
          </p:nvPr>
        </p:nvSpPr>
        <p:spPr>
          <a:xfrm>
            <a:off x="6314018" y="1549400"/>
            <a:ext cx="5268383" cy="3994150"/>
          </a:xfrm>
          <a:prstGeom prst="rect">
            <a:avLst/>
          </a:prstGeom>
        </p:spPr>
        <p:txBody>
          <a:bodyPr/>
          <a:lstStyle>
            <a:lvl1pPr>
              <a:defRPr sz="2000"/>
            </a:lvl1pPr>
            <a:lvl2pPr>
              <a:spcBef>
                <a:spcPts val="1000"/>
              </a:spcBef>
              <a:defRPr sz="1800"/>
            </a:lvl2pPr>
            <a:lvl3pPr>
              <a:spcBef>
                <a:spcPts val="1000"/>
              </a:spcBef>
              <a:defRPr sz="1600"/>
            </a:lvl3pPr>
            <a:lvl4pPr>
              <a:defRPr sz="1800"/>
            </a:lvl4pPr>
            <a:lvl5pPr>
              <a:defRPr sz="1800"/>
            </a:lvl5pPr>
            <a:lvl6pPr>
              <a:defRPr sz="1800"/>
            </a:lvl6pPr>
            <a:lvl7pPr>
              <a:defRPr sz="1800"/>
            </a:lvl7pPr>
            <a:lvl8pPr>
              <a:defRPr sz="1800"/>
            </a:lvl8pPr>
            <a:lvl9pPr>
              <a:defRPr sz="1800"/>
            </a:lvl9pPr>
          </a:lstStyle>
          <a:p>
            <a:pPr lvl="0"/>
            <a:r>
              <a:rPr lang="en-US"/>
              <a:t>Click to add text</a:t>
            </a:r>
          </a:p>
          <a:p>
            <a:pPr lvl="1"/>
            <a:r>
              <a:rPr lang="en-US"/>
              <a:t>Second level</a:t>
            </a:r>
          </a:p>
          <a:p>
            <a:pPr lvl="2"/>
            <a:r>
              <a:rPr lang="en-US"/>
              <a:t>Third level</a:t>
            </a:r>
          </a:p>
        </p:txBody>
      </p:sp>
      <p:sp>
        <p:nvSpPr>
          <p:cNvPr id="8" name="Title Placeholder 1"/>
          <p:cNvSpPr>
            <a:spLocks noGrp="1"/>
          </p:cNvSpPr>
          <p:nvPr>
            <p:ph type="title"/>
          </p:nvPr>
        </p:nvSpPr>
        <p:spPr>
          <a:xfrm>
            <a:off x="738189" y="452440"/>
            <a:ext cx="10715627" cy="743347"/>
          </a:xfrm>
          <a:prstGeom prst="rect">
            <a:avLst/>
          </a:prstGeom>
        </p:spPr>
        <p:txBody>
          <a:bodyPr vert="horz" lIns="91440" tIns="45720" rIns="91440" bIns="45720" rtlCol="0" anchor="ctr">
            <a:normAutofit/>
          </a:bodyPr>
          <a:lstStyle>
            <a:lvl1pPr>
              <a:defRPr>
                <a:solidFill>
                  <a:srgbClr val="005288"/>
                </a:solidFill>
              </a:defRPr>
            </a:lvl1pPr>
          </a:lstStyle>
          <a:p>
            <a:r>
              <a:rPr lang="en-US"/>
              <a:t>Click to edit master title style</a:t>
            </a:r>
          </a:p>
        </p:txBody>
      </p:sp>
      <p:sp>
        <p:nvSpPr>
          <p:cNvPr id="10" name="Slide Number Placeholder 11">
            <a:extLst>
              <a:ext uri="{FF2B5EF4-FFF2-40B4-BE49-F238E27FC236}">
                <a16:creationId xmlns:a16="http://schemas.microsoft.com/office/drawing/2014/main" id="{3E4F6407-0B13-BA4A-9466-7F50E80E5943}"/>
              </a:ext>
            </a:extLst>
          </p:cNvPr>
          <p:cNvSpPr>
            <a:spLocks noGrp="1"/>
          </p:cNvSpPr>
          <p:nvPr>
            <p:ph type="sldNum" sz="quarter" idx="12"/>
          </p:nvPr>
        </p:nvSpPr>
        <p:spPr>
          <a:xfrm>
            <a:off x="10539413" y="6173791"/>
            <a:ext cx="914403" cy="365125"/>
          </a:xfrm>
        </p:spPr>
        <p:txBody>
          <a:bodyPr/>
          <a:lstStyle>
            <a:lvl1pPr>
              <a:defRPr>
                <a:solidFill>
                  <a:srgbClr val="5A5B5D"/>
                </a:solidFill>
              </a:defRPr>
            </a:lvl1pPr>
          </a:lstStyle>
          <a:p>
            <a:fld id="{8FCC257D-A786-9244-9E17-CE618C8B9275}" type="slidenum">
              <a:rPr lang="en-US" smtClean="0"/>
              <a:pPr/>
              <a:t>‹#›</a:t>
            </a:fld>
            <a:endParaRPr lang="en-US"/>
          </a:p>
        </p:txBody>
      </p:sp>
    </p:spTree>
    <p:extLst>
      <p:ext uri="{BB962C8B-B14F-4D97-AF65-F5344CB8AC3E}">
        <p14:creationId xmlns:p14="http://schemas.microsoft.com/office/powerpoint/2010/main" val="18919410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HQIN Map">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47F97C55-55A1-4CC0-B9E2-07C407555D40}"/>
              </a:ext>
            </a:extLst>
          </p:cNvPr>
          <p:cNvSpPr>
            <a:spLocks noGrp="1"/>
          </p:cNvSpPr>
          <p:nvPr>
            <p:ph type="sldNum" sz="quarter" idx="12"/>
          </p:nvPr>
        </p:nvSpPr>
        <p:spPr/>
        <p:txBody>
          <a:bodyPr/>
          <a:lstStyle>
            <a:lvl1pPr>
              <a:defRPr>
                <a:solidFill>
                  <a:srgbClr val="0073B6"/>
                </a:solidFill>
              </a:defRPr>
            </a:lvl1pPr>
          </a:lstStyle>
          <a:p>
            <a:fld id="{8FCC257D-A786-9244-9E17-CE618C8B9275}" type="slidenum">
              <a:rPr lang="en-US" smtClean="0"/>
              <a:t>‹#›</a:t>
            </a:fld>
            <a:endParaRPr lang="en-US"/>
          </a:p>
        </p:txBody>
      </p:sp>
      <p:grpSp>
        <p:nvGrpSpPr>
          <p:cNvPr id="5" name="Group 4">
            <a:extLst>
              <a:ext uri="{FF2B5EF4-FFF2-40B4-BE49-F238E27FC236}">
                <a16:creationId xmlns:a16="http://schemas.microsoft.com/office/drawing/2014/main" id="{1FAA395E-31FF-47E8-82CF-B1FF273B9D38}"/>
              </a:ext>
            </a:extLst>
          </p:cNvPr>
          <p:cNvGrpSpPr/>
          <p:nvPr/>
        </p:nvGrpSpPr>
        <p:grpSpPr>
          <a:xfrm>
            <a:off x="318493" y="369602"/>
            <a:ext cx="9500209" cy="293868"/>
            <a:chOff x="238870" y="277201"/>
            <a:chExt cx="8956648" cy="220401"/>
          </a:xfrm>
        </p:grpSpPr>
        <p:sp>
          <p:nvSpPr>
            <p:cNvPr id="6" name="Rectangle 5">
              <a:extLst>
                <a:ext uri="{FF2B5EF4-FFF2-40B4-BE49-F238E27FC236}">
                  <a16:creationId xmlns:a16="http://schemas.microsoft.com/office/drawing/2014/main" id="{ECA32EBF-24D0-4C07-BE26-27215B86A8C9}"/>
                </a:ext>
                <a:ext uri="{C183D7F6-B498-43B3-948B-1728B52AA6E4}">
                  <adec:decorative xmlns:adec="http://schemas.microsoft.com/office/drawing/2017/decorative" val="1"/>
                </a:ext>
              </a:extLst>
            </p:cNvPr>
            <p:cNvSpPr/>
            <p:nvPr/>
          </p:nvSpPr>
          <p:spPr>
            <a:xfrm rot="5400000">
              <a:off x="4691588" y="-4175517"/>
              <a:ext cx="51211" cy="8956648"/>
            </a:xfrm>
            <a:prstGeom prst="rect">
              <a:avLst/>
            </a:prstGeom>
            <a:solidFill>
              <a:srgbClr val="D664A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7" name="Isosceles Triangle 6">
              <a:extLst>
                <a:ext uri="{FF2B5EF4-FFF2-40B4-BE49-F238E27FC236}">
                  <a16:creationId xmlns:a16="http://schemas.microsoft.com/office/drawing/2014/main" id="{601B1FEA-BE56-4617-A1BC-31DF24B76AC4}"/>
                </a:ext>
              </a:extLst>
            </p:cNvPr>
            <p:cNvSpPr/>
            <p:nvPr/>
          </p:nvSpPr>
          <p:spPr>
            <a:xfrm rot="10800000">
              <a:off x="296820" y="322673"/>
              <a:ext cx="166816" cy="174929"/>
            </a:xfrm>
            <a:prstGeom prst="triangle">
              <a:avLst/>
            </a:prstGeom>
            <a:solidFill>
              <a:srgbClr val="D664A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8" name="Content Placeholder 7">
            <a:extLst>
              <a:ext uri="{FF2B5EF4-FFF2-40B4-BE49-F238E27FC236}">
                <a16:creationId xmlns:a16="http://schemas.microsoft.com/office/drawing/2014/main" id="{3A9CBE0C-0636-49F7-9759-5C445487430A}"/>
              </a:ext>
            </a:extLst>
          </p:cNvPr>
          <p:cNvSpPr>
            <a:spLocks noGrp="1"/>
          </p:cNvSpPr>
          <p:nvPr>
            <p:ph sz="quarter" idx="13" hasCustomPrompt="1"/>
          </p:nvPr>
        </p:nvSpPr>
        <p:spPr>
          <a:xfrm>
            <a:off x="537360" y="403743"/>
            <a:ext cx="8776888" cy="943832"/>
          </a:xfrm>
        </p:spPr>
        <p:txBody>
          <a:bodyPr>
            <a:noAutofit/>
          </a:bodyPr>
          <a:lstStyle>
            <a:lvl1pPr marL="0" indent="0">
              <a:spcBef>
                <a:spcPts val="0"/>
              </a:spcBef>
              <a:buNone/>
              <a:defRPr sz="4267" spc="0" baseline="0">
                <a:solidFill>
                  <a:srgbClr val="0073B6"/>
                </a:solidFill>
                <a:latin typeface="Nirmala UI" panose="020B0502040204020203" pitchFamily="34" charset="0"/>
                <a:cs typeface="Nirmala UI" panose="020B0502040204020203" pitchFamily="34" charset="0"/>
              </a:defRPr>
            </a:lvl1pPr>
          </a:lstStyle>
          <a:p>
            <a:pPr lvl="0"/>
            <a:r>
              <a:rPr lang="en-US"/>
              <a:t>TITLE PLACEMENT HERE</a:t>
            </a:r>
          </a:p>
        </p:txBody>
      </p:sp>
      <p:grpSp>
        <p:nvGrpSpPr>
          <p:cNvPr id="2" name="Group 1">
            <a:extLst>
              <a:ext uri="{FF2B5EF4-FFF2-40B4-BE49-F238E27FC236}">
                <a16:creationId xmlns:a16="http://schemas.microsoft.com/office/drawing/2014/main" id="{0E1D6D7A-C6AC-08D0-EC98-0F9863F5A5FF}"/>
              </a:ext>
            </a:extLst>
          </p:cNvPr>
          <p:cNvGrpSpPr/>
          <p:nvPr/>
        </p:nvGrpSpPr>
        <p:grpSpPr>
          <a:xfrm>
            <a:off x="1992372" y="4919330"/>
            <a:ext cx="7544657" cy="1184932"/>
            <a:chOff x="1542976" y="3621292"/>
            <a:chExt cx="5658493" cy="888699"/>
          </a:xfrm>
        </p:grpSpPr>
        <p:pic>
          <p:nvPicPr>
            <p:cNvPr id="12" name="Picture 11" descr="Health Quality Innovators, The Carolinas Center for Medical Excellence, Kansas Foundation for Medical Care and Kanas Healthcare Collaborative logos.&#10;">
              <a:extLst>
                <a:ext uri="{FF2B5EF4-FFF2-40B4-BE49-F238E27FC236}">
                  <a16:creationId xmlns:a16="http://schemas.microsoft.com/office/drawing/2014/main" id="{7735F0B3-CD74-4B00-987F-F7F0D4D2418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42976" y="3848832"/>
              <a:ext cx="875475" cy="592866"/>
            </a:xfrm>
            <a:prstGeom prst="rect">
              <a:avLst/>
            </a:prstGeom>
          </p:spPr>
        </p:pic>
        <p:pic>
          <p:nvPicPr>
            <p:cNvPr id="15" name="Picture 14" descr="Kansas Healthcare Collaborative logo">
              <a:extLst>
                <a:ext uri="{FF2B5EF4-FFF2-40B4-BE49-F238E27FC236}">
                  <a16:creationId xmlns:a16="http://schemas.microsoft.com/office/drawing/2014/main" id="{F2E98D63-52C0-4091-9129-0161448269E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13783" y="3938952"/>
              <a:ext cx="1087686" cy="455509"/>
            </a:xfrm>
            <a:prstGeom prst="rect">
              <a:avLst/>
            </a:prstGeom>
          </p:spPr>
        </p:pic>
        <p:pic>
          <p:nvPicPr>
            <p:cNvPr id="19" name="Picture 18">
              <a:extLst>
                <a:ext uri="{FF2B5EF4-FFF2-40B4-BE49-F238E27FC236}">
                  <a16:creationId xmlns:a16="http://schemas.microsoft.com/office/drawing/2014/main" id="{9ACE3950-135A-4F8D-8F34-9766BCC9DDE3}"/>
                </a:ext>
              </a:extLst>
            </p:cNvPr>
            <p:cNvPicPr>
              <a:picLocks noChangeAspect="1"/>
            </p:cNvPicPr>
            <p:nvPr userDrawn="1"/>
          </p:nvPicPr>
          <p:blipFill>
            <a:blip r:embed="rId4" cstate="print">
              <a:extLst>
                <a:ext uri="{28A0092B-C50C-407E-A947-70E740481C1C}">
                  <a14:useLocalDpi xmlns:a14="http://schemas.microsoft.com/office/drawing/2010/main" val="0"/>
                </a:ext>
              </a:extLst>
            </a:blip>
            <a:srcRect/>
            <a:stretch/>
          </p:blipFill>
          <p:spPr>
            <a:xfrm>
              <a:off x="4556605" y="3621292"/>
              <a:ext cx="1481638" cy="888699"/>
            </a:xfrm>
            <a:prstGeom prst="rect">
              <a:avLst/>
            </a:prstGeom>
          </p:spPr>
        </p:pic>
        <p:pic>
          <p:nvPicPr>
            <p:cNvPr id="10" name="Picture 9" descr="Blue text on a black background&#10;&#10;Description automatically generated">
              <a:extLst>
                <a:ext uri="{FF2B5EF4-FFF2-40B4-BE49-F238E27FC236}">
                  <a16:creationId xmlns:a16="http://schemas.microsoft.com/office/drawing/2014/main" id="{D62B0A32-8FCB-6D2F-808F-FBD8B51869FC}"/>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2962105" y="3882710"/>
              <a:ext cx="1410118" cy="434067"/>
            </a:xfrm>
            <a:prstGeom prst="rect">
              <a:avLst/>
            </a:prstGeom>
          </p:spPr>
        </p:pic>
      </p:grpSp>
      <p:pic>
        <p:nvPicPr>
          <p:cNvPr id="16" name="Picture 15" descr="A map of the state of missouri&#10;&#10;Description automatically generated">
            <a:extLst>
              <a:ext uri="{FF2B5EF4-FFF2-40B4-BE49-F238E27FC236}">
                <a16:creationId xmlns:a16="http://schemas.microsoft.com/office/drawing/2014/main" id="{9A03635D-199A-D600-EAFC-08ECBE17F0C3}"/>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l="2511" r="2450"/>
          <a:stretch/>
        </p:blipFill>
        <p:spPr>
          <a:xfrm>
            <a:off x="1704144" y="1518215"/>
            <a:ext cx="8121112" cy="3401115"/>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1154158811"/>
      </p:ext>
    </p:extLst>
  </p:cSld>
  <p:clrMapOvr>
    <a:masterClrMapping/>
  </p:clrMapOvr>
  <p:extLst>
    <p:ext uri="{DCECCB84-F9BA-43D5-87BE-67443E8EF086}">
      <p15:sldGuideLst xmlns:p15="http://schemas.microsoft.com/office/powerpoint/2012/main">
        <p15:guide id="1" orient="horz" pos="1044">
          <p15:clr>
            <a:srgbClr val="FBAE40"/>
          </p15:clr>
        </p15:guide>
        <p15:guide id="2" pos="312">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Zoom Webinar">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47F97C55-55A1-4CC0-B9E2-07C407555D40}"/>
              </a:ext>
            </a:extLst>
          </p:cNvPr>
          <p:cNvSpPr>
            <a:spLocks noGrp="1"/>
          </p:cNvSpPr>
          <p:nvPr>
            <p:ph type="sldNum" sz="quarter" idx="12"/>
          </p:nvPr>
        </p:nvSpPr>
        <p:spPr/>
        <p:txBody>
          <a:bodyPr/>
          <a:lstStyle>
            <a:lvl1pPr>
              <a:defRPr>
                <a:solidFill>
                  <a:srgbClr val="0073B6"/>
                </a:solidFill>
              </a:defRPr>
            </a:lvl1pPr>
          </a:lstStyle>
          <a:p>
            <a:fld id="{8FCC257D-A786-9244-9E17-CE618C8B9275}" type="slidenum">
              <a:rPr lang="en-US" smtClean="0"/>
              <a:t>‹#›</a:t>
            </a:fld>
            <a:endParaRPr lang="en-US"/>
          </a:p>
        </p:txBody>
      </p:sp>
      <p:sp>
        <p:nvSpPr>
          <p:cNvPr id="8" name="Content Placeholder 7">
            <a:extLst>
              <a:ext uri="{FF2B5EF4-FFF2-40B4-BE49-F238E27FC236}">
                <a16:creationId xmlns:a16="http://schemas.microsoft.com/office/drawing/2014/main" id="{3A9CBE0C-0636-49F7-9759-5C445487430A}"/>
              </a:ext>
            </a:extLst>
          </p:cNvPr>
          <p:cNvSpPr>
            <a:spLocks noGrp="1"/>
          </p:cNvSpPr>
          <p:nvPr>
            <p:ph sz="quarter" idx="13" hasCustomPrompt="1"/>
          </p:nvPr>
        </p:nvSpPr>
        <p:spPr>
          <a:xfrm>
            <a:off x="537362" y="403743"/>
            <a:ext cx="7501493" cy="943832"/>
          </a:xfrm>
        </p:spPr>
        <p:txBody>
          <a:bodyPr>
            <a:noAutofit/>
          </a:bodyPr>
          <a:lstStyle>
            <a:lvl1pPr marL="0" indent="0">
              <a:spcBef>
                <a:spcPts val="0"/>
              </a:spcBef>
              <a:buNone/>
              <a:defRPr sz="4267" spc="0" baseline="0">
                <a:solidFill>
                  <a:srgbClr val="0073B6"/>
                </a:solidFill>
                <a:latin typeface="Nirmala UI" panose="020B0502040204020203" pitchFamily="34" charset="0"/>
                <a:cs typeface="Nirmala UI" panose="020B0502040204020203" pitchFamily="34" charset="0"/>
              </a:defRPr>
            </a:lvl1pPr>
          </a:lstStyle>
          <a:p>
            <a:pPr lvl="0"/>
            <a:r>
              <a:rPr lang="en-US"/>
              <a:t>TITLE PLACEMENT HERE</a:t>
            </a:r>
          </a:p>
        </p:txBody>
      </p:sp>
      <p:sp>
        <p:nvSpPr>
          <p:cNvPr id="10" name="Content Placeholder 7">
            <a:extLst>
              <a:ext uri="{FF2B5EF4-FFF2-40B4-BE49-F238E27FC236}">
                <a16:creationId xmlns:a16="http://schemas.microsoft.com/office/drawing/2014/main" id="{28C059FD-F1E1-4EB9-B7BF-7332C141412E}"/>
              </a:ext>
            </a:extLst>
          </p:cNvPr>
          <p:cNvSpPr>
            <a:spLocks noGrp="1"/>
          </p:cNvSpPr>
          <p:nvPr>
            <p:ph sz="quarter" idx="15"/>
          </p:nvPr>
        </p:nvSpPr>
        <p:spPr>
          <a:xfrm>
            <a:off x="877824" y="1548383"/>
            <a:ext cx="10431536" cy="4303643"/>
          </a:xfrm>
        </p:spPr>
        <p:txBody>
          <a:bodyPr>
            <a:noAutofit/>
          </a:bodyPr>
          <a:lstStyle>
            <a:lvl1pPr marL="0" indent="0">
              <a:spcBef>
                <a:spcPts val="0"/>
              </a:spcBef>
              <a:buNone/>
              <a:defRPr sz="2667" b="0" spc="0" baseline="0">
                <a:solidFill>
                  <a:srgbClr val="0073B6"/>
                </a:solidFill>
                <a:latin typeface="Nirmala UI" panose="020B0502040204020203" pitchFamily="34" charset="0"/>
                <a:cs typeface="Nirmala UI" panose="020B0502040204020203" pitchFamily="34" charset="0"/>
              </a:defRPr>
            </a:lvl1pPr>
          </a:lstStyle>
          <a:p>
            <a:pPr lvl="0"/>
            <a:r>
              <a:rPr lang="en-US"/>
              <a:t>Click to edit Master text styles</a:t>
            </a:r>
          </a:p>
        </p:txBody>
      </p:sp>
      <p:pic>
        <p:nvPicPr>
          <p:cNvPr id="9" name="Picture 2" descr="Screenshot of the webinar icons. Chat icon for posting questions or sharing ideas; raise hand icon for verbally asking a question; Q&amp;A icon to ask a question.">
            <a:extLst>
              <a:ext uri="{FF2B5EF4-FFF2-40B4-BE49-F238E27FC236}">
                <a16:creationId xmlns:a16="http://schemas.microsoft.com/office/drawing/2014/main" id="{F57C0DB7-2154-4543-951E-A5C5409F0BD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8849" y="1208548"/>
            <a:ext cx="10431537" cy="912760"/>
          </a:xfrm>
          <a:prstGeom prst="rect">
            <a:avLst/>
          </a:prstGeom>
          <a:noFill/>
          <a:extLst>
            <a:ext uri="{909E8E84-426E-40DD-AFC4-6F175D3DCCD1}">
              <a14:hiddenFill xmlns:a14="http://schemas.microsoft.com/office/drawing/2010/main">
                <a:solidFill>
                  <a:srgbClr val="FFFFFF"/>
                </a:solidFill>
              </a14:hiddenFill>
            </a:ext>
          </a:extLst>
        </p:spPr>
      </p:pic>
      <p:grpSp>
        <p:nvGrpSpPr>
          <p:cNvPr id="11" name="Group 10">
            <a:extLst>
              <a:ext uri="{FF2B5EF4-FFF2-40B4-BE49-F238E27FC236}">
                <a16:creationId xmlns:a16="http://schemas.microsoft.com/office/drawing/2014/main" id="{9746A85D-2895-42FD-A082-E1ACA44BD230}"/>
              </a:ext>
            </a:extLst>
          </p:cNvPr>
          <p:cNvGrpSpPr/>
          <p:nvPr/>
        </p:nvGrpSpPr>
        <p:grpSpPr>
          <a:xfrm>
            <a:off x="318493" y="369602"/>
            <a:ext cx="9500209" cy="293868"/>
            <a:chOff x="238870" y="277201"/>
            <a:chExt cx="8956648" cy="220401"/>
          </a:xfrm>
        </p:grpSpPr>
        <p:sp>
          <p:nvSpPr>
            <p:cNvPr id="12" name="Rectangle 11">
              <a:extLst>
                <a:ext uri="{FF2B5EF4-FFF2-40B4-BE49-F238E27FC236}">
                  <a16:creationId xmlns:a16="http://schemas.microsoft.com/office/drawing/2014/main" id="{D763D498-D0EE-47B5-8945-FF40FA1F129D}"/>
                </a:ext>
                <a:ext uri="{C183D7F6-B498-43B3-948B-1728B52AA6E4}">
                  <adec:decorative xmlns:adec="http://schemas.microsoft.com/office/drawing/2017/decorative" val="1"/>
                </a:ext>
              </a:extLst>
            </p:cNvPr>
            <p:cNvSpPr/>
            <p:nvPr/>
          </p:nvSpPr>
          <p:spPr>
            <a:xfrm rot="5400000">
              <a:off x="4691588" y="-4175517"/>
              <a:ext cx="51211" cy="8956648"/>
            </a:xfrm>
            <a:prstGeom prst="rect">
              <a:avLst/>
            </a:prstGeom>
            <a:solidFill>
              <a:srgbClr val="D664A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3" name="Isosceles Triangle 12">
              <a:extLst>
                <a:ext uri="{FF2B5EF4-FFF2-40B4-BE49-F238E27FC236}">
                  <a16:creationId xmlns:a16="http://schemas.microsoft.com/office/drawing/2014/main" id="{E22D3D76-B3D5-4C2A-A57E-9E30D9652E11}"/>
                </a:ext>
              </a:extLst>
            </p:cNvPr>
            <p:cNvSpPr/>
            <p:nvPr/>
          </p:nvSpPr>
          <p:spPr>
            <a:xfrm rot="10800000">
              <a:off x="296820" y="322673"/>
              <a:ext cx="166816" cy="174929"/>
            </a:xfrm>
            <a:prstGeom prst="triangle">
              <a:avLst/>
            </a:prstGeom>
            <a:solidFill>
              <a:srgbClr val="D664A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Tree>
    <p:extLst>
      <p:ext uri="{BB962C8B-B14F-4D97-AF65-F5344CB8AC3E}">
        <p14:creationId xmlns:p14="http://schemas.microsoft.com/office/powerpoint/2010/main" val="3123740724"/>
      </p:ext>
    </p:extLst>
  </p:cSld>
  <p:clrMapOvr>
    <a:masterClrMapping/>
  </p:clrMapOvr>
  <p:extLst>
    <p:ext uri="{DCECCB84-F9BA-43D5-87BE-67443E8EF086}">
      <p15:sldGuideLst xmlns:p15="http://schemas.microsoft.com/office/powerpoint/2012/main">
        <p15:guide id="1" orient="horz" pos="1044">
          <p15:clr>
            <a:srgbClr val="FBAE40"/>
          </p15:clr>
        </p15:guide>
        <p15:guide id="2" pos="312">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1_Logistics">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47F97C55-55A1-4CC0-B9E2-07C407555D40}"/>
              </a:ext>
            </a:extLst>
          </p:cNvPr>
          <p:cNvSpPr>
            <a:spLocks noGrp="1"/>
          </p:cNvSpPr>
          <p:nvPr>
            <p:ph type="sldNum" sz="quarter" idx="12"/>
          </p:nvPr>
        </p:nvSpPr>
        <p:spPr/>
        <p:txBody>
          <a:bodyPr/>
          <a:lstStyle>
            <a:lvl1pPr>
              <a:defRPr>
                <a:solidFill>
                  <a:srgbClr val="0073B6"/>
                </a:solidFill>
              </a:defRPr>
            </a:lvl1pPr>
          </a:lstStyle>
          <a:p>
            <a:fld id="{8FCC257D-A786-9244-9E17-CE618C8B9275}" type="slidenum">
              <a:rPr lang="en-US" smtClean="0"/>
              <a:t>‹#›</a:t>
            </a:fld>
            <a:endParaRPr lang="en-US"/>
          </a:p>
        </p:txBody>
      </p:sp>
      <p:sp>
        <p:nvSpPr>
          <p:cNvPr id="8" name="Content Placeholder 7">
            <a:extLst>
              <a:ext uri="{FF2B5EF4-FFF2-40B4-BE49-F238E27FC236}">
                <a16:creationId xmlns:a16="http://schemas.microsoft.com/office/drawing/2014/main" id="{3A9CBE0C-0636-49F7-9759-5C445487430A}"/>
              </a:ext>
            </a:extLst>
          </p:cNvPr>
          <p:cNvSpPr>
            <a:spLocks noGrp="1"/>
          </p:cNvSpPr>
          <p:nvPr>
            <p:ph sz="quarter" idx="13" hasCustomPrompt="1"/>
          </p:nvPr>
        </p:nvSpPr>
        <p:spPr>
          <a:xfrm>
            <a:off x="537362" y="403743"/>
            <a:ext cx="7501493" cy="943832"/>
          </a:xfrm>
        </p:spPr>
        <p:txBody>
          <a:bodyPr>
            <a:noAutofit/>
          </a:bodyPr>
          <a:lstStyle>
            <a:lvl1pPr marL="0" indent="0">
              <a:spcBef>
                <a:spcPts val="0"/>
              </a:spcBef>
              <a:buNone/>
              <a:defRPr sz="4267" spc="0" baseline="0">
                <a:solidFill>
                  <a:srgbClr val="0073B6"/>
                </a:solidFill>
                <a:latin typeface="Nirmala UI" panose="020B0502040204020203" pitchFamily="34" charset="0"/>
                <a:cs typeface="Nirmala UI" panose="020B0502040204020203" pitchFamily="34" charset="0"/>
              </a:defRPr>
            </a:lvl1pPr>
          </a:lstStyle>
          <a:p>
            <a:pPr lvl="0"/>
            <a:r>
              <a:rPr lang="en-US"/>
              <a:t>TITLE PLACEMENT HERE</a:t>
            </a:r>
          </a:p>
        </p:txBody>
      </p:sp>
      <p:sp>
        <p:nvSpPr>
          <p:cNvPr id="10" name="Content Placeholder 7">
            <a:extLst>
              <a:ext uri="{FF2B5EF4-FFF2-40B4-BE49-F238E27FC236}">
                <a16:creationId xmlns:a16="http://schemas.microsoft.com/office/drawing/2014/main" id="{28C059FD-F1E1-4EB9-B7BF-7332C141412E}"/>
              </a:ext>
            </a:extLst>
          </p:cNvPr>
          <p:cNvSpPr>
            <a:spLocks noGrp="1"/>
          </p:cNvSpPr>
          <p:nvPr>
            <p:ph sz="quarter" idx="15"/>
          </p:nvPr>
        </p:nvSpPr>
        <p:spPr>
          <a:xfrm>
            <a:off x="877824" y="1548383"/>
            <a:ext cx="10431536" cy="4303643"/>
          </a:xfrm>
        </p:spPr>
        <p:txBody>
          <a:bodyPr>
            <a:noAutofit/>
          </a:bodyPr>
          <a:lstStyle>
            <a:lvl1pPr marL="0" indent="0">
              <a:spcBef>
                <a:spcPts val="0"/>
              </a:spcBef>
              <a:buNone/>
              <a:defRPr sz="2667" b="0" spc="0" baseline="0">
                <a:solidFill>
                  <a:srgbClr val="0073B6"/>
                </a:solidFill>
                <a:latin typeface="Nirmala UI" panose="020B0502040204020203" pitchFamily="34" charset="0"/>
                <a:cs typeface="Nirmala UI" panose="020B0502040204020203" pitchFamily="34" charset="0"/>
              </a:defRPr>
            </a:lvl1pPr>
          </a:lstStyle>
          <a:p>
            <a:pPr lvl="0"/>
            <a:r>
              <a:rPr lang="en-US"/>
              <a:t>Click to edit Master text styles</a:t>
            </a:r>
          </a:p>
        </p:txBody>
      </p:sp>
      <p:grpSp>
        <p:nvGrpSpPr>
          <p:cNvPr id="11" name="Group 10">
            <a:extLst>
              <a:ext uri="{FF2B5EF4-FFF2-40B4-BE49-F238E27FC236}">
                <a16:creationId xmlns:a16="http://schemas.microsoft.com/office/drawing/2014/main" id="{9746A85D-2895-42FD-A082-E1ACA44BD230}"/>
              </a:ext>
            </a:extLst>
          </p:cNvPr>
          <p:cNvGrpSpPr/>
          <p:nvPr/>
        </p:nvGrpSpPr>
        <p:grpSpPr>
          <a:xfrm>
            <a:off x="318493" y="369602"/>
            <a:ext cx="9500209" cy="293868"/>
            <a:chOff x="238870" y="277201"/>
            <a:chExt cx="8956648" cy="220401"/>
          </a:xfrm>
        </p:grpSpPr>
        <p:sp>
          <p:nvSpPr>
            <p:cNvPr id="12" name="Rectangle 11">
              <a:extLst>
                <a:ext uri="{FF2B5EF4-FFF2-40B4-BE49-F238E27FC236}">
                  <a16:creationId xmlns:a16="http://schemas.microsoft.com/office/drawing/2014/main" id="{D763D498-D0EE-47B5-8945-FF40FA1F129D}"/>
                </a:ext>
                <a:ext uri="{C183D7F6-B498-43B3-948B-1728B52AA6E4}">
                  <adec:decorative xmlns:adec="http://schemas.microsoft.com/office/drawing/2017/decorative" val="1"/>
                </a:ext>
              </a:extLst>
            </p:cNvPr>
            <p:cNvSpPr/>
            <p:nvPr/>
          </p:nvSpPr>
          <p:spPr>
            <a:xfrm rot="5400000">
              <a:off x="4691588" y="-4175517"/>
              <a:ext cx="51211" cy="8956648"/>
            </a:xfrm>
            <a:prstGeom prst="rect">
              <a:avLst/>
            </a:prstGeom>
            <a:solidFill>
              <a:srgbClr val="D664A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3" name="Isosceles Triangle 12">
              <a:extLst>
                <a:ext uri="{FF2B5EF4-FFF2-40B4-BE49-F238E27FC236}">
                  <a16:creationId xmlns:a16="http://schemas.microsoft.com/office/drawing/2014/main" id="{E22D3D76-B3D5-4C2A-A57E-9E30D9652E11}"/>
                </a:ext>
              </a:extLst>
            </p:cNvPr>
            <p:cNvSpPr/>
            <p:nvPr/>
          </p:nvSpPr>
          <p:spPr>
            <a:xfrm rot="10800000">
              <a:off x="296820" y="322673"/>
              <a:ext cx="166816" cy="174929"/>
            </a:xfrm>
            <a:prstGeom prst="triangle">
              <a:avLst/>
            </a:prstGeom>
            <a:solidFill>
              <a:srgbClr val="D664A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pic>
        <p:nvPicPr>
          <p:cNvPr id="2" name="Picture 1" descr="Screen shot of Zoom meeting controls; mute, start video, participants, chat, share screen, record, leave.">
            <a:extLst>
              <a:ext uri="{FF2B5EF4-FFF2-40B4-BE49-F238E27FC236}">
                <a16:creationId xmlns:a16="http://schemas.microsoft.com/office/drawing/2014/main" id="{855A33DA-5115-4920-8C18-649CCA606F2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7824" y="1480557"/>
            <a:ext cx="10431536" cy="6954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07549856"/>
      </p:ext>
    </p:extLst>
  </p:cSld>
  <p:clrMapOvr>
    <a:masterClrMapping/>
  </p:clrMapOvr>
  <p:extLst>
    <p:ext uri="{DCECCB84-F9BA-43D5-87BE-67443E8EF086}">
      <p15:sldGuideLst xmlns:p15="http://schemas.microsoft.com/office/powerpoint/2012/main">
        <p15:guide id="1" orient="horz" pos="1044">
          <p15:clr>
            <a:srgbClr val="FBAE40"/>
          </p15:clr>
        </p15:guide>
        <p15:guide id="2" pos="312">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1_Footer-only">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47F97C55-55A1-4CC0-B9E2-07C407555D40}"/>
              </a:ext>
            </a:extLst>
          </p:cNvPr>
          <p:cNvSpPr>
            <a:spLocks noGrp="1"/>
          </p:cNvSpPr>
          <p:nvPr>
            <p:ph type="sldNum" sz="quarter" idx="12"/>
          </p:nvPr>
        </p:nvSpPr>
        <p:spPr/>
        <p:txBody>
          <a:bodyPr/>
          <a:lstStyle/>
          <a:p>
            <a:fld id="{8FCC257D-A786-9244-9E17-CE618C8B9275}" type="slidenum">
              <a:rPr lang="en-US" smtClean="0"/>
              <a:t>‹#›</a:t>
            </a:fld>
            <a:endParaRPr lang="en-US"/>
          </a:p>
        </p:txBody>
      </p:sp>
    </p:spTree>
    <p:extLst>
      <p:ext uri="{BB962C8B-B14F-4D97-AF65-F5344CB8AC3E}">
        <p14:creationId xmlns:p14="http://schemas.microsoft.com/office/powerpoint/2010/main" val="1528530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2">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A438F644-DB03-4EF6-BFD2-7B9C0DB7CB7E}"/>
              </a:ext>
            </a:extLst>
          </p:cNvPr>
          <p:cNvSpPr>
            <a:spLocks noGrp="1"/>
          </p:cNvSpPr>
          <p:nvPr>
            <p:ph type="ftr" sz="quarter" idx="11"/>
          </p:nvPr>
        </p:nvSpPr>
        <p:spPr>
          <a:xfrm>
            <a:off x="934904" y="6478274"/>
            <a:ext cx="4114800" cy="366183"/>
          </a:xfrm>
          <a:prstGeom prst="rect">
            <a:avLst/>
          </a:prstGeom>
        </p:spPr>
        <p:txBody>
          <a:bodyPr/>
          <a:lstStyle/>
          <a:p>
            <a:r>
              <a:rPr lang="en-US"/>
              <a:t>DRAFT</a:t>
            </a:r>
          </a:p>
        </p:txBody>
      </p:sp>
      <p:sp>
        <p:nvSpPr>
          <p:cNvPr id="5" name="Rectangle 4">
            <a:extLst>
              <a:ext uri="{FF2B5EF4-FFF2-40B4-BE49-F238E27FC236}">
                <a16:creationId xmlns:a16="http://schemas.microsoft.com/office/drawing/2014/main" id="{AFFC4A9E-E9F7-42EB-8C6D-E928D3A87840}"/>
              </a:ext>
            </a:extLst>
          </p:cNvPr>
          <p:cNvSpPr/>
          <p:nvPr/>
        </p:nvSpPr>
        <p:spPr>
          <a:xfrm>
            <a:off x="1"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 name="Slide Number Placeholder 3">
            <a:extLst>
              <a:ext uri="{FF2B5EF4-FFF2-40B4-BE49-F238E27FC236}">
                <a16:creationId xmlns:a16="http://schemas.microsoft.com/office/drawing/2014/main" id="{47F97C55-55A1-4CC0-B9E2-07C407555D40}"/>
              </a:ext>
            </a:extLst>
          </p:cNvPr>
          <p:cNvSpPr>
            <a:spLocks noGrp="1"/>
          </p:cNvSpPr>
          <p:nvPr>
            <p:ph type="sldNum" sz="quarter" idx="12"/>
          </p:nvPr>
        </p:nvSpPr>
        <p:spPr/>
        <p:txBody>
          <a:bodyPr/>
          <a:lstStyle/>
          <a:p>
            <a:fld id="{8FCC257D-A786-9244-9E17-CE618C8B9275}" type="slidenum">
              <a:rPr lang="en-US" smtClean="0"/>
              <a:t>‹#›</a:t>
            </a:fld>
            <a:endParaRPr lang="en-US"/>
          </a:p>
        </p:txBody>
      </p:sp>
    </p:spTree>
    <p:extLst>
      <p:ext uri="{BB962C8B-B14F-4D97-AF65-F5344CB8AC3E}">
        <p14:creationId xmlns:p14="http://schemas.microsoft.com/office/powerpoint/2010/main" val="699291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Section Title 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81778435-0220-4D13-AFB0-A503C53D1B7B}"/>
              </a:ext>
              <a:ext uri="{C183D7F6-B498-43B3-948B-1728B52AA6E4}">
                <adec:decorative xmlns:adec="http://schemas.microsoft.com/office/drawing/2017/decorative" val="1"/>
              </a:ext>
            </a:extLst>
          </p:cNvPr>
          <p:cNvSpPr/>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 name="Rectangle 1">
            <a:extLst>
              <a:ext uri="{FF2B5EF4-FFF2-40B4-BE49-F238E27FC236}">
                <a16:creationId xmlns:a16="http://schemas.microsoft.com/office/drawing/2014/main" id="{2917C918-522F-419D-9882-F136F424A54A}"/>
              </a:ext>
              <a:ext uri="{C183D7F6-B498-43B3-948B-1728B52AA6E4}">
                <adec:decorative xmlns:adec="http://schemas.microsoft.com/office/drawing/2017/decorative" val="1"/>
              </a:ext>
            </a:extLst>
          </p:cNvPr>
          <p:cNvSpPr/>
          <p:nvPr/>
        </p:nvSpPr>
        <p:spPr>
          <a:xfrm flipH="1" flipV="1">
            <a:off x="5417" y="0"/>
            <a:ext cx="12192000" cy="2668160"/>
          </a:xfrm>
          <a:prstGeom prst="rect">
            <a:avLst/>
          </a:prstGeom>
          <a:blipFill>
            <a:blip r:embed="rId2" cstate="print">
              <a:extLst>
                <a:ext uri="{28A0092B-C50C-407E-A947-70E740481C1C}">
                  <a14:useLocalDpi xmlns:a14="http://schemas.microsoft.com/office/drawing/2010/main" val="0"/>
                </a:ext>
              </a:extLst>
            </a:blip>
            <a:srcRect/>
            <a:stretch>
              <a:fillRect l="80" t="-43339" r="-80" b="-113693"/>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7" name="Rectangle 16">
            <a:extLst>
              <a:ext uri="{FF2B5EF4-FFF2-40B4-BE49-F238E27FC236}">
                <a16:creationId xmlns:a16="http://schemas.microsoft.com/office/drawing/2014/main" id="{3370C34B-E929-4CB6-B24A-AB302E13DC93}"/>
              </a:ext>
              <a:ext uri="{C183D7F6-B498-43B3-948B-1728B52AA6E4}">
                <adec:decorative xmlns:adec="http://schemas.microsoft.com/office/drawing/2017/decorative" val="1"/>
              </a:ext>
            </a:extLst>
          </p:cNvPr>
          <p:cNvSpPr/>
          <p:nvPr/>
        </p:nvSpPr>
        <p:spPr>
          <a:xfrm rot="5400000">
            <a:off x="6067958" y="-3404516"/>
            <a:ext cx="68281" cy="12204192"/>
          </a:xfrm>
          <a:prstGeom prst="rect">
            <a:avLst/>
          </a:prstGeom>
          <a:solidFill>
            <a:srgbClr val="D664A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nvGrpSpPr>
          <p:cNvPr id="5" name="Group 4" descr="H.Q.I.N. Logo">
            <a:extLst>
              <a:ext uri="{FF2B5EF4-FFF2-40B4-BE49-F238E27FC236}">
                <a16:creationId xmlns:a16="http://schemas.microsoft.com/office/drawing/2014/main" id="{E4201AE3-1BB6-4243-BDF3-10493910658E}"/>
              </a:ext>
            </a:extLst>
          </p:cNvPr>
          <p:cNvGrpSpPr/>
          <p:nvPr/>
        </p:nvGrpSpPr>
        <p:grpSpPr>
          <a:xfrm>
            <a:off x="610635" y="856276"/>
            <a:ext cx="3061020" cy="1254507"/>
            <a:chOff x="5876802" y="3070673"/>
            <a:chExt cx="2496254" cy="986133"/>
          </a:xfrm>
        </p:grpSpPr>
        <p:pic>
          <p:nvPicPr>
            <p:cNvPr id="6" name="Picture 5">
              <a:extLst>
                <a:ext uri="{FF2B5EF4-FFF2-40B4-BE49-F238E27FC236}">
                  <a16:creationId xmlns:a16="http://schemas.microsoft.com/office/drawing/2014/main" id="{589D209E-57C5-4F39-98F9-D1FEFDDF35CB}"/>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876802" y="3898175"/>
              <a:ext cx="2491281" cy="158631"/>
            </a:xfrm>
            <a:prstGeom prst="rect">
              <a:avLst/>
            </a:prstGeom>
          </p:spPr>
        </p:pic>
        <p:pic>
          <p:nvPicPr>
            <p:cNvPr id="7" name="Picture 6" descr="A close up of a logo&#10;&#10;Description automatically generated">
              <a:extLst>
                <a:ext uri="{FF2B5EF4-FFF2-40B4-BE49-F238E27FC236}">
                  <a16:creationId xmlns:a16="http://schemas.microsoft.com/office/drawing/2014/main" id="{7DC44C7A-CC9B-4480-8BEE-912743301829}"/>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5880478" y="3108627"/>
              <a:ext cx="685355" cy="685355"/>
            </a:xfrm>
            <a:prstGeom prst="rect">
              <a:avLst/>
            </a:prstGeom>
          </p:spPr>
        </p:pic>
        <p:pic>
          <p:nvPicPr>
            <p:cNvPr id="8" name="Picture 7">
              <a:extLst>
                <a:ext uri="{FF2B5EF4-FFF2-40B4-BE49-F238E27FC236}">
                  <a16:creationId xmlns:a16="http://schemas.microsoft.com/office/drawing/2014/main" id="{1814931D-23E1-4B35-9BB9-D96039A81B05}"/>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7431771" y="3104140"/>
              <a:ext cx="184671" cy="158660"/>
            </a:xfrm>
            <a:prstGeom prst="rect">
              <a:avLst/>
            </a:prstGeom>
          </p:spPr>
        </p:pic>
        <p:pic>
          <p:nvPicPr>
            <p:cNvPr id="9" name="Picture 8">
              <a:extLst>
                <a:ext uri="{FF2B5EF4-FFF2-40B4-BE49-F238E27FC236}">
                  <a16:creationId xmlns:a16="http://schemas.microsoft.com/office/drawing/2014/main" id="{830B533D-92F7-4E38-906B-BB61267B37E2}"/>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189432" y="3108623"/>
              <a:ext cx="183624" cy="685355"/>
            </a:xfrm>
            <a:prstGeom prst="rect">
              <a:avLst/>
            </a:prstGeom>
          </p:spPr>
        </p:pic>
        <p:pic>
          <p:nvPicPr>
            <p:cNvPr id="10" name="Picture 9" descr="A close up of a logo&#10;&#10;Description automatically generated">
              <a:extLst>
                <a:ext uri="{FF2B5EF4-FFF2-40B4-BE49-F238E27FC236}">
                  <a16:creationId xmlns:a16="http://schemas.microsoft.com/office/drawing/2014/main" id="{6341E0BF-7029-400A-A645-4E87227DC19A}"/>
                </a:ext>
              </a:extLst>
            </p:cNvPr>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7406874" y="3249275"/>
              <a:ext cx="962847" cy="540636"/>
            </a:xfrm>
            <a:prstGeom prst="rect">
              <a:avLst/>
            </a:prstGeom>
          </p:spPr>
        </p:pic>
        <p:pic>
          <p:nvPicPr>
            <p:cNvPr id="11" name="Picture 10">
              <a:extLst>
                <a:ext uri="{FF2B5EF4-FFF2-40B4-BE49-F238E27FC236}">
                  <a16:creationId xmlns:a16="http://schemas.microsoft.com/office/drawing/2014/main" id="{EEE2B436-BF8F-41E1-999F-1D709A3281B1}"/>
                </a:ext>
              </a:extLst>
            </p:cNvPr>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6631122" y="3070673"/>
              <a:ext cx="706711" cy="727573"/>
            </a:xfrm>
            <a:prstGeom prst="rect">
              <a:avLst/>
            </a:prstGeom>
          </p:spPr>
        </p:pic>
        <p:pic>
          <p:nvPicPr>
            <p:cNvPr id="12" name="Picture 11">
              <a:extLst>
                <a:ext uri="{FF2B5EF4-FFF2-40B4-BE49-F238E27FC236}">
                  <a16:creationId xmlns:a16="http://schemas.microsoft.com/office/drawing/2014/main" id="{109B8B1D-A332-4F08-8851-7DB516022716}"/>
                </a:ext>
              </a:extLst>
            </p:cNvPr>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6854183" y="3249290"/>
              <a:ext cx="1114119" cy="597315"/>
            </a:xfrm>
            <a:prstGeom prst="rect">
              <a:avLst/>
            </a:prstGeom>
          </p:spPr>
        </p:pic>
        <p:pic>
          <p:nvPicPr>
            <p:cNvPr id="13" name="Picture 12">
              <a:extLst>
                <a:ext uri="{FF2B5EF4-FFF2-40B4-BE49-F238E27FC236}">
                  <a16:creationId xmlns:a16="http://schemas.microsoft.com/office/drawing/2014/main" id="{5C4343D3-6745-4549-98B2-3B6F09AA5F8E}"/>
                </a:ext>
              </a:extLst>
            </p:cNvPr>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7754107" y="3346761"/>
              <a:ext cx="184671" cy="444768"/>
            </a:xfrm>
            <a:prstGeom prst="rect">
              <a:avLst/>
            </a:prstGeom>
          </p:spPr>
        </p:pic>
        <p:pic>
          <p:nvPicPr>
            <p:cNvPr id="14" name="Picture 13">
              <a:extLst>
                <a:ext uri="{FF2B5EF4-FFF2-40B4-BE49-F238E27FC236}">
                  <a16:creationId xmlns:a16="http://schemas.microsoft.com/office/drawing/2014/main" id="{5D7664B6-201B-41B2-9F5F-C69F1AB9BB4B}"/>
                </a:ext>
              </a:extLst>
            </p:cNvPr>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7754106" y="3108621"/>
              <a:ext cx="184671" cy="158660"/>
            </a:xfrm>
            <a:prstGeom prst="rect">
              <a:avLst/>
            </a:prstGeom>
          </p:spPr>
        </p:pic>
        <p:pic>
          <p:nvPicPr>
            <p:cNvPr id="15" name="Picture 14">
              <a:extLst>
                <a:ext uri="{FF2B5EF4-FFF2-40B4-BE49-F238E27FC236}">
                  <a16:creationId xmlns:a16="http://schemas.microsoft.com/office/drawing/2014/main" id="{21C9807B-5AB0-4370-B4ED-C2416CAE1601}"/>
                </a:ext>
              </a:extLst>
            </p:cNvPr>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7431771" y="3349210"/>
              <a:ext cx="184671" cy="444768"/>
            </a:xfrm>
            <a:prstGeom prst="rect">
              <a:avLst/>
            </a:prstGeom>
          </p:spPr>
        </p:pic>
      </p:grpSp>
      <p:sp>
        <p:nvSpPr>
          <p:cNvPr id="20" name="Content Placeholder 7">
            <a:extLst>
              <a:ext uri="{FF2B5EF4-FFF2-40B4-BE49-F238E27FC236}">
                <a16:creationId xmlns:a16="http://schemas.microsoft.com/office/drawing/2014/main" id="{92C7229D-519A-4A16-AC89-E5DD214636B8}"/>
              </a:ext>
            </a:extLst>
          </p:cNvPr>
          <p:cNvSpPr>
            <a:spLocks noGrp="1"/>
          </p:cNvSpPr>
          <p:nvPr>
            <p:ph sz="quarter" idx="13" hasCustomPrompt="1"/>
          </p:nvPr>
        </p:nvSpPr>
        <p:spPr>
          <a:xfrm>
            <a:off x="486135" y="3429001"/>
            <a:ext cx="10685027" cy="1832811"/>
          </a:xfrm>
        </p:spPr>
        <p:txBody>
          <a:bodyPr>
            <a:noAutofit/>
          </a:bodyPr>
          <a:lstStyle>
            <a:lvl1pPr marL="0" indent="0">
              <a:spcBef>
                <a:spcPts val="0"/>
              </a:spcBef>
              <a:buNone/>
              <a:defRPr sz="6400" spc="0" baseline="0">
                <a:solidFill>
                  <a:srgbClr val="0073B6"/>
                </a:solidFill>
                <a:latin typeface="Nirmala UI" panose="020B0502040204020203" pitchFamily="34" charset="0"/>
                <a:cs typeface="Nirmala UI" panose="020B0502040204020203" pitchFamily="34" charset="0"/>
              </a:defRPr>
            </a:lvl1pPr>
          </a:lstStyle>
          <a:p>
            <a:pPr lvl="0"/>
            <a:r>
              <a:rPr lang="en-US"/>
              <a:t>TITLE PLACEMENT</a:t>
            </a:r>
          </a:p>
          <a:p>
            <a:pPr lvl="0"/>
            <a:r>
              <a:rPr lang="en-US"/>
              <a:t>GOES HERE</a:t>
            </a:r>
          </a:p>
        </p:txBody>
      </p:sp>
      <p:sp>
        <p:nvSpPr>
          <p:cNvPr id="18" name="Content Placeholder 7">
            <a:extLst>
              <a:ext uri="{FF2B5EF4-FFF2-40B4-BE49-F238E27FC236}">
                <a16:creationId xmlns:a16="http://schemas.microsoft.com/office/drawing/2014/main" id="{7CDA88F8-2C86-4E96-BFAC-D21E725669E7}"/>
              </a:ext>
            </a:extLst>
          </p:cNvPr>
          <p:cNvSpPr>
            <a:spLocks noGrp="1"/>
          </p:cNvSpPr>
          <p:nvPr>
            <p:ph sz="quarter" idx="14" hasCustomPrompt="1"/>
          </p:nvPr>
        </p:nvSpPr>
        <p:spPr>
          <a:xfrm>
            <a:off x="486135" y="5332411"/>
            <a:ext cx="7501493" cy="867619"/>
          </a:xfrm>
        </p:spPr>
        <p:txBody>
          <a:bodyPr>
            <a:noAutofit/>
          </a:bodyPr>
          <a:lstStyle>
            <a:lvl1pPr marL="0" indent="0">
              <a:spcBef>
                <a:spcPts val="0"/>
              </a:spcBef>
              <a:buNone/>
              <a:defRPr sz="1867" spc="0" baseline="0">
                <a:solidFill>
                  <a:srgbClr val="0073B6"/>
                </a:solidFill>
                <a:latin typeface="Nirmala UI" panose="020B0502040204020203" pitchFamily="34" charset="0"/>
                <a:cs typeface="Nirmala UI" panose="020B0502040204020203" pitchFamily="34" charset="0"/>
              </a:defRPr>
            </a:lvl1pPr>
          </a:lstStyle>
          <a:p>
            <a:pPr lvl="0"/>
            <a:r>
              <a:rPr lang="en-US"/>
              <a:t>Month, Day, Year</a:t>
            </a:r>
          </a:p>
        </p:txBody>
      </p:sp>
      <p:pic>
        <p:nvPicPr>
          <p:cNvPr id="4" name="Picture 3" descr="Quality Improvement Organizations Program Logo">
            <a:extLst>
              <a:ext uri="{FF2B5EF4-FFF2-40B4-BE49-F238E27FC236}">
                <a16:creationId xmlns:a16="http://schemas.microsoft.com/office/drawing/2014/main" id="{0FD60EDC-A77B-4183-B0B8-D0AD1F872C42}"/>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9865519" y="6135800"/>
            <a:ext cx="1856852" cy="486113"/>
          </a:xfrm>
          <a:prstGeom prst="rect">
            <a:avLst/>
          </a:prstGeom>
        </p:spPr>
      </p:pic>
    </p:spTree>
    <p:extLst>
      <p:ext uri="{BB962C8B-B14F-4D97-AF65-F5344CB8AC3E}">
        <p14:creationId xmlns:p14="http://schemas.microsoft.com/office/powerpoint/2010/main" val="420992294"/>
      </p:ext>
    </p:extLst>
  </p:cSld>
  <p:clrMapOvr>
    <a:masterClrMapping/>
  </p:clrMapOvr>
  <p:extLst>
    <p:ext uri="{DCECCB84-F9BA-43D5-87BE-67443E8EF086}">
      <p15:sldGuideLst xmlns:p15="http://schemas.microsoft.com/office/powerpoint/2012/main">
        <p15:guide id="1" orient="horz" pos="900">
          <p15:clr>
            <a:srgbClr val="FBAE40"/>
          </p15:clr>
        </p15:guide>
        <p15:guide id="2" pos="288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Section Title Slide 2">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81778435-0220-4D13-AFB0-A503C53D1B7B}"/>
              </a:ext>
              <a:ext uri="{C183D7F6-B498-43B3-948B-1728B52AA6E4}">
                <adec:decorative xmlns:adec="http://schemas.microsoft.com/office/drawing/2017/decorative" val="1"/>
              </a:ext>
            </a:extLst>
          </p:cNvPr>
          <p:cNvSpPr/>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7" name="Rectangle 16">
            <a:extLst>
              <a:ext uri="{FF2B5EF4-FFF2-40B4-BE49-F238E27FC236}">
                <a16:creationId xmlns:a16="http://schemas.microsoft.com/office/drawing/2014/main" id="{3370C34B-E929-4CB6-B24A-AB302E13DC93}"/>
              </a:ext>
              <a:ext uri="{C183D7F6-B498-43B3-948B-1728B52AA6E4}">
                <adec:decorative xmlns:adec="http://schemas.microsoft.com/office/drawing/2017/decorative" val="1"/>
              </a:ext>
            </a:extLst>
          </p:cNvPr>
          <p:cNvSpPr/>
          <p:nvPr/>
        </p:nvSpPr>
        <p:spPr>
          <a:xfrm>
            <a:off x="4152749" y="0"/>
            <a:ext cx="68281" cy="6864096"/>
          </a:xfrm>
          <a:prstGeom prst="rect">
            <a:avLst/>
          </a:prstGeom>
          <a:solidFill>
            <a:srgbClr val="D664A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6" name="Rectangle 15">
            <a:extLst>
              <a:ext uri="{FF2B5EF4-FFF2-40B4-BE49-F238E27FC236}">
                <a16:creationId xmlns:a16="http://schemas.microsoft.com/office/drawing/2014/main" id="{752F0C3E-B2C2-4F1A-9E59-3A12C252A921}"/>
              </a:ext>
              <a:ext uri="{C183D7F6-B498-43B3-948B-1728B52AA6E4}">
                <adec:decorative xmlns:adec="http://schemas.microsoft.com/office/drawing/2017/decorative" val="1"/>
              </a:ext>
            </a:extLst>
          </p:cNvPr>
          <p:cNvSpPr/>
          <p:nvPr/>
        </p:nvSpPr>
        <p:spPr>
          <a:xfrm flipH="1" flipV="1">
            <a:off x="1" y="-29496"/>
            <a:ext cx="4152748" cy="6888480"/>
          </a:xfrm>
          <a:prstGeom prst="rect">
            <a:avLst/>
          </a:prstGeom>
          <a:blipFill>
            <a:blip r:embed="rId2" cstate="print">
              <a:extLst>
                <a:ext uri="{28A0092B-C50C-407E-A947-70E740481C1C}">
                  <a14:useLocalDpi xmlns:a14="http://schemas.microsoft.com/office/drawing/2010/main" val="0"/>
                </a:ext>
              </a:extLst>
            </a:blip>
            <a:srcRect/>
            <a:stretch>
              <a:fillRect l="-193589" t="-156" r="-1305" b="156"/>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nvGrpSpPr>
          <p:cNvPr id="5" name="Group 4" descr="H.Q.I.N. Logo">
            <a:extLst>
              <a:ext uri="{FF2B5EF4-FFF2-40B4-BE49-F238E27FC236}">
                <a16:creationId xmlns:a16="http://schemas.microsoft.com/office/drawing/2014/main" id="{E4201AE3-1BB6-4243-BDF3-10493910658E}"/>
              </a:ext>
            </a:extLst>
          </p:cNvPr>
          <p:cNvGrpSpPr/>
          <p:nvPr/>
        </p:nvGrpSpPr>
        <p:grpSpPr>
          <a:xfrm>
            <a:off x="541811" y="4659357"/>
            <a:ext cx="3061020" cy="1254507"/>
            <a:chOff x="5876802" y="3070673"/>
            <a:chExt cx="2496254" cy="986133"/>
          </a:xfrm>
        </p:grpSpPr>
        <p:pic>
          <p:nvPicPr>
            <p:cNvPr id="6" name="Picture 5">
              <a:extLst>
                <a:ext uri="{FF2B5EF4-FFF2-40B4-BE49-F238E27FC236}">
                  <a16:creationId xmlns:a16="http://schemas.microsoft.com/office/drawing/2014/main" id="{589D209E-57C5-4F39-98F9-D1FEFDDF35CB}"/>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876802" y="3898175"/>
              <a:ext cx="2491281" cy="158631"/>
            </a:xfrm>
            <a:prstGeom prst="rect">
              <a:avLst/>
            </a:prstGeom>
          </p:spPr>
        </p:pic>
        <p:pic>
          <p:nvPicPr>
            <p:cNvPr id="7" name="Picture 6" descr="A close up of a logo&#10;&#10;Description automatically generated">
              <a:extLst>
                <a:ext uri="{FF2B5EF4-FFF2-40B4-BE49-F238E27FC236}">
                  <a16:creationId xmlns:a16="http://schemas.microsoft.com/office/drawing/2014/main" id="{7DC44C7A-CC9B-4480-8BEE-912743301829}"/>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5880478" y="3108627"/>
              <a:ext cx="685355" cy="685355"/>
            </a:xfrm>
            <a:prstGeom prst="rect">
              <a:avLst/>
            </a:prstGeom>
          </p:spPr>
        </p:pic>
        <p:pic>
          <p:nvPicPr>
            <p:cNvPr id="8" name="Picture 7">
              <a:extLst>
                <a:ext uri="{FF2B5EF4-FFF2-40B4-BE49-F238E27FC236}">
                  <a16:creationId xmlns:a16="http://schemas.microsoft.com/office/drawing/2014/main" id="{1814931D-23E1-4B35-9BB9-D96039A81B05}"/>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7431771" y="3104140"/>
              <a:ext cx="184671" cy="158660"/>
            </a:xfrm>
            <a:prstGeom prst="rect">
              <a:avLst/>
            </a:prstGeom>
          </p:spPr>
        </p:pic>
        <p:pic>
          <p:nvPicPr>
            <p:cNvPr id="9" name="Picture 8">
              <a:extLst>
                <a:ext uri="{FF2B5EF4-FFF2-40B4-BE49-F238E27FC236}">
                  <a16:creationId xmlns:a16="http://schemas.microsoft.com/office/drawing/2014/main" id="{830B533D-92F7-4E38-906B-BB61267B37E2}"/>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189432" y="3108623"/>
              <a:ext cx="183624" cy="685355"/>
            </a:xfrm>
            <a:prstGeom prst="rect">
              <a:avLst/>
            </a:prstGeom>
          </p:spPr>
        </p:pic>
        <p:pic>
          <p:nvPicPr>
            <p:cNvPr id="10" name="Picture 9" descr="A close up of a logo&#10;&#10;Description automatically generated">
              <a:extLst>
                <a:ext uri="{FF2B5EF4-FFF2-40B4-BE49-F238E27FC236}">
                  <a16:creationId xmlns:a16="http://schemas.microsoft.com/office/drawing/2014/main" id="{6341E0BF-7029-400A-A645-4E87227DC19A}"/>
                </a:ext>
              </a:extLst>
            </p:cNvPr>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7406874" y="3249275"/>
              <a:ext cx="962847" cy="540636"/>
            </a:xfrm>
            <a:prstGeom prst="rect">
              <a:avLst/>
            </a:prstGeom>
          </p:spPr>
        </p:pic>
        <p:pic>
          <p:nvPicPr>
            <p:cNvPr id="11" name="Picture 10">
              <a:extLst>
                <a:ext uri="{FF2B5EF4-FFF2-40B4-BE49-F238E27FC236}">
                  <a16:creationId xmlns:a16="http://schemas.microsoft.com/office/drawing/2014/main" id="{EEE2B436-BF8F-41E1-999F-1D709A3281B1}"/>
                </a:ext>
              </a:extLst>
            </p:cNvPr>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6631122" y="3070673"/>
              <a:ext cx="706711" cy="727573"/>
            </a:xfrm>
            <a:prstGeom prst="rect">
              <a:avLst/>
            </a:prstGeom>
          </p:spPr>
        </p:pic>
        <p:pic>
          <p:nvPicPr>
            <p:cNvPr id="12" name="Picture 11">
              <a:extLst>
                <a:ext uri="{FF2B5EF4-FFF2-40B4-BE49-F238E27FC236}">
                  <a16:creationId xmlns:a16="http://schemas.microsoft.com/office/drawing/2014/main" id="{109B8B1D-A332-4F08-8851-7DB516022716}"/>
                </a:ext>
              </a:extLst>
            </p:cNvPr>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6854183" y="3249290"/>
              <a:ext cx="1114119" cy="597315"/>
            </a:xfrm>
            <a:prstGeom prst="rect">
              <a:avLst/>
            </a:prstGeom>
          </p:spPr>
        </p:pic>
        <p:pic>
          <p:nvPicPr>
            <p:cNvPr id="13" name="Picture 12">
              <a:extLst>
                <a:ext uri="{FF2B5EF4-FFF2-40B4-BE49-F238E27FC236}">
                  <a16:creationId xmlns:a16="http://schemas.microsoft.com/office/drawing/2014/main" id="{5C4343D3-6745-4549-98B2-3B6F09AA5F8E}"/>
                </a:ext>
              </a:extLst>
            </p:cNvPr>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7754107" y="3346761"/>
              <a:ext cx="184671" cy="444768"/>
            </a:xfrm>
            <a:prstGeom prst="rect">
              <a:avLst/>
            </a:prstGeom>
          </p:spPr>
        </p:pic>
        <p:pic>
          <p:nvPicPr>
            <p:cNvPr id="14" name="Picture 13">
              <a:extLst>
                <a:ext uri="{FF2B5EF4-FFF2-40B4-BE49-F238E27FC236}">
                  <a16:creationId xmlns:a16="http://schemas.microsoft.com/office/drawing/2014/main" id="{5D7664B6-201B-41B2-9F5F-C69F1AB9BB4B}"/>
                </a:ext>
              </a:extLst>
            </p:cNvPr>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7754106" y="3108621"/>
              <a:ext cx="184671" cy="158660"/>
            </a:xfrm>
            <a:prstGeom prst="rect">
              <a:avLst/>
            </a:prstGeom>
          </p:spPr>
        </p:pic>
        <p:pic>
          <p:nvPicPr>
            <p:cNvPr id="15" name="Picture 14">
              <a:extLst>
                <a:ext uri="{FF2B5EF4-FFF2-40B4-BE49-F238E27FC236}">
                  <a16:creationId xmlns:a16="http://schemas.microsoft.com/office/drawing/2014/main" id="{21C9807B-5AB0-4370-B4ED-C2416CAE1601}"/>
                </a:ext>
              </a:extLst>
            </p:cNvPr>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7431771" y="3349210"/>
              <a:ext cx="184671" cy="444768"/>
            </a:xfrm>
            <a:prstGeom prst="rect">
              <a:avLst/>
            </a:prstGeom>
          </p:spPr>
        </p:pic>
      </p:grpSp>
      <p:sp>
        <p:nvSpPr>
          <p:cNvPr id="20" name="Content Placeholder 7">
            <a:extLst>
              <a:ext uri="{FF2B5EF4-FFF2-40B4-BE49-F238E27FC236}">
                <a16:creationId xmlns:a16="http://schemas.microsoft.com/office/drawing/2014/main" id="{92C7229D-519A-4A16-AC89-E5DD214636B8}"/>
              </a:ext>
            </a:extLst>
          </p:cNvPr>
          <p:cNvSpPr>
            <a:spLocks noGrp="1"/>
          </p:cNvSpPr>
          <p:nvPr>
            <p:ph sz="quarter" idx="13" hasCustomPrompt="1"/>
          </p:nvPr>
        </p:nvSpPr>
        <p:spPr>
          <a:xfrm>
            <a:off x="4593340" y="3699160"/>
            <a:ext cx="7052341" cy="1832811"/>
          </a:xfrm>
        </p:spPr>
        <p:txBody>
          <a:bodyPr>
            <a:noAutofit/>
          </a:bodyPr>
          <a:lstStyle>
            <a:lvl1pPr marL="0" indent="0">
              <a:spcBef>
                <a:spcPts val="0"/>
              </a:spcBef>
              <a:buNone/>
              <a:defRPr sz="5867" spc="0" baseline="0">
                <a:solidFill>
                  <a:srgbClr val="0073B6"/>
                </a:solidFill>
                <a:latin typeface="Nirmala UI" panose="020B0502040204020203" pitchFamily="34" charset="0"/>
                <a:cs typeface="Nirmala UI" panose="020B0502040204020203" pitchFamily="34" charset="0"/>
              </a:defRPr>
            </a:lvl1pPr>
          </a:lstStyle>
          <a:p>
            <a:pPr lvl="0"/>
            <a:r>
              <a:rPr lang="en-US"/>
              <a:t>SECTION HEADER</a:t>
            </a:r>
          </a:p>
          <a:p>
            <a:pPr lvl="0"/>
            <a:r>
              <a:rPr lang="en-US"/>
              <a:t>GOES HERE</a:t>
            </a:r>
          </a:p>
        </p:txBody>
      </p:sp>
      <p:sp>
        <p:nvSpPr>
          <p:cNvPr id="18" name="Content Placeholder 7">
            <a:extLst>
              <a:ext uri="{FF2B5EF4-FFF2-40B4-BE49-F238E27FC236}">
                <a16:creationId xmlns:a16="http://schemas.microsoft.com/office/drawing/2014/main" id="{7CDA88F8-2C86-4E96-BFAC-D21E725669E7}"/>
              </a:ext>
            </a:extLst>
          </p:cNvPr>
          <p:cNvSpPr>
            <a:spLocks noGrp="1"/>
          </p:cNvSpPr>
          <p:nvPr>
            <p:ph sz="quarter" idx="14" hasCustomPrompt="1"/>
          </p:nvPr>
        </p:nvSpPr>
        <p:spPr>
          <a:xfrm>
            <a:off x="4593340" y="5602569"/>
            <a:ext cx="5416725" cy="867619"/>
          </a:xfrm>
        </p:spPr>
        <p:txBody>
          <a:bodyPr>
            <a:noAutofit/>
          </a:bodyPr>
          <a:lstStyle>
            <a:lvl1pPr marL="0" indent="0">
              <a:spcBef>
                <a:spcPts val="0"/>
              </a:spcBef>
              <a:buNone/>
              <a:defRPr sz="1867" spc="0" baseline="0">
                <a:solidFill>
                  <a:srgbClr val="0073B6"/>
                </a:solidFill>
                <a:latin typeface="Nirmala UI" panose="020B0502040204020203" pitchFamily="34" charset="0"/>
                <a:cs typeface="Nirmala UI" panose="020B0502040204020203" pitchFamily="34" charset="0"/>
              </a:defRPr>
            </a:lvl1pPr>
          </a:lstStyle>
          <a:p>
            <a:pPr lvl="0"/>
            <a:r>
              <a:rPr lang="en-US"/>
              <a:t>Month, Day, Year</a:t>
            </a:r>
          </a:p>
        </p:txBody>
      </p:sp>
      <p:pic>
        <p:nvPicPr>
          <p:cNvPr id="2" name="Picture 1" descr="Quality Improvement Organizations Program Logo">
            <a:extLst>
              <a:ext uri="{FF2B5EF4-FFF2-40B4-BE49-F238E27FC236}">
                <a16:creationId xmlns:a16="http://schemas.microsoft.com/office/drawing/2014/main" id="{7E316ECB-B379-433F-92B1-5DD97652EECC}"/>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9865519" y="6135800"/>
            <a:ext cx="1856852" cy="486113"/>
          </a:xfrm>
          <a:prstGeom prst="rect">
            <a:avLst/>
          </a:prstGeom>
        </p:spPr>
      </p:pic>
    </p:spTree>
    <p:extLst>
      <p:ext uri="{BB962C8B-B14F-4D97-AF65-F5344CB8AC3E}">
        <p14:creationId xmlns:p14="http://schemas.microsoft.com/office/powerpoint/2010/main" val="4030097903"/>
      </p:ext>
    </p:extLst>
  </p:cSld>
  <p:clrMapOvr>
    <a:masterClrMapping/>
  </p:clrMapOvr>
  <p:extLst>
    <p:ext uri="{DCECCB84-F9BA-43D5-87BE-67443E8EF086}">
      <p15:sldGuideLst xmlns:p15="http://schemas.microsoft.com/office/powerpoint/2012/main">
        <p15:guide id="1" orient="horz" pos="2772">
          <p15:clr>
            <a:srgbClr val="FBAE40"/>
          </p15:clr>
        </p15:guide>
        <p15:guide id="2" pos="2592">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Blue Backgroun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70ACC90-1467-41F9-A368-0ADDFE7217E1}"/>
              </a:ext>
              <a:ext uri="{C183D7F6-B498-43B3-948B-1728B52AA6E4}">
                <adec:decorative xmlns:adec="http://schemas.microsoft.com/office/drawing/2017/decorative" val="1"/>
              </a:ext>
            </a:extLst>
          </p:cNvPr>
          <p:cNvSpPr/>
          <p:nvPr/>
        </p:nvSpPr>
        <p:spPr>
          <a:xfrm>
            <a:off x="0" y="0"/>
            <a:ext cx="12192000" cy="6858000"/>
          </a:xfrm>
          <a:prstGeom prst="rect">
            <a:avLst/>
          </a:prstGeom>
          <a:blipFill>
            <a:blip r:embed="rId2" cstate="print">
              <a:extLst>
                <a:ext uri="{28A0092B-C50C-407E-A947-70E740481C1C}">
                  <a14:useLocalDpi xmlns:a14="http://schemas.microsoft.com/office/drawing/2010/main" val="0"/>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pic>
        <p:nvPicPr>
          <p:cNvPr id="4" name="Picture 3" descr="Quality Improvement Organizations Program Logo">
            <a:extLst>
              <a:ext uri="{FF2B5EF4-FFF2-40B4-BE49-F238E27FC236}">
                <a16:creationId xmlns:a16="http://schemas.microsoft.com/office/drawing/2014/main" id="{33EF4970-9F64-49BA-A8F8-0C72E5F73E5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9630" y="6090066"/>
            <a:ext cx="1856852" cy="486113"/>
          </a:xfrm>
          <a:prstGeom prst="rect">
            <a:avLst/>
          </a:prstGeom>
        </p:spPr>
      </p:pic>
      <p:grpSp>
        <p:nvGrpSpPr>
          <p:cNvPr id="8" name="Group 7">
            <a:extLst>
              <a:ext uri="{FF2B5EF4-FFF2-40B4-BE49-F238E27FC236}">
                <a16:creationId xmlns:a16="http://schemas.microsoft.com/office/drawing/2014/main" id="{A9EB3395-C522-45AD-ACDC-F716A47639AF}"/>
              </a:ext>
              <a:ext uri="{C183D7F6-B498-43B3-948B-1728B52AA6E4}">
                <adec:decorative xmlns:adec="http://schemas.microsoft.com/office/drawing/2017/decorative" val="1"/>
              </a:ext>
            </a:extLst>
          </p:cNvPr>
          <p:cNvGrpSpPr/>
          <p:nvPr/>
        </p:nvGrpSpPr>
        <p:grpSpPr>
          <a:xfrm>
            <a:off x="10482875" y="6122282"/>
            <a:ext cx="1265832" cy="530831"/>
            <a:chOff x="7092145" y="5347298"/>
            <a:chExt cx="4437790" cy="1753124"/>
          </a:xfrm>
        </p:grpSpPr>
        <p:pic>
          <p:nvPicPr>
            <p:cNvPr id="9" name="Picture 8">
              <a:extLst>
                <a:ext uri="{FF2B5EF4-FFF2-40B4-BE49-F238E27FC236}">
                  <a16:creationId xmlns:a16="http://schemas.microsoft.com/office/drawing/2014/main" id="{15BAC01C-8859-482E-80AB-DEF440E6F49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092145" y="6818412"/>
              <a:ext cx="4428944" cy="282010"/>
            </a:xfrm>
            <a:prstGeom prst="rect">
              <a:avLst/>
            </a:prstGeom>
          </p:spPr>
        </p:pic>
        <p:pic>
          <p:nvPicPr>
            <p:cNvPr id="10" name="Picture 9" descr="A close up of a logo&#10;&#10;Description automatically generated">
              <a:extLst>
                <a:ext uri="{FF2B5EF4-FFF2-40B4-BE49-F238E27FC236}">
                  <a16:creationId xmlns:a16="http://schemas.microsoft.com/office/drawing/2014/main" id="{17F68C81-783A-4B57-A691-BC75631EA57E}"/>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098676" y="5414771"/>
              <a:ext cx="1218409" cy="1218409"/>
            </a:xfrm>
            <a:prstGeom prst="rect">
              <a:avLst/>
            </a:prstGeom>
          </p:spPr>
        </p:pic>
        <p:pic>
          <p:nvPicPr>
            <p:cNvPr id="11" name="Picture 10">
              <a:extLst>
                <a:ext uri="{FF2B5EF4-FFF2-40B4-BE49-F238E27FC236}">
                  <a16:creationId xmlns:a16="http://schemas.microsoft.com/office/drawing/2014/main" id="{B65672F8-4B6A-463C-9887-BAAEF39DAE08}"/>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9856534" y="5406803"/>
              <a:ext cx="328302" cy="282061"/>
            </a:xfrm>
            <a:prstGeom prst="rect">
              <a:avLst/>
            </a:prstGeom>
          </p:spPr>
        </p:pic>
        <p:pic>
          <p:nvPicPr>
            <p:cNvPr id="12" name="Picture 11">
              <a:extLst>
                <a:ext uri="{FF2B5EF4-FFF2-40B4-BE49-F238E27FC236}">
                  <a16:creationId xmlns:a16="http://schemas.microsoft.com/office/drawing/2014/main" id="{995B7250-267A-413B-A860-502F7313B85E}"/>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203493" y="5414770"/>
              <a:ext cx="326442" cy="1218409"/>
            </a:xfrm>
            <a:prstGeom prst="rect">
              <a:avLst/>
            </a:prstGeom>
          </p:spPr>
        </p:pic>
        <p:pic>
          <p:nvPicPr>
            <p:cNvPr id="13" name="Picture 12" descr="A close up of a logo&#10;&#10;Description automatically generated">
              <a:extLst>
                <a:ext uri="{FF2B5EF4-FFF2-40B4-BE49-F238E27FC236}">
                  <a16:creationId xmlns:a16="http://schemas.microsoft.com/office/drawing/2014/main" id="{4F1ED325-651C-4E56-89FC-253BDEA7D832}"/>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9816180" y="5668728"/>
              <a:ext cx="1711727" cy="961130"/>
            </a:xfrm>
            <a:prstGeom prst="rect">
              <a:avLst/>
            </a:prstGeom>
          </p:spPr>
        </p:pic>
        <p:pic>
          <p:nvPicPr>
            <p:cNvPr id="14" name="Picture 13">
              <a:extLst>
                <a:ext uri="{FF2B5EF4-FFF2-40B4-BE49-F238E27FC236}">
                  <a16:creationId xmlns:a16="http://schemas.microsoft.com/office/drawing/2014/main" id="{DFAE9367-18A3-4102-85CE-5FEF38437003}"/>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8433159" y="5347298"/>
              <a:ext cx="1256373" cy="1293463"/>
            </a:xfrm>
            <a:prstGeom prst="rect">
              <a:avLst/>
            </a:prstGeom>
          </p:spPr>
        </p:pic>
        <p:pic>
          <p:nvPicPr>
            <p:cNvPr id="19" name="Picture 18">
              <a:extLst>
                <a:ext uri="{FF2B5EF4-FFF2-40B4-BE49-F238E27FC236}">
                  <a16:creationId xmlns:a16="http://schemas.microsoft.com/office/drawing/2014/main" id="{BE6D1729-A5EB-4165-A3DD-9354F74C1335}"/>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8825806" y="5660940"/>
              <a:ext cx="1980654" cy="1061890"/>
            </a:xfrm>
            <a:prstGeom prst="rect">
              <a:avLst/>
            </a:prstGeom>
          </p:spPr>
        </p:pic>
        <p:pic>
          <p:nvPicPr>
            <p:cNvPr id="20" name="Picture 19">
              <a:extLst>
                <a:ext uri="{FF2B5EF4-FFF2-40B4-BE49-F238E27FC236}">
                  <a16:creationId xmlns:a16="http://schemas.microsoft.com/office/drawing/2014/main" id="{7053A029-D4EC-42E0-81F9-C3F2E72187AC}"/>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0429577" y="5838129"/>
              <a:ext cx="328302" cy="790698"/>
            </a:xfrm>
            <a:prstGeom prst="rect">
              <a:avLst/>
            </a:prstGeom>
          </p:spPr>
        </p:pic>
        <p:pic>
          <p:nvPicPr>
            <p:cNvPr id="21" name="Picture 20">
              <a:extLst>
                <a:ext uri="{FF2B5EF4-FFF2-40B4-BE49-F238E27FC236}">
                  <a16:creationId xmlns:a16="http://schemas.microsoft.com/office/drawing/2014/main" id="{3A11E02E-8E44-4BC9-9EDD-1FB8F57FDFFA}"/>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10429577" y="5414770"/>
              <a:ext cx="328301" cy="282061"/>
            </a:xfrm>
            <a:prstGeom prst="rect">
              <a:avLst/>
            </a:prstGeom>
          </p:spPr>
        </p:pic>
        <p:pic>
          <p:nvPicPr>
            <p:cNvPr id="22" name="Picture 21">
              <a:extLst>
                <a:ext uri="{FF2B5EF4-FFF2-40B4-BE49-F238E27FC236}">
                  <a16:creationId xmlns:a16="http://schemas.microsoft.com/office/drawing/2014/main" id="{3C1BB5F8-ECD6-4AA1-ADF0-E919CCCE926D}"/>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9856534" y="5842483"/>
              <a:ext cx="328302" cy="790698"/>
            </a:xfrm>
            <a:prstGeom prst="rect">
              <a:avLst/>
            </a:prstGeom>
          </p:spPr>
        </p:pic>
      </p:grpSp>
    </p:spTree>
    <p:extLst>
      <p:ext uri="{BB962C8B-B14F-4D97-AF65-F5344CB8AC3E}">
        <p14:creationId xmlns:p14="http://schemas.microsoft.com/office/powerpoint/2010/main" val="19857627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image" Target="../media/image7.png"/><Relationship Id="rId3" Type="http://schemas.openxmlformats.org/officeDocument/2006/relationships/slideLayout" Target="../slideLayouts/slideLayout3.xml"/><Relationship Id="rId21" Type="http://schemas.openxmlformats.org/officeDocument/2006/relationships/image" Target="../media/image2.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image" Target="../media/image6.pn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29" Type="http://schemas.openxmlformats.org/officeDocument/2006/relationships/image" Target="../media/image10.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5.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4.png"/><Relationship Id="rId28" Type="http://schemas.openxmlformats.org/officeDocument/2006/relationships/image" Target="../media/image9.png"/><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3.png"/><Relationship Id="rId27" Type="http://schemas.openxmlformats.org/officeDocument/2006/relationships/image" Target="../media/image8.png"/><Relationship Id="rId30" Type="http://schemas.openxmlformats.org/officeDocument/2006/relationships/image" Target="../media/image1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910BE3C-C047-418D-A8E2-5229C2054BC2}"/>
              </a:ext>
            </a:extLst>
          </p:cNvPr>
          <p:cNvSpPr>
            <a:spLocks noGrp="1"/>
          </p:cNvSpPr>
          <p:nvPr>
            <p:ph type="title"/>
          </p:nvPr>
        </p:nvSpPr>
        <p:spPr>
          <a:xfrm>
            <a:off x="838200" y="366185"/>
            <a:ext cx="10515600" cy="132503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746C85A-764E-4ADF-AE3E-D0181A6585E2}"/>
              </a:ext>
            </a:extLst>
          </p:cNvPr>
          <p:cNvSpPr>
            <a:spLocks noGrp="1"/>
          </p:cNvSpPr>
          <p:nvPr>
            <p:ph type="body" idx="1"/>
          </p:nvPr>
        </p:nvSpPr>
        <p:spPr>
          <a:xfrm>
            <a:off x="838200" y="1826684"/>
            <a:ext cx="10515600" cy="434974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923D31B3-4BE9-4B4A-8474-A879FDB6FA55}"/>
              </a:ext>
            </a:extLst>
          </p:cNvPr>
          <p:cNvSpPr>
            <a:spLocks noGrp="1"/>
          </p:cNvSpPr>
          <p:nvPr>
            <p:ph type="sldNum" sz="quarter" idx="4"/>
          </p:nvPr>
        </p:nvSpPr>
        <p:spPr>
          <a:xfrm>
            <a:off x="215696" y="6478274"/>
            <a:ext cx="633153" cy="366183"/>
          </a:xfrm>
          <a:prstGeom prst="rect">
            <a:avLst/>
          </a:prstGeom>
        </p:spPr>
        <p:txBody>
          <a:bodyPr vert="horz" lIns="91440" tIns="45720" rIns="91440" bIns="45720" rtlCol="0" anchor="ctr"/>
          <a:lstStyle>
            <a:lvl1pPr algn="r">
              <a:defRPr sz="1200">
                <a:solidFill>
                  <a:srgbClr val="0073B6"/>
                </a:solidFill>
                <a:latin typeface="Nirmala UI" panose="020B0502040204020203" pitchFamily="34" charset="0"/>
                <a:cs typeface="Nirmala UI" panose="020B0502040204020203" pitchFamily="34" charset="0"/>
              </a:defRPr>
            </a:lvl1pPr>
          </a:lstStyle>
          <a:p>
            <a:fld id="{8FCC257D-A786-9244-9E17-CE618C8B9275}" type="slidenum">
              <a:rPr lang="en-US" smtClean="0"/>
              <a:t>‹#›</a:t>
            </a:fld>
            <a:endParaRPr lang="en-US"/>
          </a:p>
        </p:txBody>
      </p:sp>
      <p:pic>
        <p:nvPicPr>
          <p:cNvPr id="5" name="Picture 4" descr="Quality Improvement Organizations Program Logo">
            <a:extLst>
              <a:ext uri="{FF2B5EF4-FFF2-40B4-BE49-F238E27FC236}">
                <a16:creationId xmlns:a16="http://schemas.microsoft.com/office/drawing/2014/main" id="{6DB7A082-88CB-41A3-9C5B-24BC29481286}"/>
              </a:ext>
            </a:extLst>
          </p:cNvPr>
          <p:cNvPicPr>
            <a:picLocks noChangeAspect="1"/>
          </p:cNvPicPr>
          <p:nvPr/>
        </p:nvPicPr>
        <p:blipFill>
          <a:blip r:embed="rId20" cstate="print">
            <a:extLst>
              <a:ext uri="{28A0092B-C50C-407E-A947-70E740481C1C}">
                <a14:useLocalDpi xmlns:a14="http://schemas.microsoft.com/office/drawing/2010/main" val="0"/>
              </a:ext>
            </a:extLst>
          </a:blip>
          <a:stretch>
            <a:fillRect/>
          </a:stretch>
        </p:blipFill>
        <p:spPr>
          <a:xfrm>
            <a:off x="9865519" y="230718"/>
            <a:ext cx="1856852" cy="486113"/>
          </a:xfrm>
          <a:prstGeom prst="rect">
            <a:avLst/>
          </a:prstGeom>
        </p:spPr>
      </p:pic>
      <p:grpSp>
        <p:nvGrpSpPr>
          <p:cNvPr id="11" name="Group 10">
            <a:extLst>
              <a:ext uri="{FF2B5EF4-FFF2-40B4-BE49-F238E27FC236}">
                <a16:creationId xmlns:a16="http://schemas.microsoft.com/office/drawing/2014/main" id="{E67E7A69-FFA8-4CEE-B31B-46C9B6555CFD}"/>
              </a:ext>
              <a:ext uri="{C183D7F6-B498-43B3-948B-1728B52AA6E4}">
                <adec:decorative xmlns:adec="http://schemas.microsoft.com/office/drawing/2017/decorative" val="1"/>
              </a:ext>
            </a:extLst>
          </p:cNvPr>
          <p:cNvGrpSpPr/>
          <p:nvPr/>
        </p:nvGrpSpPr>
        <p:grpSpPr>
          <a:xfrm>
            <a:off x="10482875" y="6122282"/>
            <a:ext cx="1265832" cy="530831"/>
            <a:chOff x="7092145" y="5347298"/>
            <a:chExt cx="4437790" cy="1753124"/>
          </a:xfrm>
        </p:grpSpPr>
        <p:pic>
          <p:nvPicPr>
            <p:cNvPr id="12" name="Picture 11">
              <a:extLst>
                <a:ext uri="{FF2B5EF4-FFF2-40B4-BE49-F238E27FC236}">
                  <a16:creationId xmlns:a16="http://schemas.microsoft.com/office/drawing/2014/main" id="{D9968DE5-715D-47E7-A0C1-9671724ED952}"/>
                </a:ext>
              </a:extLst>
            </p:cNvPr>
            <p:cNvPicPr>
              <a:picLocks noChangeAspect="1"/>
            </p:cNvPicPr>
            <p:nvPr/>
          </p:nvPicPr>
          <p:blipFill>
            <a:blip r:embed="rId21" cstate="print">
              <a:extLst>
                <a:ext uri="{28A0092B-C50C-407E-A947-70E740481C1C}">
                  <a14:useLocalDpi xmlns:a14="http://schemas.microsoft.com/office/drawing/2010/main" val="0"/>
                </a:ext>
              </a:extLst>
            </a:blip>
            <a:stretch>
              <a:fillRect/>
            </a:stretch>
          </p:blipFill>
          <p:spPr>
            <a:xfrm>
              <a:off x="7092145" y="6818412"/>
              <a:ext cx="4428944" cy="282010"/>
            </a:xfrm>
            <a:prstGeom prst="rect">
              <a:avLst/>
            </a:prstGeom>
          </p:spPr>
        </p:pic>
        <p:pic>
          <p:nvPicPr>
            <p:cNvPr id="13" name="Picture 12" descr="A close up of a logo&#10;&#10;Description automatically generated">
              <a:extLst>
                <a:ext uri="{FF2B5EF4-FFF2-40B4-BE49-F238E27FC236}">
                  <a16:creationId xmlns:a16="http://schemas.microsoft.com/office/drawing/2014/main" id="{0DF29D22-E75D-4930-BC9C-2903575385FA}"/>
                </a:ext>
              </a:extLst>
            </p:cNvPr>
            <p:cNvPicPr>
              <a:picLocks noChangeAspect="1"/>
            </p:cNvPicPr>
            <p:nvPr/>
          </p:nvPicPr>
          <p:blipFill>
            <a:blip r:embed="rId22" cstate="print">
              <a:extLst>
                <a:ext uri="{28A0092B-C50C-407E-A947-70E740481C1C}">
                  <a14:useLocalDpi xmlns:a14="http://schemas.microsoft.com/office/drawing/2010/main" val="0"/>
                </a:ext>
              </a:extLst>
            </a:blip>
            <a:stretch>
              <a:fillRect/>
            </a:stretch>
          </p:blipFill>
          <p:spPr>
            <a:xfrm>
              <a:off x="7098676" y="5414771"/>
              <a:ext cx="1218409" cy="1218409"/>
            </a:xfrm>
            <a:prstGeom prst="rect">
              <a:avLst/>
            </a:prstGeom>
          </p:spPr>
        </p:pic>
        <p:pic>
          <p:nvPicPr>
            <p:cNvPr id="14" name="Picture 13">
              <a:extLst>
                <a:ext uri="{FF2B5EF4-FFF2-40B4-BE49-F238E27FC236}">
                  <a16:creationId xmlns:a16="http://schemas.microsoft.com/office/drawing/2014/main" id="{9C684A8D-311B-4440-A11C-91DA8BCAD0A6}"/>
                </a:ext>
              </a:extLst>
            </p:cNvPr>
            <p:cNvPicPr>
              <a:picLocks noChangeAspect="1"/>
            </p:cNvPicPr>
            <p:nvPr/>
          </p:nvPicPr>
          <p:blipFill>
            <a:blip r:embed="rId23" cstate="print">
              <a:extLst>
                <a:ext uri="{28A0092B-C50C-407E-A947-70E740481C1C}">
                  <a14:useLocalDpi xmlns:a14="http://schemas.microsoft.com/office/drawing/2010/main" val="0"/>
                </a:ext>
              </a:extLst>
            </a:blip>
            <a:stretch>
              <a:fillRect/>
            </a:stretch>
          </p:blipFill>
          <p:spPr>
            <a:xfrm>
              <a:off x="9856534" y="5406803"/>
              <a:ext cx="328302" cy="282061"/>
            </a:xfrm>
            <a:prstGeom prst="rect">
              <a:avLst/>
            </a:prstGeom>
          </p:spPr>
        </p:pic>
        <p:pic>
          <p:nvPicPr>
            <p:cNvPr id="15" name="Picture 14">
              <a:extLst>
                <a:ext uri="{FF2B5EF4-FFF2-40B4-BE49-F238E27FC236}">
                  <a16:creationId xmlns:a16="http://schemas.microsoft.com/office/drawing/2014/main" id="{1D030AB2-CA03-4A42-9075-F9B255BAB655}"/>
                </a:ext>
              </a:extLst>
            </p:cNvPr>
            <p:cNvPicPr>
              <a:picLocks noChangeAspect="1"/>
            </p:cNvPicPr>
            <p:nvPr/>
          </p:nvPicPr>
          <p:blipFill>
            <a:blip r:embed="rId24" cstate="print">
              <a:extLst>
                <a:ext uri="{28A0092B-C50C-407E-A947-70E740481C1C}">
                  <a14:useLocalDpi xmlns:a14="http://schemas.microsoft.com/office/drawing/2010/main" val="0"/>
                </a:ext>
              </a:extLst>
            </a:blip>
            <a:stretch>
              <a:fillRect/>
            </a:stretch>
          </p:blipFill>
          <p:spPr>
            <a:xfrm>
              <a:off x="11203493" y="5414770"/>
              <a:ext cx="326442" cy="1218409"/>
            </a:xfrm>
            <a:prstGeom prst="rect">
              <a:avLst/>
            </a:prstGeom>
          </p:spPr>
        </p:pic>
        <p:pic>
          <p:nvPicPr>
            <p:cNvPr id="16" name="Picture 15" descr="A close up of a logo&#10;&#10;Description automatically generated">
              <a:extLst>
                <a:ext uri="{FF2B5EF4-FFF2-40B4-BE49-F238E27FC236}">
                  <a16:creationId xmlns:a16="http://schemas.microsoft.com/office/drawing/2014/main" id="{C8203FF4-EA39-4438-A767-FDEB0AD3AC3C}"/>
                </a:ext>
              </a:extLst>
            </p:cNvPr>
            <p:cNvPicPr>
              <a:picLocks noChangeAspect="1"/>
            </p:cNvPicPr>
            <p:nvPr/>
          </p:nvPicPr>
          <p:blipFill>
            <a:blip r:embed="rId25" cstate="print">
              <a:extLst>
                <a:ext uri="{28A0092B-C50C-407E-A947-70E740481C1C}">
                  <a14:useLocalDpi xmlns:a14="http://schemas.microsoft.com/office/drawing/2010/main" val="0"/>
                </a:ext>
              </a:extLst>
            </a:blip>
            <a:stretch>
              <a:fillRect/>
            </a:stretch>
          </p:blipFill>
          <p:spPr>
            <a:xfrm>
              <a:off x="9816180" y="5668728"/>
              <a:ext cx="1711727" cy="961130"/>
            </a:xfrm>
            <a:prstGeom prst="rect">
              <a:avLst/>
            </a:prstGeom>
          </p:spPr>
        </p:pic>
        <p:pic>
          <p:nvPicPr>
            <p:cNvPr id="17" name="Picture 16">
              <a:extLst>
                <a:ext uri="{FF2B5EF4-FFF2-40B4-BE49-F238E27FC236}">
                  <a16:creationId xmlns:a16="http://schemas.microsoft.com/office/drawing/2014/main" id="{C3F745CB-B038-4834-8CA8-CEE3C0FA1974}"/>
                </a:ext>
              </a:extLst>
            </p:cNvPr>
            <p:cNvPicPr>
              <a:picLocks noChangeAspect="1"/>
            </p:cNvPicPr>
            <p:nvPr/>
          </p:nvPicPr>
          <p:blipFill>
            <a:blip r:embed="rId26" cstate="print">
              <a:extLst>
                <a:ext uri="{28A0092B-C50C-407E-A947-70E740481C1C}">
                  <a14:useLocalDpi xmlns:a14="http://schemas.microsoft.com/office/drawing/2010/main" val="0"/>
                </a:ext>
              </a:extLst>
            </a:blip>
            <a:stretch>
              <a:fillRect/>
            </a:stretch>
          </p:blipFill>
          <p:spPr>
            <a:xfrm>
              <a:off x="8433159" y="5347298"/>
              <a:ext cx="1256373" cy="1293463"/>
            </a:xfrm>
            <a:prstGeom prst="rect">
              <a:avLst/>
            </a:prstGeom>
          </p:spPr>
        </p:pic>
        <p:pic>
          <p:nvPicPr>
            <p:cNvPr id="18" name="Picture 17">
              <a:extLst>
                <a:ext uri="{FF2B5EF4-FFF2-40B4-BE49-F238E27FC236}">
                  <a16:creationId xmlns:a16="http://schemas.microsoft.com/office/drawing/2014/main" id="{7DD36DEE-51E8-4B22-8F85-429206CE34A9}"/>
                </a:ext>
              </a:extLst>
            </p:cNvPr>
            <p:cNvPicPr>
              <a:picLocks noChangeAspect="1"/>
            </p:cNvPicPr>
            <p:nvPr/>
          </p:nvPicPr>
          <p:blipFill>
            <a:blip r:embed="rId27" cstate="print">
              <a:extLst>
                <a:ext uri="{28A0092B-C50C-407E-A947-70E740481C1C}">
                  <a14:useLocalDpi xmlns:a14="http://schemas.microsoft.com/office/drawing/2010/main" val="0"/>
                </a:ext>
              </a:extLst>
            </a:blip>
            <a:stretch>
              <a:fillRect/>
            </a:stretch>
          </p:blipFill>
          <p:spPr>
            <a:xfrm>
              <a:off x="8825806" y="5660940"/>
              <a:ext cx="1980654" cy="1061890"/>
            </a:xfrm>
            <a:prstGeom prst="rect">
              <a:avLst/>
            </a:prstGeom>
          </p:spPr>
        </p:pic>
        <p:pic>
          <p:nvPicPr>
            <p:cNvPr id="19" name="Picture 18">
              <a:extLst>
                <a:ext uri="{FF2B5EF4-FFF2-40B4-BE49-F238E27FC236}">
                  <a16:creationId xmlns:a16="http://schemas.microsoft.com/office/drawing/2014/main" id="{C586D4DA-91B7-4AEE-B9D6-E188E8078672}"/>
                </a:ext>
              </a:extLst>
            </p:cNvPr>
            <p:cNvPicPr>
              <a:picLocks noChangeAspect="1"/>
            </p:cNvPicPr>
            <p:nvPr/>
          </p:nvPicPr>
          <p:blipFill>
            <a:blip r:embed="rId28" cstate="print">
              <a:extLst>
                <a:ext uri="{28A0092B-C50C-407E-A947-70E740481C1C}">
                  <a14:useLocalDpi xmlns:a14="http://schemas.microsoft.com/office/drawing/2010/main" val="0"/>
                </a:ext>
              </a:extLst>
            </a:blip>
            <a:stretch>
              <a:fillRect/>
            </a:stretch>
          </p:blipFill>
          <p:spPr>
            <a:xfrm>
              <a:off x="10429577" y="5838129"/>
              <a:ext cx="328302" cy="790698"/>
            </a:xfrm>
            <a:prstGeom prst="rect">
              <a:avLst/>
            </a:prstGeom>
          </p:spPr>
        </p:pic>
        <p:pic>
          <p:nvPicPr>
            <p:cNvPr id="25" name="Picture 24">
              <a:extLst>
                <a:ext uri="{FF2B5EF4-FFF2-40B4-BE49-F238E27FC236}">
                  <a16:creationId xmlns:a16="http://schemas.microsoft.com/office/drawing/2014/main" id="{23D6280E-CE2A-447C-93A7-EA156D1AF211}"/>
                </a:ext>
              </a:extLst>
            </p:cNvPr>
            <p:cNvPicPr>
              <a:picLocks noChangeAspect="1"/>
            </p:cNvPicPr>
            <p:nvPr/>
          </p:nvPicPr>
          <p:blipFill>
            <a:blip r:embed="rId29" cstate="print">
              <a:extLst>
                <a:ext uri="{28A0092B-C50C-407E-A947-70E740481C1C}">
                  <a14:useLocalDpi xmlns:a14="http://schemas.microsoft.com/office/drawing/2010/main" val="0"/>
                </a:ext>
              </a:extLst>
            </a:blip>
            <a:stretch>
              <a:fillRect/>
            </a:stretch>
          </p:blipFill>
          <p:spPr>
            <a:xfrm>
              <a:off x="10429577" y="5414770"/>
              <a:ext cx="328301" cy="282061"/>
            </a:xfrm>
            <a:prstGeom prst="rect">
              <a:avLst/>
            </a:prstGeom>
          </p:spPr>
        </p:pic>
        <p:pic>
          <p:nvPicPr>
            <p:cNvPr id="26" name="Picture 25">
              <a:extLst>
                <a:ext uri="{FF2B5EF4-FFF2-40B4-BE49-F238E27FC236}">
                  <a16:creationId xmlns:a16="http://schemas.microsoft.com/office/drawing/2014/main" id="{B3775E47-98CA-4295-AF34-FF38D12C4C10}"/>
                </a:ext>
              </a:extLst>
            </p:cNvPr>
            <p:cNvPicPr>
              <a:picLocks noChangeAspect="1"/>
            </p:cNvPicPr>
            <p:nvPr/>
          </p:nvPicPr>
          <p:blipFill>
            <a:blip r:embed="rId30" cstate="print">
              <a:extLst>
                <a:ext uri="{28A0092B-C50C-407E-A947-70E740481C1C}">
                  <a14:useLocalDpi xmlns:a14="http://schemas.microsoft.com/office/drawing/2010/main" val="0"/>
                </a:ext>
              </a:extLst>
            </a:blip>
            <a:stretch>
              <a:fillRect/>
            </a:stretch>
          </p:blipFill>
          <p:spPr>
            <a:xfrm>
              <a:off x="9856534" y="5842483"/>
              <a:ext cx="328302" cy="790698"/>
            </a:xfrm>
            <a:prstGeom prst="rect">
              <a:avLst/>
            </a:prstGeom>
          </p:spPr>
        </p:pic>
      </p:grpSp>
      <p:sp>
        <p:nvSpPr>
          <p:cNvPr id="27" name="Rectangle 26">
            <a:extLst>
              <a:ext uri="{FF2B5EF4-FFF2-40B4-BE49-F238E27FC236}">
                <a16:creationId xmlns:a16="http://schemas.microsoft.com/office/drawing/2014/main" id="{6BB07953-7B8E-4AC2-B343-53969696629F}"/>
              </a:ext>
              <a:ext uri="{C183D7F6-B498-43B3-948B-1728B52AA6E4}">
                <adec:decorative xmlns:adec="http://schemas.microsoft.com/office/drawing/2017/decorative" val="1"/>
              </a:ext>
            </a:extLst>
          </p:cNvPr>
          <p:cNvSpPr/>
          <p:nvPr/>
        </p:nvSpPr>
        <p:spPr>
          <a:xfrm rot="5400000">
            <a:off x="5283235" y="1534237"/>
            <a:ext cx="12192" cy="9941673"/>
          </a:xfrm>
          <a:prstGeom prst="rect">
            <a:avLst/>
          </a:prstGeom>
          <a:solidFill>
            <a:srgbClr val="0073B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Tree>
    <p:extLst>
      <p:ext uri="{BB962C8B-B14F-4D97-AF65-F5344CB8AC3E}">
        <p14:creationId xmlns:p14="http://schemas.microsoft.com/office/powerpoint/2010/main" val="4022446115"/>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 id="2147483680" r:id="rId12"/>
    <p:sldLayoutId id="2147483681" r:id="rId13"/>
    <p:sldLayoutId id="2147483683" r:id="rId14"/>
    <p:sldLayoutId id="2147483684" r:id="rId15"/>
    <p:sldLayoutId id="2147483685" r:id="rId16"/>
    <p:sldLayoutId id="2147483666" r:id="rId17"/>
    <p:sldLayoutId id="2147483652" r:id="rId18"/>
  </p:sldLayoutIdLst>
  <p:hf hdr="0"/>
  <p:txStyles>
    <p:titleStyle>
      <a:lvl1pPr algn="l" defTabSz="1219170" rtl="0" eaLnBrk="1" latinLnBrk="0" hangingPunct="1">
        <a:lnSpc>
          <a:spcPct val="90000"/>
        </a:lnSpc>
        <a:spcBef>
          <a:spcPct val="0"/>
        </a:spcBef>
        <a:buNone/>
        <a:defRPr sz="5867" kern="1200">
          <a:solidFill>
            <a:schemeClr val="tx1"/>
          </a:solidFill>
          <a:latin typeface="+mj-lt"/>
          <a:ea typeface="+mj-ea"/>
          <a:cs typeface="+mj-cs"/>
        </a:defRPr>
      </a:lvl1pPr>
    </p:titleStyle>
    <p:bodyStyle>
      <a:lvl1pPr marL="304792" indent="-304792" algn="l" defTabSz="1219170" rtl="0" eaLnBrk="1" latinLnBrk="0" hangingPunct="1">
        <a:lnSpc>
          <a:spcPct val="90000"/>
        </a:lnSpc>
        <a:spcBef>
          <a:spcPts val="1333"/>
        </a:spcBef>
        <a:buFont typeface="Arial" panose="020B0604020202020204" pitchFamily="34" charset="0"/>
        <a:buChar char="•"/>
        <a:defRPr sz="3733" kern="1200">
          <a:solidFill>
            <a:schemeClr val="tx1"/>
          </a:solidFill>
          <a:latin typeface="+mn-lt"/>
          <a:ea typeface="+mn-ea"/>
          <a:cs typeface="+mn-cs"/>
        </a:defRPr>
      </a:lvl1pPr>
      <a:lvl2pPr marL="914377" indent="-304792" algn="l" defTabSz="1219170" rtl="0" eaLnBrk="1" latinLnBrk="0" hangingPunct="1">
        <a:lnSpc>
          <a:spcPct val="90000"/>
        </a:lnSpc>
        <a:spcBef>
          <a:spcPts val="667"/>
        </a:spcBef>
        <a:buFont typeface="Arial" panose="020B0604020202020204" pitchFamily="34" charset="0"/>
        <a:buChar char="•"/>
        <a:defRPr sz="3200" kern="1200">
          <a:solidFill>
            <a:schemeClr val="tx1"/>
          </a:solidFill>
          <a:latin typeface="+mn-lt"/>
          <a:ea typeface="+mn-ea"/>
          <a:cs typeface="+mn-cs"/>
        </a:defRPr>
      </a:lvl2pPr>
      <a:lvl3pPr marL="1523962" indent="-304792" algn="l" defTabSz="1219170" rtl="0" eaLnBrk="1" latinLnBrk="0" hangingPunct="1">
        <a:lnSpc>
          <a:spcPct val="90000"/>
        </a:lnSpc>
        <a:spcBef>
          <a:spcPts val="667"/>
        </a:spcBef>
        <a:buFont typeface="Arial" panose="020B0604020202020204" pitchFamily="34" charset="0"/>
        <a:buChar char="•"/>
        <a:defRPr sz="2667" kern="1200">
          <a:solidFill>
            <a:schemeClr val="tx1"/>
          </a:solidFill>
          <a:latin typeface="+mn-lt"/>
          <a:ea typeface="+mn-ea"/>
          <a:cs typeface="+mn-cs"/>
        </a:defRPr>
      </a:lvl3pPr>
      <a:lvl4pPr marL="2133547"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4pPr>
      <a:lvl5pPr marL="2743131"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5pPr>
      <a:lvl6pPr marL="335271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6pPr>
      <a:lvl7pPr marL="3962301"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7pPr>
      <a:lvl8pPr marL="457188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8pPr>
      <a:lvl9pPr marL="5181470"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3" Type="http://schemas.microsoft.com/office/2011/relationships/webextension" Target="../webextensions/webextension1.xml"/><Relationship Id="rId2" Type="http://schemas.openxmlformats.org/officeDocument/2006/relationships/notesSlide" Target="../notesSlides/notesSlide12.xml"/><Relationship Id="rId1" Type="http://schemas.openxmlformats.org/officeDocument/2006/relationships/slideLayout" Target="../slideLayouts/slideLayout11.xml"/><Relationship Id="rId4" Type="http://schemas.openxmlformats.org/officeDocument/2006/relationships/image" Target="../media/image33.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3" Type="http://schemas.microsoft.com/office/2011/relationships/webextension" Target="../webextensions/webextension2.xml"/><Relationship Id="rId2" Type="http://schemas.openxmlformats.org/officeDocument/2006/relationships/notesSlide" Target="../notesSlides/notesSlide18.xml"/><Relationship Id="rId1" Type="http://schemas.openxmlformats.org/officeDocument/2006/relationships/slideLayout" Target="../slideLayouts/slideLayout11.xml"/><Relationship Id="rId4" Type="http://schemas.openxmlformats.org/officeDocument/2006/relationships/image" Target="../media/image34.png"/></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1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81A3DC-E405-86A0-732B-4172A219B069}"/>
              </a:ext>
            </a:extLst>
          </p:cNvPr>
          <p:cNvSpPr>
            <a:spLocks noGrp="1"/>
          </p:cNvSpPr>
          <p:nvPr>
            <p:ph type="title" idx="4294967295"/>
          </p:nvPr>
        </p:nvSpPr>
        <p:spPr>
          <a:xfrm>
            <a:off x="838200" y="-1325033"/>
            <a:ext cx="10515600" cy="1325033"/>
          </a:xfrm>
        </p:spPr>
        <p:txBody>
          <a:bodyPr vert="horz" lIns="91440" tIns="45720" rIns="91440" bIns="45720" rtlCol="0" anchor="b">
            <a:normAutofit fontScale="90000"/>
          </a:bodyPr>
          <a:lstStyle/>
          <a:p>
            <a:r>
              <a:rPr lang="en-US" dirty="0"/>
              <a:t>Health Quality Innovation Network</a:t>
            </a:r>
          </a:p>
        </p:txBody>
      </p:sp>
    </p:spTree>
    <p:extLst>
      <p:ext uri="{BB962C8B-B14F-4D97-AF65-F5344CB8AC3E}">
        <p14:creationId xmlns:p14="http://schemas.microsoft.com/office/powerpoint/2010/main" val="32232924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2">
            <a:extLst>
              <a:ext uri="{FF2B5EF4-FFF2-40B4-BE49-F238E27FC236}">
                <a16:creationId xmlns:a16="http://schemas.microsoft.com/office/drawing/2014/main" id="{5727E4C5-EDC0-4DDB-8D1B-99FC7E241A2D}"/>
              </a:ext>
            </a:extLst>
          </p:cNvPr>
          <p:cNvSpPr>
            <a:spLocks noGrp="1"/>
          </p:cNvSpPr>
          <p:nvPr>
            <p:ph type="title" idx="4294967295"/>
          </p:nvPr>
        </p:nvSpPr>
        <p:spPr>
          <a:xfrm>
            <a:off x="536575" y="403225"/>
            <a:ext cx="7502525" cy="704850"/>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p>
            <a:pPr marL="0" marR="0" lvl="0" indent="0" algn="l" defTabSz="1219170" rtl="0" eaLnBrk="1" fontAlgn="auto" latinLnBrk="0" hangingPunct="1">
              <a:lnSpc>
                <a:spcPct val="90000"/>
              </a:lnSpc>
              <a:spcBef>
                <a:spcPts val="0"/>
              </a:spcBef>
              <a:spcAft>
                <a:spcPts val="600"/>
              </a:spcAft>
              <a:buClrTx/>
              <a:buSzTx/>
              <a:buFont typeface="Arial" panose="020B0604020202020204" pitchFamily="34" charset="0"/>
              <a:buNone/>
              <a:tabLst/>
              <a:defRPr/>
            </a:pPr>
            <a:r>
              <a:rPr kumimoji="0" lang="en-US" sz="4000" b="0" i="0" u="none" strike="noStrike" kern="1200" cap="none" spc="0" normalizeH="0" baseline="0" noProof="0" dirty="0">
                <a:ln>
                  <a:noFill/>
                </a:ln>
                <a:solidFill>
                  <a:srgbClr val="006DB7"/>
                </a:solidFill>
                <a:effectLst/>
                <a:uLnTx/>
                <a:uFillTx/>
                <a:latin typeface="Nirmala UI" panose="020B0502040204020203" pitchFamily="34" charset="0"/>
                <a:ea typeface="+mn-ea"/>
                <a:cs typeface="Nirmala UI" panose="020B0502040204020203" pitchFamily="34" charset="0"/>
              </a:rPr>
              <a:t>Scenario Overview</a:t>
            </a:r>
            <a:endParaRPr kumimoji="0" lang="en-US" sz="4000" b="0" i="0" u="none" strike="noStrike" kern="1200" cap="none" spc="0" normalizeH="0" baseline="0" noProof="0" dirty="0">
              <a:ln>
                <a:noFill/>
              </a:ln>
              <a:solidFill>
                <a:srgbClr val="006DB7"/>
              </a:solidFill>
              <a:effectLst/>
              <a:highlight>
                <a:srgbClr val="C0C0C0"/>
              </a:highlight>
              <a:uLnTx/>
              <a:uFillTx/>
              <a:latin typeface="Nirmala UI" panose="020B0502040204020203" pitchFamily="34" charset="0"/>
              <a:ea typeface="+mn-ea"/>
              <a:cs typeface="Nirmala UI" panose="020B0502040204020203" pitchFamily="34" charset="0"/>
            </a:endParaRPr>
          </a:p>
        </p:txBody>
      </p:sp>
      <p:sp>
        <p:nvSpPr>
          <p:cNvPr id="4" name="Content Placeholder 3">
            <a:extLst>
              <a:ext uri="{FF2B5EF4-FFF2-40B4-BE49-F238E27FC236}">
                <a16:creationId xmlns:a16="http://schemas.microsoft.com/office/drawing/2014/main" id="{4DCCAD5A-84A7-4F4A-A614-A376CB1C5891}"/>
              </a:ext>
            </a:extLst>
          </p:cNvPr>
          <p:cNvSpPr>
            <a:spLocks noGrp="1"/>
          </p:cNvSpPr>
          <p:nvPr>
            <p:ph sz="quarter" idx="15"/>
          </p:nvPr>
        </p:nvSpPr>
        <p:spPr>
          <a:xfrm>
            <a:off x="532272" y="1245996"/>
            <a:ext cx="10771998" cy="5094513"/>
          </a:xfrm>
        </p:spPr>
        <p:txBody>
          <a:bodyPr vert="horz" lIns="91440" tIns="45720" rIns="91440" bIns="45720" rtlCol="0">
            <a:normAutofit fontScale="85000" lnSpcReduction="10000"/>
          </a:bodyPr>
          <a:lstStyle/>
          <a:p>
            <a:pPr indent="-347345">
              <a:lnSpc>
                <a:spcPct val="120000"/>
              </a:lnSpc>
              <a:spcBef>
                <a:spcPts val="600"/>
              </a:spcBef>
              <a:spcAft>
                <a:spcPts val="1200"/>
              </a:spcAft>
            </a:pPr>
            <a:r>
              <a:rPr lang="en-US" dirty="0"/>
              <a:t>It’s November 15th, a Friday, at 8:00 a.m. Your facility is at 80% occupancy. You’ve heard of a rise in Norovirus case rates in the population, but so far, you’ve not been concerned with any threat to you or your residents. </a:t>
            </a:r>
          </a:p>
          <a:p>
            <a:pPr indent="-347345">
              <a:lnSpc>
                <a:spcPct val="120000"/>
              </a:lnSpc>
              <a:spcBef>
                <a:spcPts val="600"/>
              </a:spcBef>
              <a:spcAft>
                <a:spcPts val="1200"/>
              </a:spcAft>
            </a:pPr>
            <a:r>
              <a:rPr lang="en-US" dirty="0"/>
              <a:t>Around 9:00 a.m., one of your nurses reports some concerns over two residents she took care of while doing rounds in the morning. She states that the residents had told her they’d had diarrhea for the last day. The other nurse she’s speaking to mentions that she had a few residents with the same issue yesterday. </a:t>
            </a:r>
          </a:p>
          <a:p>
            <a:pPr indent="-347345">
              <a:lnSpc>
                <a:spcPct val="120000"/>
              </a:lnSpc>
              <a:spcBef>
                <a:spcPts val="600"/>
              </a:spcBef>
              <a:spcAft>
                <a:spcPts val="1200"/>
              </a:spcAft>
            </a:pPr>
            <a:r>
              <a:rPr lang="en-US" dirty="0"/>
              <a:t>You, the infection preventionist, review charts and see if any other cases of diarrhea have been reported. You find that there have been numerous reports of GI symptoms including diarrhea, abdominal pain, and decreased appetite. You look up from the chart and sit back, deciding what to do next…</a:t>
            </a:r>
          </a:p>
        </p:txBody>
      </p:sp>
      <p:sp>
        <p:nvSpPr>
          <p:cNvPr id="2" name="Slide Number Placeholder 1">
            <a:extLst>
              <a:ext uri="{FF2B5EF4-FFF2-40B4-BE49-F238E27FC236}">
                <a16:creationId xmlns:a16="http://schemas.microsoft.com/office/drawing/2014/main" id="{3884C92B-FB43-C945-59DA-96ECC1601A7C}"/>
              </a:ext>
            </a:extLst>
          </p:cNvPr>
          <p:cNvSpPr>
            <a:spLocks noGrp="1"/>
          </p:cNvSpPr>
          <p:nvPr>
            <p:ph type="sldNum" sz="quarter" idx="12"/>
          </p:nvPr>
        </p:nvSpPr>
        <p:spPr/>
        <p:txBody>
          <a:bodyPr/>
          <a:lstStyle/>
          <a:p>
            <a:fld id="{8FCC257D-A786-9244-9E17-CE618C8B9275}" type="slidenum">
              <a:rPr lang="en-US" smtClean="0"/>
              <a:t>10</a:t>
            </a:fld>
            <a:endParaRPr lang="en-US"/>
          </a:p>
        </p:txBody>
      </p:sp>
    </p:spTree>
    <p:extLst>
      <p:ext uri="{BB962C8B-B14F-4D97-AF65-F5344CB8AC3E}">
        <p14:creationId xmlns:p14="http://schemas.microsoft.com/office/powerpoint/2010/main" val="8101989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536575" y="403225"/>
            <a:ext cx="9229725" cy="944563"/>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1219170" rtl="0" eaLnBrk="1" fontAlgn="auto" latinLnBrk="0" hangingPunct="1">
              <a:lnSpc>
                <a:spcPct val="90000"/>
              </a:lnSpc>
              <a:spcBef>
                <a:spcPts val="0"/>
              </a:spcBef>
              <a:spcAft>
                <a:spcPts val="600"/>
              </a:spcAft>
              <a:buClrTx/>
              <a:buSzTx/>
              <a:buFont typeface="Arial" panose="020B0604020202020204" pitchFamily="34" charset="0"/>
              <a:buNone/>
              <a:tabLst/>
              <a:defRPr/>
            </a:pPr>
            <a:r>
              <a:rPr kumimoji="0" lang="en-US" sz="3000" b="0" i="0" u="none" strike="noStrike" kern="1200" cap="none" spc="0" normalizeH="0" baseline="0" noProof="0" dirty="0">
                <a:ln>
                  <a:noFill/>
                </a:ln>
                <a:solidFill>
                  <a:srgbClr val="006DB7"/>
                </a:solidFill>
                <a:effectLst/>
                <a:uLnTx/>
                <a:uFillTx/>
                <a:latin typeface="Nirmala UI" panose="020B0502040204020203" pitchFamily="34" charset="0"/>
                <a:ea typeface="+mn-ea"/>
                <a:cs typeface="Nirmala UI" panose="020B0502040204020203" pitchFamily="34" charset="0"/>
              </a:rPr>
              <a:t>Discussion Questions: Exposure and Mitigation (1/3)</a:t>
            </a:r>
            <a:endParaRPr kumimoji="0" lang="en-US" sz="3000" b="0" i="0" u="none" strike="noStrike" kern="1200" cap="none" spc="0" normalizeH="0" baseline="0" noProof="0" dirty="0">
              <a:ln>
                <a:noFill/>
              </a:ln>
              <a:solidFill>
                <a:srgbClr val="006DB7"/>
              </a:solidFill>
              <a:effectLst/>
              <a:highlight>
                <a:srgbClr val="C0C0C0"/>
              </a:highlight>
              <a:uLnTx/>
              <a:uFillTx/>
              <a:latin typeface="Nirmala UI" panose="020B0502040204020203" pitchFamily="34" charset="0"/>
              <a:ea typeface="+mn-ea"/>
              <a:cs typeface="Nirmala UI" panose="020B0502040204020203" pitchFamily="34" charset="0"/>
            </a:endParaRPr>
          </a:p>
        </p:txBody>
      </p:sp>
      <p:sp>
        <p:nvSpPr>
          <p:cNvPr id="2" name="Content Placeholder 1"/>
          <p:cNvSpPr>
            <a:spLocks noGrp="1"/>
          </p:cNvSpPr>
          <p:nvPr>
            <p:ph sz="quarter" idx="15"/>
          </p:nvPr>
        </p:nvSpPr>
        <p:spPr>
          <a:xfrm>
            <a:off x="532272" y="1347575"/>
            <a:ext cx="10892704" cy="4303643"/>
          </a:xfrm>
        </p:spPr>
        <p:txBody>
          <a:bodyPr>
            <a:normAutofit fontScale="85000" lnSpcReduction="10000"/>
          </a:bodyPr>
          <a:lstStyle/>
          <a:p>
            <a:pPr marL="514350" lvl="0" indent="-514350" fontAlgn="base">
              <a:lnSpc>
                <a:spcPct val="110000"/>
              </a:lnSpc>
              <a:spcBef>
                <a:spcPts val="600"/>
              </a:spcBef>
              <a:spcAft>
                <a:spcPts val="600"/>
              </a:spcAft>
              <a:buAutoNum type="arabicPeriod"/>
            </a:pPr>
            <a:r>
              <a:rPr lang="en-US" dirty="0"/>
              <a:t>Who is responsible for leading the response to an infectious disease incident? </a:t>
            </a:r>
          </a:p>
          <a:p>
            <a:pPr marL="514350" lvl="0" indent="-514350" fontAlgn="base">
              <a:lnSpc>
                <a:spcPct val="110000"/>
              </a:lnSpc>
              <a:spcBef>
                <a:spcPts val="600"/>
              </a:spcBef>
              <a:spcAft>
                <a:spcPts val="600"/>
              </a:spcAft>
              <a:buAutoNum type="arabicPeriod"/>
            </a:pPr>
            <a:r>
              <a:rPr lang="en-US" dirty="0"/>
              <a:t>Will you activate your incident command team? What positions will you activate?</a:t>
            </a:r>
          </a:p>
          <a:p>
            <a:pPr marL="514350" lvl="0" indent="-514350" fontAlgn="base">
              <a:lnSpc>
                <a:spcPct val="110000"/>
              </a:lnSpc>
              <a:spcBef>
                <a:spcPts val="600"/>
              </a:spcBef>
              <a:spcAft>
                <a:spcPts val="600"/>
              </a:spcAft>
              <a:buAutoNum type="arabicPeriod"/>
            </a:pPr>
            <a:r>
              <a:rPr lang="en-US" dirty="0"/>
              <a:t>Provision for Exposure: </a:t>
            </a:r>
          </a:p>
          <a:p>
            <a:pPr marL="1097280" lvl="1" fontAlgn="base">
              <a:lnSpc>
                <a:spcPct val="110000"/>
              </a:lnSpc>
              <a:spcBef>
                <a:spcPts val="600"/>
              </a:spcBef>
              <a:spcAft>
                <a:spcPts val="600"/>
              </a:spcAft>
            </a:pPr>
            <a:r>
              <a:rPr lang="en-US" sz="2700" dirty="0">
                <a:solidFill>
                  <a:schemeClr val="accent5">
                    <a:lumMod val="75000"/>
                  </a:schemeClr>
                </a:solidFill>
              </a:rPr>
              <a:t>What signs and symptoms are seen with Norovirus? </a:t>
            </a:r>
          </a:p>
          <a:p>
            <a:pPr marL="1097280" lvl="1" fontAlgn="base">
              <a:lnSpc>
                <a:spcPct val="110000"/>
              </a:lnSpc>
              <a:spcBef>
                <a:spcPts val="600"/>
              </a:spcBef>
              <a:spcAft>
                <a:spcPts val="600"/>
              </a:spcAft>
            </a:pPr>
            <a:r>
              <a:rPr lang="en-US" sz="2700" dirty="0">
                <a:solidFill>
                  <a:schemeClr val="accent5">
                    <a:lumMod val="75000"/>
                  </a:schemeClr>
                </a:solidFill>
              </a:rPr>
              <a:t>What are the gold standards for testing for Norovirus? Diagnosis?</a:t>
            </a:r>
          </a:p>
          <a:p>
            <a:pPr marL="1097280" lvl="1" fontAlgn="base">
              <a:lnSpc>
                <a:spcPct val="110000"/>
              </a:lnSpc>
              <a:spcBef>
                <a:spcPts val="600"/>
              </a:spcBef>
              <a:spcAft>
                <a:spcPts val="600"/>
              </a:spcAft>
            </a:pPr>
            <a:r>
              <a:rPr lang="en-US" sz="2700" dirty="0">
                <a:solidFill>
                  <a:schemeClr val="accent5">
                    <a:lumMod val="75000"/>
                  </a:schemeClr>
                </a:solidFill>
              </a:rPr>
              <a:t>Where will you put residents that have had significant exposure/exhibit symptoms? </a:t>
            </a:r>
          </a:p>
          <a:p>
            <a:pPr marL="1097280" lvl="1" fontAlgn="base">
              <a:lnSpc>
                <a:spcPct val="110000"/>
              </a:lnSpc>
              <a:spcBef>
                <a:spcPts val="600"/>
              </a:spcBef>
              <a:spcAft>
                <a:spcPts val="600"/>
              </a:spcAft>
            </a:pPr>
            <a:r>
              <a:rPr lang="en-US" sz="2700" dirty="0">
                <a:solidFill>
                  <a:schemeClr val="accent5">
                    <a:lumMod val="75000"/>
                  </a:schemeClr>
                </a:solidFill>
              </a:rPr>
              <a:t>What type of isolation is required for Norovirus patients?</a:t>
            </a:r>
          </a:p>
        </p:txBody>
      </p:sp>
      <p:sp>
        <p:nvSpPr>
          <p:cNvPr id="4" name="Slide Number Placeholder 3">
            <a:extLst>
              <a:ext uri="{FF2B5EF4-FFF2-40B4-BE49-F238E27FC236}">
                <a16:creationId xmlns:a16="http://schemas.microsoft.com/office/drawing/2014/main" id="{6194FF20-0810-4499-A946-A352AE5AFE5B}"/>
              </a:ext>
            </a:extLst>
          </p:cNvPr>
          <p:cNvSpPr>
            <a:spLocks noGrp="1"/>
          </p:cNvSpPr>
          <p:nvPr>
            <p:ph type="sldNum" sz="quarter" idx="12"/>
          </p:nvPr>
        </p:nvSpPr>
        <p:spPr/>
        <p:txBody>
          <a:bodyPr/>
          <a:lstStyle/>
          <a:p>
            <a:fld id="{8FCC257D-A786-9244-9E17-CE618C8B9275}" type="slidenum">
              <a:rPr lang="en-US" smtClean="0"/>
              <a:t>11</a:t>
            </a:fld>
            <a:endParaRPr lang="en-US"/>
          </a:p>
        </p:txBody>
      </p:sp>
    </p:spTree>
    <p:extLst>
      <p:ext uri="{BB962C8B-B14F-4D97-AF65-F5344CB8AC3E}">
        <p14:creationId xmlns:p14="http://schemas.microsoft.com/office/powerpoint/2010/main" val="32839276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536575" y="403225"/>
            <a:ext cx="9250363" cy="1154113"/>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1219170" rtl="0" eaLnBrk="1" fontAlgn="auto" latinLnBrk="0" hangingPunct="1">
              <a:lnSpc>
                <a:spcPct val="90000"/>
              </a:lnSpc>
              <a:spcBef>
                <a:spcPts val="0"/>
              </a:spcBef>
              <a:spcAft>
                <a:spcPts val="600"/>
              </a:spcAft>
              <a:buClrTx/>
              <a:buSzTx/>
              <a:buFont typeface="Arial" panose="020B0604020202020204" pitchFamily="34" charset="0"/>
              <a:buNone/>
              <a:tabLst/>
              <a:defRPr/>
            </a:pPr>
            <a:r>
              <a:rPr kumimoji="0" lang="en-US" sz="3000" b="0" i="0" u="none" strike="noStrike" kern="1200" cap="none" spc="0" normalizeH="0" baseline="0" noProof="0" dirty="0">
                <a:ln>
                  <a:noFill/>
                </a:ln>
                <a:solidFill>
                  <a:srgbClr val="0073B6"/>
                </a:solidFill>
                <a:effectLst/>
                <a:uLnTx/>
                <a:uFillTx/>
                <a:latin typeface="Nirmala UI" panose="020B0502040204020203" pitchFamily="34" charset="0"/>
                <a:ea typeface="+mn-ea"/>
                <a:cs typeface="Nirmala UI" panose="020B0502040204020203" pitchFamily="34" charset="0"/>
              </a:rPr>
              <a:t>Discussion Questions: Exposure and Mitigation (2/3)</a:t>
            </a:r>
            <a:endParaRPr kumimoji="0" lang="en-US" sz="3000" b="0" i="0" u="none" strike="noStrike" kern="1200" cap="none" spc="0" normalizeH="0" baseline="0" noProof="0" dirty="0">
              <a:ln>
                <a:noFill/>
              </a:ln>
              <a:solidFill>
                <a:srgbClr val="0073B6"/>
              </a:solidFill>
              <a:effectLst/>
              <a:highlight>
                <a:srgbClr val="C0C0C0"/>
              </a:highlight>
              <a:uLnTx/>
              <a:uFillTx/>
              <a:latin typeface="Nirmala UI" panose="020B0502040204020203" pitchFamily="34" charset="0"/>
              <a:ea typeface="+mn-ea"/>
              <a:cs typeface="Nirmala UI" panose="020B0502040204020203" pitchFamily="34" charset="0"/>
            </a:endParaRPr>
          </a:p>
        </p:txBody>
      </p:sp>
      <p:sp>
        <p:nvSpPr>
          <p:cNvPr id="2" name="Content Placeholder 1"/>
          <p:cNvSpPr>
            <a:spLocks noGrp="1"/>
          </p:cNvSpPr>
          <p:nvPr>
            <p:ph sz="quarter" idx="15"/>
          </p:nvPr>
        </p:nvSpPr>
        <p:spPr>
          <a:xfrm>
            <a:off x="532272" y="1349120"/>
            <a:ext cx="10932897" cy="4303643"/>
          </a:xfrm>
        </p:spPr>
        <p:txBody>
          <a:bodyPr>
            <a:normAutofit fontScale="92500" lnSpcReduction="10000"/>
          </a:bodyPr>
          <a:lstStyle/>
          <a:p>
            <a:pPr indent="-512064" fontAlgn="base">
              <a:lnSpc>
                <a:spcPct val="110000"/>
              </a:lnSpc>
              <a:spcBef>
                <a:spcPts val="600"/>
              </a:spcBef>
              <a:spcAft>
                <a:spcPts val="600"/>
              </a:spcAft>
            </a:pPr>
            <a:r>
              <a:rPr lang="en-US" sz="2700" dirty="0">
                <a:solidFill>
                  <a:schemeClr val="accent5">
                    <a:lumMod val="75000"/>
                  </a:schemeClr>
                </a:solidFill>
              </a:rPr>
              <a:t>4. Provision for Exposure Continued: </a:t>
            </a:r>
          </a:p>
          <a:p>
            <a:pPr marL="914400" lvl="1" indent="-457200" fontAlgn="base">
              <a:lnSpc>
                <a:spcPct val="110000"/>
              </a:lnSpc>
              <a:spcBef>
                <a:spcPts val="600"/>
              </a:spcBef>
              <a:spcAft>
                <a:spcPts val="600"/>
              </a:spcAft>
            </a:pPr>
            <a:r>
              <a:rPr lang="en-US" sz="2700" dirty="0">
                <a:solidFill>
                  <a:schemeClr val="accent5">
                    <a:lumMod val="75000"/>
                  </a:schemeClr>
                </a:solidFill>
              </a:rPr>
              <a:t>What Personal Protective Equipment or contact precautions are required when caring for patients with suspected Norovirus?</a:t>
            </a:r>
          </a:p>
          <a:p>
            <a:pPr marL="914400" lvl="1" indent="-457200" fontAlgn="base">
              <a:lnSpc>
                <a:spcPct val="110000"/>
              </a:lnSpc>
              <a:spcBef>
                <a:spcPts val="600"/>
              </a:spcBef>
              <a:spcAft>
                <a:spcPts val="600"/>
              </a:spcAft>
            </a:pPr>
            <a:r>
              <a:rPr lang="en-US" sz="2700" dirty="0">
                <a:solidFill>
                  <a:schemeClr val="accent5">
                    <a:lumMod val="75000"/>
                  </a:schemeClr>
                </a:solidFill>
              </a:rPr>
              <a:t>If you have residents that are asymptomatic, do they need to be quarantined?</a:t>
            </a:r>
          </a:p>
          <a:p>
            <a:pPr marL="914400" lvl="1" indent="-457200" fontAlgn="base">
              <a:lnSpc>
                <a:spcPct val="110000"/>
              </a:lnSpc>
              <a:spcBef>
                <a:spcPts val="600"/>
              </a:spcBef>
              <a:spcAft>
                <a:spcPts val="600"/>
              </a:spcAft>
            </a:pPr>
            <a:r>
              <a:rPr lang="en-US" sz="2700" dirty="0">
                <a:solidFill>
                  <a:schemeClr val="accent5">
                    <a:lumMod val="75000"/>
                  </a:schemeClr>
                </a:solidFill>
              </a:rPr>
              <a:t>What positions in the Nursing Home Incident Command System structure should be utilized on your incident command team?</a:t>
            </a:r>
          </a:p>
          <a:p>
            <a:pPr marL="914400" lvl="1" indent="-457200" fontAlgn="base">
              <a:lnSpc>
                <a:spcPct val="110000"/>
              </a:lnSpc>
              <a:spcBef>
                <a:spcPts val="600"/>
              </a:spcBef>
              <a:spcAft>
                <a:spcPts val="600"/>
              </a:spcAft>
            </a:pPr>
            <a:r>
              <a:rPr lang="en-US" sz="2700" dirty="0">
                <a:solidFill>
                  <a:schemeClr val="accent5">
                    <a:lumMod val="75000"/>
                  </a:schemeClr>
                </a:solidFill>
              </a:rPr>
              <a:t>Do you have enough staff to care for patients if some staff members need to be quarantined? What are your staffing back measures? </a:t>
            </a:r>
          </a:p>
        </p:txBody>
      </p:sp>
      <p:sp>
        <p:nvSpPr>
          <p:cNvPr id="4" name="Slide Number Placeholder 3">
            <a:extLst>
              <a:ext uri="{FF2B5EF4-FFF2-40B4-BE49-F238E27FC236}">
                <a16:creationId xmlns:a16="http://schemas.microsoft.com/office/drawing/2014/main" id="{ACDE0214-C805-DE6B-650C-EAA0E4B5CCBE}"/>
              </a:ext>
            </a:extLst>
          </p:cNvPr>
          <p:cNvSpPr>
            <a:spLocks noGrp="1"/>
          </p:cNvSpPr>
          <p:nvPr>
            <p:ph type="sldNum" sz="quarter" idx="12"/>
          </p:nvPr>
        </p:nvSpPr>
        <p:spPr/>
        <p:txBody>
          <a:bodyPr/>
          <a:lstStyle/>
          <a:p>
            <a:fld id="{8FCC257D-A786-9244-9E17-CE618C8B9275}" type="slidenum">
              <a:rPr lang="en-US" smtClean="0"/>
              <a:t>12</a:t>
            </a:fld>
            <a:endParaRPr lang="en-US"/>
          </a:p>
        </p:txBody>
      </p:sp>
    </p:spTree>
    <p:extLst>
      <p:ext uri="{BB962C8B-B14F-4D97-AF65-F5344CB8AC3E}">
        <p14:creationId xmlns:p14="http://schemas.microsoft.com/office/powerpoint/2010/main" val="38512302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536575" y="403225"/>
            <a:ext cx="9220200" cy="550863"/>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p>
            <a:pPr marL="0" marR="0" lvl="0" indent="0" algn="l" defTabSz="1219170" rtl="0" eaLnBrk="1" fontAlgn="auto" latinLnBrk="0" hangingPunct="1">
              <a:lnSpc>
                <a:spcPct val="90000"/>
              </a:lnSpc>
              <a:spcBef>
                <a:spcPts val="0"/>
              </a:spcBef>
              <a:spcAft>
                <a:spcPts val="600"/>
              </a:spcAft>
              <a:buClrTx/>
              <a:buSzTx/>
              <a:buFont typeface="Arial" panose="020B0604020202020204" pitchFamily="34" charset="0"/>
              <a:buNone/>
              <a:tabLst/>
              <a:defRPr/>
            </a:pPr>
            <a:r>
              <a:rPr kumimoji="0" lang="en-US" sz="3000" b="0" i="0" u="none" strike="noStrike" kern="1200" cap="none" spc="0" normalizeH="0" baseline="0" noProof="0" dirty="0">
                <a:ln>
                  <a:noFill/>
                </a:ln>
                <a:solidFill>
                  <a:srgbClr val="0073B6"/>
                </a:solidFill>
                <a:effectLst/>
                <a:uLnTx/>
                <a:uFillTx/>
                <a:latin typeface="Nirmala UI" panose="020B0502040204020203" pitchFamily="34" charset="0"/>
                <a:ea typeface="+mn-ea"/>
                <a:cs typeface="Nirmala UI" panose="020B0502040204020203" pitchFamily="34" charset="0"/>
              </a:rPr>
              <a:t>Discussion Questions: Exposure and Mitigation (3/3)</a:t>
            </a:r>
            <a:endParaRPr kumimoji="0" lang="en-US" sz="3000" b="0" i="0" u="none" strike="noStrike" kern="1200" cap="none" spc="0" normalizeH="0" baseline="0" noProof="0" dirty="0">
              <a:ln>
                <a:noFill/>
              </a:ln>
              <a:solidFill>
                <a:srgbClr val="0073B6"/>
              </a:solidFill>
              <a:effectLst/>
              <a:highlight>
                <a:srgbClr val="C0C0C0"/>
              </a:highlight>
              <a:uLnTx/>
              <a:uFillTx/>
              <a:latin typeface="Nirmala UI" panose="020B0502040204020203" pitchFamily="34" charset="0"/>
              <a:ea typeface="+mn-ea"/>
              <a:cs typeface="Nirmala UI" panose="020B0502040204020203" pitchFamily="34" charset="0"/>
            </a:endParaRPr>
          </a:p>
        </p:txBody>
      </p:sp>
      <p:sp>
        <p:nvSpPr>
          <p:cNvPr id="2" name="Content Placeholder 1"/>
          <p:cNvSpPr>
            <a:spLocks noGrp="1"/>
          </p:cNvSpPr>
          <p:nvPr>
            <p:ph sz="quarter" idx="15"/>
          </p:nvPr>
        </p:nvSpPr>
        <p:spPr>
          <a:xfrm>
            <a:off x="532272" y="1208269"/>
            <a:ext cx="10927807" cy="5173964"/>
          </a:xfrm>
        </p:spPr>
        <p:txBody>
          <a:bodyPr>
            <a:noAutofit/>
          </a:bodyPr>
          <a:lstStyle/>
          <a:p>
            <a:pPr lvl="0" indent="-274320" fontAlgn="base">
              <a:lnSpc>
                <a:spcPct val="100000"/>
              </a:lnSpc>
              <a:spcBef>
                <a:spcPts val="600"/>
              </a:spcBef>
              <a:spcAft>
                <a:spcPts val="600"/>
              </a:spcAft>
            </a:pPr>
            <a:r>
              <a:rPr lang="en-US" sz="2200" dirty="0"/>
              <a:t>5. Communications: </a:t>
            </a:r>
          </a:p>
          <a:p>
            <a:pPr marL="457200" lvl="1" indent="-274320" fontAlgn="base">
              <a:lnSpc>
                <a:spcPct val="100000"/>
              </a:lnSpc>
              <a:spcBef>
                <a:spcPts val="600"/>
              </a:spcBef>
              <a:spcAft>
                <a:spcPts val="600"/>
              </a:spcAft>
            </a:pPr>
            <a:r>
              <a:rPr lang="en-US" sz="2200" dirty="0">
                <a:solidFill>
                  <a:schemeClr val="accent5">
                    <a:lumMod val="75000"/>
                  </a:schemeClr>
                </a:solidFill>
              </a:rPr>
              <a:t>Will you use a Public Information Officer (PIO)? What is the advantage of a PIO?</a:t>
            </a:r>
          </a:p>
          <a:p>
            <a:pPr marL="457200" lvl="1" indent="-274320" fontAlgn="base">
              <a:lnSpc>
                <a:spcPct val="100000"/>
              </a:lnSpc>
              <a:spcBef>
                <a:spcPts val="600"/>
              </a:spcBef>
              <a:spcAft>
                <a:spcPts val="600"/>
              </a:spcAft>
            </a:pPr>
            <a:r>
              <a:rPr lang="en-US" sz="2200" dirty="0">
                <a:solidFill>
                  <a:schemeClr val="accent5">
                    <a:lumMod val="75000"/>
                  </a:schemeClr>
                </a:solidFill>
              </a:rPr>
              <a:t>Who will you send messaging to regarding this incident among staff, residents and families? Will you notify the health department?</a:t>
            </a:r>
          </a:p>
          <a:p>
            <a:pPr marL="457200" lvl="1" indent="-274320" fontAlgn="base">
              <a:lnSpc>
                <a:spcPct val="100000"/>
              </a:lnSpc>
              <a:spcBef>
                <a:spcPts val="600"/>
              </a:spcBef>
              <a:spcAft>
                <a:spcPts val="600"/>
              </a:spcAft>
            </a:pPr>
            <a:r>
              <a:rPr lang="en-US" sz="2200" dirty="0">
                <a:solidFill>
                  <a:schemeClr val="accent5">
                    <a:lumMod val="75000"/>
                  </a:schemeClr>
                </a:solidFill>
              </a:rPr>
              <a:t>What provisions for notification to, or communications with, family members will you make? Do you have template messaging for events? In your command structure, did you consider a Public Information Officer?</a:t>
            </a:r>
          </a:p>
          <a:p>
            <a:pPr marL="457200" lvl="1" indent="-274320" fontAlgn="base">
              <a:lnSpc>
                <a:spcPct val="100000"/>
              </a:lnSpc>
              <a:spcBef>
                <a:spcPts val="600"/>
              </a:spcBef>
              <a:spcAft>
                <a:spcPts val="600"/>
              </a:spcAft>
            </a:pPr>
            <a:r>
              <a:rPr lang="en-US" sz="2200" dirty="0">
                <a:solidFill>
                  <a:schemeClr val="accent5">
                    <a:lumMod val="75000"/>
                  </a:schemeClr>
                </a:solidFill>
              </a:rPr>
              <a:t>How will results be shared with those that are tested?</a:t>
            </a:r>
          </a:p>
          <a:p>
            <a:pPr marL="274320" lvl="0" indent="-274320" fontAlgn="base">
              <a:lnSpc>
                <a:spcPct val="100000"/>
              </a:lnSpc>
              <a:spcBef>
                <a:spcPts val="600"/>
              </a:spcBef>
              <a:spcAft>
                <a:spcPts val="600"/>
              </a:spcAft>
            </a:pPr>
            <a:r>
              <a:rPr lang="en-US" sz="2200" dirty="0"/>
              <a:t>6. Security for the facility: What actions would need to occur to secure the facility and/or the portion of the building where potentially infected residents are? </a:t>
            </a:r>
          </a:p>
          <a:p>
            <a:pPr lvl="0" indent="-274320" fontAlgn="base">
              <a:lnSpc>
                <a:spcPct val="100000"/>
              </a:lnSpc>
              <a:spcBef>
                <a:spcPts val="600"/>
              </a:spcBef>
              <a:spcAft>
                <a:spcPts val="600"/>
              </a:spcAft>
            </a:pPr>
            <a:r>
              <a:rPr lang="en-US" sz="2200" dirty="0"/>
              <a:t>7. How will you mitigate needing to transport patients to the hospital?</a:t>
            </a:r>
          </a:p>
        </p:txBody>
      </p:sp>
      <p:sp>
        <p:nvSpPr>
          <p:cNvPr id="4" name="Slide Number Placeholder 3">
            <a:extLst>
              <a:ext uri="{FF2B5EF4-FFF2-40B4-BE49-F238E27FC236}">
                <a16:creationId xmlns:a16="http://schemas.microsoft.com/office/drawing/2014/main" id="{3DBCF2CD-D54E-6E18-009E-4F3E32CFC81F}"/>
              </a:ext>
            </a:extLst>
          </p:cNvPr>
          <p:cNvSpPr>
            <a:spLocks noGrp="1"/>
          </p:cNvSpPr>
          <p:nvPr>
            <p:ph type="sldNum" sz="quarter" idx="12"/>
          </p:nvPr>
        </p:nvSpPr>
        <p:spPr/>
        <p:txBody>
          <a:bodyPr/>
          <a:lstStyle/>
          <a:p>
            <a:fld id="{8FCC257D-A786-9244-9E17-CE618C8B9275}" type="slidenum">
              <a:rPr lang="en-US" smtClean="0"/>
              <a:t>13</a:t>
            </a:fld>
            <a:endParaRPr lang="en-US"/>
          </a:p>
        </p:txBody>
      </p:sp>
    </p:spTree>
    <p:extLst>
      <p:ext uri="{BB962C8B-B14F-4D97-AF65-F5344CB8AC3E}">
        <p14:creationId xmlns:p14="http://schemas.microsoft.com/office/powerpoint/2010/main" val="23223041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536575" y="403225"/>
            <a:ext cx="7502525" cy="944563"/>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p>
            <a:pPr marL="0" marR="0" lvl="0" indent="0" algn="l" defTabSz="1219170" rtl="0" eaLnBrk="1" fontAlgn="auto" latinLnBrk="0" hangingPunct="1">
              <a:lnSpc>
                <a:spcPct val="90000"/>
              </a:lnSpc>
              <a:spcBef>
                <a:spcPts val="0"/>
              </a:spcBef>
              <a:spcAft>
                <a:spcPts val="600"/>
              </a:spcAft>
              <a:buClrTx/>
              <a:buSzTx/>
              <a:buFont typeface="Arial" panose="020B0604020202020204" pitchFamily="34" charset="0"/>
              <a:buNone/>
              <a:tabLst/>
              <a:defRPr/>
            </a:pPr>
            <a:r>
              <a:rPr kumimoji="0" lang="en-US" sz="4000" b="0" i="0" u="none" strike="noStrike" kern="1200" cap="none" spc="0" normalizeH="0" baseline="0" noProof="0" dirty="0">
                <a:ln>
                  <a:noFill/>
                </a:ln>
                <a:solidFill>
                  <a:srgbClr val="0073B6"/>
                </a:solidFill>
                <a:effectLst/>
                <a:uLnTx/>
                <a:uFillTx/>
                <a:latin typeface="Nirmala UI" panose="020B0502040204020203" pitchFamily="34" charset="0"/>
                <a:ea typeface="+mn-ea"/>
                <a:cs typeface="Nirmala UI" panose="020B0502040204020203" pitchFamily="34" charset="0"/>
              </a:rPr>
              <a:t>Break</a:t>
            </a:r>
          </a:p>
        </p:txBody>
      </p:sp>
      <mc:AlternateContent xmlns:mc="http://schemas.openxmlformats.org/markup-compatibility/2006">
        <mc:Choice xmlns:we="http://schemas.microsoft.com/office/webextensions/webextension/2010/11" xmlns:pca="http://schemas.microsoft.com/office/powerpoint/2013/contentapp" Requires="we pca">
          <p:graphicFrame>
            <p:nvGraphicFramePr>
              <p:cNvPr id="2" name="Add-in 1" descr="a 10 minute timer">
                <a:extLst>
                  <a:ext uri="{FF2B5EF4-FFF2-40B4-BE49-F238E27FC236}">
                    <a16:creationId xmlns:a16="http://schemas.microsoft.com/office/drawing/2014/main" id="{ABB55C53-D341-1D4E-8C4C-BB2E7C57F2FB}"/>
                  </a:ext>
                </a:extLst>
              </p:cNvPr>
              <p:cNvGraphicFramePr>
                <a:graphicFrameLocks noGrp="1"/>
              </p:cNvGraphicFramePr>
              <p:nvPr>
                <p:extLst>
                  <p:ext uri="{D42A27DB-BD31-4B8C-83A1-F6EECF244321}">
                    <p14:modId xmlns:p14="http://schemas.microsoft.com/office/powerpoint/2010/main" val="2075227457"/>
                  </p:ext>
                </p:extLst>
              </p:nvPr>
            </p:nvGraphicFramePr>
            <p:xfrm>
              <a:off x="2286000" y="1347575"/>
              <a:ext cx="7620000" cy="4722569"/>
            </p:xfrm>
            <a:graphic>
              <a:graphicData uri="http://schemas.microsoft.com/office/webextensions/webextension/2010/11">
                <we:webextensionref xmlns:we="http://schemas.microsoft.com/office/webextensions/webextension/2010/11" xmlns:r="http://schemas.openxmlformats.org/officeDocument/2006/relationships" r:id="rId3"/>
              </a:graphicData>
            </a:graphic>
          </p:graphicFrame>
        </mc:Choice>
        <mc:Fallback>
          <p:pic>
            <p:nvPicPr>
              <p:cNvPr id="2" name="Add-in 1" descr="a 10 minute timer">
                <a:extLst>
                  <a:ext uri="{FF2B5EF4-FFF2-40B4-BE49-F238E27FC236}">
                    <a16:creationId xmlns:a16="http://schemas.microsoft.com/office/drawing/2014/main" id="{ABB55C53-D341-1D4E-8C4C-BB2E7C57F2FB}"/>
                  </a:ext>
                </a:extLst>
              </p:cNvPr>
              <p:cNvPicPr>
                <a:picLocks noGrp="1" noRot="1" noChangeAspect="1" noMove="1" noResize="1" noEditPoints="1" noAdjustHandles="1" noChangeArrowheads="1" noChangeShapeType="1"/>
              </p:cNvPicPr>
              <p:nvPr/>
            </p:nvPicPr>
            <p:blipFill>
              <a:blip r:embed="rId4"/>
              <a:stretch>
                <a:fillRect/>
              </a:stretch>
            </p:blipFill>
            <p:spPr>
              <a:xfrm>
                <a:off x="2286000" y="1347575"/>
                <a:ext cx="7620000" cy="4722569"/>
              </a:xfrm>
              <a:prstGeom prst="rect">
                <a:avLst/>
              </a:prstGeom>
            </p:spPr>
          </p:pic>
        </mc:Fallback>
      </mc:AlternateContent>
      <p:sp>
        <p:nvSpPr>
          <p:cNvPr id="5" name="Slide Number Placeholder 4">
            <a:extLst>
              <a:ext uri="{FF2B5EF4-FFF2-40B4-BE49-F238E27FC236}">
                <a16:creationId xmlns:a16="http://schemas.microsoft.com/office/drawing/2014/main" id="{4FF85203-014B-02EB-B18D-6304A49A30A3}"/>
              </a:ext>
            </a:extLst>
          </p:cNvPr>
          <p:cNvSpPr>
            <a:spLocks noGrp="1"/>
          </p:cNvSpPr>
          <p:nvPr>
            <p:ph type="sldNum" sz="quarter" idx="12"/>
          </p:nvPr>
        </p:nvSpPr>
        <p:spPr/>
        <p:txBody>
          <a:bodyPr/>
          <a:lstStyle/>
          <a:p>
            <a:fld id="{8FCC257D-A786-9244-9E17-CE618C8B9275}" type="slidenum">
              <a:rPr lang="en-US" smtClean="0"/>
              <a:t>14</a:t>
            </a:fld>
            <a:endParaRPr lang="en-US"/>
          </a:p>
        </p:txBody>
      </p:sp>
    </p:spTree>
    <p:extLst>
      <p:ext uri="{BB962C8B-B14F-4D97-AF65-F5344CB8AC3E}">
        <p14:creationId xmlns:p14="http://schemas.microsoft.com/office/powerpoint/2010/main" val="19031944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1D15F9-9AEF-334D-AEE9-1C404972BC75}"/>
              </a:ext>
            </a:extLst>
          </p:cNvPr>
          <p:cNvSpPr>
            <a:spLocks noGrp="1"/>
          </p:cNvSpPr>
          <p:nvPr>
            <p:ph type="title" idx="4294967295"/>
          </p:nvPr>
        </p:nvSpPr>
        <p:spPr>
          <a:xfrm>
            <a:off x="242888" y="3341688"/>
            <a:ext cx="11706225" cy="958850"/>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p>
            <a:pPr marL="0" marR="0" lvl="0" indent="0" algn="ctr" defTabSz="1219170" rtl="0" eaLnBrk="1" fontAlgn="auto" latinLnBrk="0" hangingPunct="1">
              <a:lnSpc>
                <a:spcPct val="90000"/>
              </a:lnSpc>
              <a:spcBef>
                <a:spcPts val="0"/>
              </a:spcBef>
              <a:spcAft>
                <a:spcPts val="600"/>
              </a:spcAft>
              <a:buClrTx/>
              <a:buSzTx/>
              <a:buFont typeface="Arial" panose="020B0604020202020204" pitchFamily="34" charset="0"/>
              <a:buNone/>
              <a:tabLst/>
              <a:defRPr/>
            </a:pPr>
            <a:r>
              <a:rPr kumimoji="0" lang="en-US" sz="4400" b="1" i="0" u="none" strike="noStrike" kern="1200" cap="none" spc="0" normalizeH="0" baseline="0" noProof="0" dirty="0">
                <a:ln>
                  <a:noFill/>
                </a:ln>
                <a:solidFill>
                  <a:srgbClr val="0073B6"/>
                </a:solidFill>
                <a:effectLst/>
                <a:uLnTx/>
                <a:uFillTx/>
                <a:latin typeface="Nirmala UI" panose="020B0502040204020203" pitchFamily="34" charset="0"/>
                <a:ea typeface="+mn-ea"/>
                <a:cs typeface="Nirmala UI" panose="020B0502040204020203" pitchFamily="34" charset="0"/>
              </a:rPr>
              <a:t>Module 2: </a:t>
            </a:r>
            <a:r>
              <a:rPr kumimoji="0" lang="en-US" sz="4400" b="0" i="0" u="none" strike="noStrike" kern="1200" cap="none" spc="0" normalizeH="0" baseline="0" noProof="0" dirty="0">
                <a:ln>
                  <a:noFill/>
                </a:ln>
                <a:solidFill>
                  <a:srgbClr val="0073B6"/>
                </a:solidFill>
                <a:effectLst/>
                <a:uLnTx/>
                <a:uFillTx/>
                <a:latin typeface="Nirmala UI" panose="020B0502040204020203" pitchFamily="34" charset="0"/>
                <a:ea typeface="+mn-ea"/>
                <a:cs typeface="Nirmala UI" panose="020B0502040204020203" pitchFamily="34" charset="0"/>
              </a:rPr>
              <a:t>Treatment and Prevention</a:t>
            </a:r>
            <a:endParaRPr kumimoji="0" lang="en-US" sz="4400" b="0" i="0" u="none" strike="noStrike" kern="1200" cap="none" spc="0" normalizeH="0" baseline="0" noProof="0" dirty="0">
              <a:ln>
                <a:noFill/>
              </a:ln>
              <a:solidFill>
                <a:srgbClr val="0073B6"/>
              </a:solidFill>
              <a:effectLst/>
              <a:highlight>
                <a:srgbClr val="C0C0C0"/>
              </a:highlight>
              <a:uLnTx/>
              <a:uFillTx/>
              <a:latin typeface="Nirmala UI" panose="020B0502040204020203" pitchFamily="34" charset="0"/>
              <a:ea typeface="+mn-ea"/>
              <a:cs typeface="Nirmala UI" panose="020B0502040204020203" pitchFamily="34" charset="0"/>
            </a:endParaRPr>
          </a:p>
        </p:txBody>
      </p:sp>
      <p:sp>
        <p:nvSpPr>
          <p:cNvPr id="9" name="Content Placeholder 2">
            <a:extLst>
              <a:ext uri="{FF2B5EF4-FFF2-40B4-BE49-F238E27FC236}">
                <a16:creationId xmlns:a16="http://schemas.microsoft.com/office/drawing/2014/main" id="{786B1F41-B830-7AE7-8220-FFD6EE1A9C48}"/>
              </a:ext>
            </a:extLst>
          </p:cNvPr>
          <p:cNvSpPr>
            <a:spLocks noGrp="1"/>
          </p:cNvSpPr>
          <p:nvPr>
            <p:ph sz="quarter" idx="14"/>
          </p:nvPr>
        </p:nvSpPr>
        <p:spPr>
          <a:xfrm>
            <a:off x="486135" y="5332411"/>
            <a:ext cx="7501493" cy="867619"/>
          </a:xfrm>
        </p:spPr>
        <p:txBody>
          <a:bodyPr/>
          <a:lstStyle/>
          <a:p>
            <a:endParaRPr lang="en-US" dirty="0"/>
          </a:p>
        </p:txBody>
      </p:sp>
    </p:spTree>
    <p:extLst>
      <p:ext uri="{BB962C8B-B14F-4D97-AF65-F5344CB8AC3E}">
        <p14:creationId xmlns:p14="http://schemas.microsoft.com/office/powerpoint/2010/main" val="21249728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536575" y="403225"/>
            <a:ext cx="7502525" cy="944563"/>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p>
            <a:pPr marL="0" marR="0" lvl="0" indent="0" algn="l" defTabSz="1219170" rtl="0" eaLnBrk="1" fontAlgn="auto" latinLnBrk="0" hangingPunct="1">
              <a:lnSpc>
                <a:spcPct val="90000"/>
              </a:lnSpc>
              <a:spcBef>
                <a:spcPts val="0"/>
              </a:spcBef>
              <a:spcAft>
                <a:spcPts val="600"/>
              </a:spcAft>
              <a:buClrTx/>
              <a:buSzTx/>
              <a:buFont typeface="Arial" panose="020B0604020202020204" pitchFamily="34" charset="0"/>
              <a:buNone/>
              <a:tabLst/>
              <a:defRPr/>
            </a:pPr>
            <a:r>
              <a:rPr kumimoji="0" lang="en-US" sz="4000" b="0" i="0" u="none" strike="noStrike" kern="1200" cap="none" spc="0" normalizeH="0" baseline="0" noProof="0" dirty="0">
                <a:ln>
                  <a:noFill/>
                </a:ln>
                <a:solidFill>
                  <a:srgbClr val="0073B6"/>
                </a:solidFill>
                <a:effectLst/>
                <a:uLnTx/>
                <a:uFillTx/>
                <a:latin typeface="Nirmala UI" panose="020B0502040204020203" pitchFamily="34" charset="0"/>
                <a:ea typeface="+mn-ea"/>
                <a:cs typeface="Nirmala UI" panose="020B0502040204020203" pitchFamily="34" charset="0"/>
              </a:rPr>
              <a:t>Scenario </a:t>
            </a:r>
          </a:p>
          <a:p>
            <a:pPr marL="0" marR="0" lvl="0" indent="0" algn="l" defTabSz="1219170" rtl="0" eaLnBrk="1" fontAlgn="auto" latinLnBrk="0" hangingPunct="1">
              <a:lnSpc>
                <a:spcPct val="90000"/>
              </a:lnSpc>
              <a:spcBef>
                <a:spcPts val="0"/>
              </a:spcBef>
              <a:spcAft>
                <a:spcPts val="600"/>
              </a:spcAft>
              <a:buClrTx/>
              <a:buSzTx/>
              <a:buFont typeface="Arial" panose="020B0604020202020204" pitchFamily="34" charset="0"/>
              <a:buNone/>
              <a:tabLst/>
              <a:defRPr/>
            </a:pPr>
            <a:endParaRPr kumimoji="0" lang="en-US" sz="3600" b="0" i="0" u="none" strike="noStrike" kern="1200" cap="none" spc="0" normalizeH="0" baseline="0" noProof="0" dirty="0">
              <a:ln>
                <a:noFill/>
              </a:ln>
              <a:solidFill>
                <a:srgbClr val="0073B6"/>
              </a:solidFill>
              <a:effectLst/>
              <a:highlight>
                <a:srgbClr val="C0C0C0"/>
              </a:highlight>
              <a:uLnTx/>
              <a:uFillTx/>
              <a:latin typeface="Nirmala UI" panose="020B0502040204020203" pitchFamily="34" charset="0"/>
              <a:ea typeface="+mn-ea"/>
              <a:cs typeface="Nirmala UI" panose="020B0502040204020203" pitchFamily="34" charset="0"/>
            </a:endParaRPr>
          </a:p>
        </p:txBody>
      </p:sp>
      <p:sp>
        <p:nvSpPr>
          <p:cNvPr id="2" name="Content Placeholder 1"/>
          <p:cNvSpPr>
            <a:spLocks noGrp="1"/>
          </p:cNvSpPr>
          <p:nvPr>
            <p:ph sz="quarter" idx="15"/>
          </p:nvPr>
        </p:nvSpPr>
        <p:spPr>
          <a:xfrm>
            <a:off x="537362" y="1548383"/>
            <a:ext cx="10771998" cy="4303643"/>
          </a:xfrm>
        </p:spPr>
        <p:txBody>
          <a:bodyPr>
            <a:normAutofit/>
          </a:bodyPr>
          <a:lstStyle/>
          <a:p>
            <a:pPr lvl="0" fontAlgn="base">
              <a:lnSpc>
                <a:spcPct val="100000"/>
              </a:lnSpc>
              <a:spcBef>
                <a:spcPts val="600"/>
              </a:spcBef>
              <a:spcAft>
                <a:spcPts val="1200"/>
              </a:spcAft>
            </a:pPr>
            <a:r>
              <a:rPr lang="en-US" sz="2800" dirty="0"/>
              <a:t>There have been new developments. The results of your contact tracing have revealed 6 residents and 2 staff that have been exhibiting GI symptoms. The 6 residents are all individuals who have significant exposure to each other. The staff members worked closely with these residents. They both called out sick 2 days ago with GI symptoms. </a:t>
            </a:r>
          </a:p>
          <a:p>
            <a:pPr lvl="0" fontAlgn="base">
              <a:lnSpc>
                <a:spcPct val="100000"/>
              </a:lnSpc>
              <a:spcBef>
                <a:spcPts val="600"/>
              </a:spcBef>
              <a:spcAft>
                <a:spcPts val="1200"/>
              </a:spcAft>
            </a:pPr>
            <a:r>
              <a:rPr lang="en-US" sz="2800" dirty="0"/>
              <a:t>You quarantine the 6 residents in their rooms and post enteric contact signs on the doors pending diagnostic tests sent to the lab. </a:t>
            </a:r>
          </a:p>
        </p:txBody>
      </p:sp>
      <p:sp>
        <p:nvSpPr>
          <p:cNvPr id="4" name="Slide Number Placeholder 3">
            <a:extLst>
              <a:ext uri="{FF2B5EF4-FFF2-40B4-BE49-F238E27FC236}">
                <a16:creationId xmlns:a16="http://schemas.microsoft.com/office/drawing/2014/main" id="{0452E74D-07B7-1814-D7E2-6D0CFC9B5298}"/>
              </a:ext>
            </a:extLst>
          </p:cNvPr>
          <p:cNvSpPr>
            <a:spLocks noGrp="1"/>
          </p:cNvSpPr>
          <p:nvPr>
            <p:ph type="sldNum" sz="quarter" idx="12"/>
          </p:nvPr>
        </p:nvSpPr>
        <p:spPr/>
        <p:txBody>
          <a:bodyPr/>
          <a:lstStyle/>
          <a:p>
            <a:fld id="{8FCC257D-A786-9244-9E17-CE618C8B9275}" type="slidenum">
              <a:rPr lang="en-US" smtClean="0"/>
              <a:t>16</a:t>
            </a:fld>
            <a:endParaRPr lang="en-US"/>
          </a:p>
        </p:txBody>
      </p:sp>
    </p:spTree>
    <p:extLst>
      <p:ext uri="{BB962C8B-B14F-4D97-AF65-F5344CB8AC3E}">
        <p14:creationId xmlns:p14="http://schemas.microsoft.com/office/powerpoint/2010/main" val="27201150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531813" y="493713"/>
            <a:ext cx="7502525" cy="603250"/>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fontScale="90000"/>
          </a:bodyPr>
          <a:lstStyle/>
          <a:p>
            <a:pPr marL="0" marR="0" lvl="0" indent="0" algn="l" defTabSz="1219170" rtl="0" eaLnBrk="1" fontAlgn="auto" latinLnBrk="0" hangingPunct="1">
              <a:lnSpc>
                <a:spcPct val="90000"/>
              </a:lnSpc>
              <a:spcBef>
                <a:spcPts val="0"/>
              </a:spcBef>
              <a:spcAft>
                <a:spcPts val="600"/>
              </a:spcAft>
              <a:buClrTx/>
              <a:buSzTx/>
              <a:buFont typeface="Arial" panose="020B0604020202020204" pitchFamily="34" charset="0"/>
              <a:buNone/>
              <a:tabLst/>
              <a:defRPr/>
            </a:pPr>
            <a:r>
              <a:rPr kumimoji="0" lang="en-US" sz="4000" b="0" i="0" u="none" strike="noStrike" kern="1200" cap="none" spc="0" normalizeH="0" baseline="0" noProof="0" dirty="0">
                <a:ln>
                  <a:noFill/>
                </a:ln>
                <a:solidFill>
                  <a:srgbClr val="0073B6"/>
                </a:solidFill>
                <a:effectLst/>
                <a:uLnTx/>
                <a:uFillTx/>
                <a:latin typeface="+mn-lt"/>
                <a:ea typeface="Calibri" panose="020F0502020204030204" pitchFamily="34" charset="0"/>
                <a:cs typeface="Calibri" panose="020F0502020204030204" pitchFamily="34" charset="0"/>
              </a:rPr>
              <a:t>Scenario</a:t>
            </a:r>
          </a:p>
        </p:txBody>
      </p:sp>
      <p:sp>
        <p:nvSpPr>
          <p:cNvPr id="2" name="Content Placeholder 1"/>
          <p:cNvSpPr>
            <a:spLocks noGrp="1"/>
          </p:cNvSpPr>
          <p:nvPr>
            <p:ph sz="quarter" idx="15"/>
          </p:nvPr>
        </p:nvSpPr>
        <p:spPr>
          <a:xfrm>
            <a:off x="537362" y="1256044"/>
            <a:ext cx="10771998" cy="4595982"/>
          </a:xfrm>
        </p:spPr>
        <p:txBody>
          <a:bodyPr>
            <a:noAutofit/>
          </a:bodyPr>
          <a:lstStyle/>
          <a:p>
            <a:pPr lvl="0" fontAlgn="base">
              <a:lnSpc>
                <a:spcPct val="100000"/>
              </a:lnSpc>
              <a:spcBef>
                <a:spcPts val="600"/>
              </a:spcBef>
              <a:spcAft>
                <a:spcPts val="600"/>
              </a:spcAft>
            </a:pPr>
            <a:r>
              <a:rPr lang="en-US" sz="2400" dirty="0"/>
              <a:t>List of Residents with suspected Norovirus:</a:t>
            </a:r>
          </a:p>
          <a:p>
            <a:pPr marL="914400" lvl="0" indent="-514350" fontAlgn="base">
              <a:lnSpc>
                <a:spcPct val="100000"/>
              </a:lnSpc>
              <a:spcBef>
                <a:spcPts val="600"/>
              </a:spcBef>
              <a:spcAft>
                <a:spcPts val="600"/>
              </a:spcAft>
              <a:buAutoNum type="arabicPeriod"/>
            </a:pPr>
            <a:r>
              <a:rPr lang="en-US" sz="2400" dirty="0"/>
              <a:t>72 year old male, mild diarrhea, no abdominal pain, reduced appetite. </a:t>
            </a:r>
          </a:p>
          <a:p>
            <a:pPr marL="914400" lvl="0" indent="-514350" fontAlgn="base">
              <a:lnSpc>
                <a:spcPct val="100000"/>
              </a:lnSpc>
              <a:spcBef>
                <a:spcPts val="600"/>
              </a:spcBef>
              <a:spcAft>
                <a:spcPts val="600"/>
              </a:spcAft>
              <a:buAutoNum type="arabicPeriod"/>
            </a:pPr>
            <a:r>
              <a:rPr lang="en-US" sz="2400" dirty="0">
                <a:highlight>
                  <a:srgbClr val="FFFF00"/>
                </a:highlight>
              </a:rPr>
              <a:t>50 year old female, febrile, poor intake/output, diarrhea, abdominal pain</a:t>
            </a:r>
          </a:p>
          <a:p>
            <a:pPr marL="914400" lvl="0" indent="-514350" fontAlgn="base">
              <a:lnSpc>
                <a:spcPct val="100000"/>
              </a:lnSpc>
              <a:spcBef>
                <a:spcPts val="600"/>
              </a:spcBef>
              <a:spcAft>
                <a:spcPts val="600"/>
              </a:spcAft>
              <a:buAutoNum type="arabicPeriod"/>
            </a:pPr>
            <a:r>
              <a:rPr lang="en-US" sz="2400" dirty="0"/>
              <a:t>64 year old female, afebrile, abdominal cramping, nausea and diarrhea. </a:t>
            </a:r>
          </a:p>
          <a:p>
            <a:pPr marL="914400" lvl="0" indent="-514350" fontAlgn="base">
              <a:lnSpc>
                <a:spcPct val="100000"/>
              </a:lnSpc>
              <a:spcBef>
                <a:spcPts val="600"/>
              </a:spcBef>
              <a:spcAft>
                <a:spcPts val="600"/>
              </a:spcAft>
              <a:buAutoNum type="arabicPeriod"/>
            </a:pPr>
            <a:r>
              <a:rPr lang="en-US" sz="2400" dirty="0"/>
              <a:t>80 year old male, afebrile, abdominal pain, some nausea, loose stools </a:t>
            </a:r>
          </a:p>
          <a:p>
            <a:pPr marL="914400" lvl="0" indent="-514350" fontAlgn="base">
              <a:lnSpc>
                <a:spcPct val="100000"/>
              </a:lnSpc>
              <a:spcBef>
                <a:spcPts val="600"/>
              </a:spcBef>
              <a:spcAft>
                <a:spcPts val="600"/>
              </a:spcAft>
              <a:buAutoNum type="arabicPeriod"/>
            </a:pPr>
            <a:r>
              <a:rPr lang="en-US" sz="2400" dirty="0"/>
              <a:t>69 year old female, recent dx pneumonia, on ABX, 1 week into a 2-week regimen, diarrhea</a:t>
            </a:r>
          </a:p>
          <a:p>
            <a:pPr marL="914400" lvl="0" indent="-514350" fontAlgn="base">
              <a:lnSpc>
                <a:spcPct val="100000"/>
              </a:lnSpc>
              <a:spcBef>
                <a:spcPts val="600"/>
              </a:spcBef>
              <a:spcAft>
                <a:spcPts val="600"/>
              </a:spcAft>
              <a:buAutoNum type="arabicPeriod"/>
            </a:pPr>
            <a:r>
              <a:rPr lang="en-US" sz="2400" dirty="0">
                <a:highlight>
                  <a:srgbClr val="FFFF00"/>
                </a:highlight>
              </a:rPr>
              <a:t>82 year old male, febrile, hasn’t had any intake in the last few days, lethargic, diarrhea</a:t>
            </a:r>
            <a:endParaRPr lang="en-US" sz="2400" dirty="0"/>
          </a:p>
        </p:txBody>
      </p:sp>
      <p:sp>
        <p:nvSpPr>
          <p:cNvPr id="4" name="Slide Number Placeholder 3">
            <a:extLst>
              <a:ext uri="{FF2B5EF4-FFF2-40B4-BE49-F238E27FC236}">
                <a16:creationId xmlns:a16="http://schemas.microsoft.com/office/drawing/2014/main" id="{0452E74D-07B7-1814-D7E2-6D0CFC9B5298}"/>
              </a:ext>
            </a:extLst>
          </p:cNvPr>
          <p:cNvSpPr>
            <a:spLocks noGrp="1"/>
          </p:cNvSpPr>
          <p:nvPr>
            <p:ph type="sldNum" sz="quarter" idx="12"/>
          </p:nvPr>
        </p:nvSpPr>
        <p:spPr/>
        <p:txBody>
          <a:bodyPr/>
          <a:lstStyle/>
          <a:p>
            <a:fld id="{8FCC257D-A786-9244-9E17-CE618C8B9275}" type="slidenum">
              <a:rPr lang="en-US" smtClean="0"/>
              <a:t>17</a:t>
            </a:fld>
            <a:endParaRPr lang="en-US"/>
          </a:p>
        </p:txBody>
      </p:sp>
    </p:spTree>
    <p:extLst>
      <p:ext uri="{BB962C8B-B14F-4D97-AF65-F5344CB8AC3E}">
        <p14:creationId xmlns:p14="http://schemas.microsoft.com/office/powerpoint/2010/main" val="17212471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536575" y="403225"/>
            <a:ext cx="9310688" cy="571500"/>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1219170" rtl="0" eaLnBrk="1" fontAlgn="auto" latinLnBrk="0" hangingPunct="1">
              <a:lnSpc>
                <a:spcPct val="90000"/>
              </a:lnSpc>
              <a:spcBef>
                <a:spcPts val="0"/>
              </a:spcBef>
              <a:spcAft>
                <a:spcPts val="600"/>
              </a:spcAft>
              <a:buClrTx/>
              <a:buSzTx/>
              <a:buFont typeface="Arial" panose="020B0604020202020204" pitchFamily="34" charset="0"/>
              <a:buNone/>
              <a:tabLst/>
              <a:defRPr/>
            </a:pPr>
            <a:r>
              <a:rPr kumimoji="0" lang="en-US" sz="3000" b="0" i="0" u="none" strike="noStrike" kern="1200" cap="none" spc="0" normalizeH="0" baseline="0" noProof="0" dirty="0">
                <a:ln>
                  <a:noFill/>
                </a:ln>
                <a:solidFill>
                  <a:srgbClr val="0073B6"/>
                </a:solidFill>
                <a:effectLst/>
                <a:uLnTx/>
                <a:uFillTx/>
                <a:latin typeface="Nirmala UI" panose="020B0502040204020203" pitchFamily="34" charset="0"/>
                <a:ea typeface="+mn-ea"/>
                <a:cs typeface="Nirmala UI" panose="020B0502040204020203" pitchFamily="34" charset="0"/>
              </a:rPr>
              <a:t>Discussion Questions: Treatment and Prevention (</a:t>
            </a:r>
            <a:r>
              <a:rPr kumimoji="0" lang="en-US" sz="3000" b="0" i="0" u="none" strike="noStrike" kern="1200" cap="none" spc="0" normalizeH="0" baseline="0" noProof="0" dirty="0">
                <a:ln>
                  <a:noFill/>
                </a:ln>
                <a:solidFill>
                  <a:schemeClr val="accent5">
                    <a:lumMod val="75000"/>
                  </a:schemeClr>
                </a:solidFill>
                <a:effectLst/>
                <a:uLnTx/>
                <a:uFillTx/>
                <a:latin typeface="Nirmala UI" panose="020B0502040204020203" pitchFamily="34" charset="0"/>
                <a:ea typeface="+mn-ea"/>
                <a:cs typeface="Nirmala UI" panose="020B0502040204020203" pitchFamily="34" charset="0"/>
              </a:rPr>
              <a:t>1/3</a:t>
            </a:r>
            <a:r>
              <a:rPr kumimoji="0" lang="en-US" sz="3000" b="0" i="0" u="none" strike="noStrike" kern="1200" cap="none" spc="0" normalizeH="0" baseline="0" noProof="0" dirty="0">
                <a:ln>
                  <a:noFill/>
                </a:ln>
                <a:solidFill>
                  <a:srgbClr val="0073B6"/>
                </a:solidFill>
                <a:effectLst/>
                <a:uLnTx/>
                <a:uFillTx/>
                <a:latin typeface="Nirmala UI" panose="020B0502040204020203" pitchFamily="34" charset="0"/>
                <a:ea typeface="+mn-ea"/>
                <a:cs typeface="Nirmala UI" panose="020B0502040204020203" pitchFamily="34" charset="0"/>
              </a:rPr>
              <a:t>)</a:t>
            </a:r>
            <a:endParaRPr kumimoji="0" lang="en-US" sz="3000" b="0" i="0" u="none" strike="noStrike" kern="1200" cap="none" spc="0" normalizeH="0" baseline="0" noProof="0" dirty="0">
              <a:ln>
                <a:noFill/>
              </a:ln>
              <a:solidFill>
                <a:srgbClr val="0073B6"/>
              </a:solidFill>
              <a:effectLst/>
              <a:highlight>
                <a:srgbClr val="C0C0C0"/>
              </a:highlight>
              <a:uLnTx/>
              <a:uFillTx/>
              <a:latin typeface="Nirmala UI" panose="020B0502040204020203" pitchFamily="34" charset="0"/>
              <a:ea typeface="+mn-ea"/>
              <a:cs typeface="Nirmala UI" panose="020B0502040204020203" pitchFamily="34" charset="0"/>
            </a:endParaRPr>
          </a:p>
        </p:txBody>
      </p:sp>
      <p:sp>
        <p:nvSpPr>
          <p:cNvPr id="2" name="Content Placeholder 1"/>
          <p:cNvSpPr>
            <a:spLocks noGrp="1"/>
          </p:cNvSpPr>
          <p:nvPr>
            <p:ph sz="quarter" idx="15"/>
          </p:nvPr>
        </p:nvSpPr>
        <p:spPr>
          <a:xfrm>
            <a:off x="537361" y="1045029"/>
            <a:ext cx="10978049" cy="5409228"/>
          </a:xfrm>
        </p:spPr>
        <p:txBody>
          <a:bodyPr>
            <a:noAutofit/>
          </a:bodyPr>
          <a:lstStyle/>
          <a:p>
            <a:pPr lvl="0" fontAlgn="base">
              <a:lnSpc>
                <a:spcPct val="100000"/>
              </a:lnSpc>
              <a:spcBef>
                <a:spcPts val="600"/>
              </a:spcBef>
              <a:spcAft>
                <a:spcPts val="600"/>
              </a:spcAft>
            </a:pPr>
            <a:r>
              <a:rPr lang="en-US" sz="1900" b="1" dirty="0">
                <a:latin typeface="+mn-lt"/>
              </a:rPr>
              <a:t>Provision for Prevention:</a:t>
            </a:r>
          </a:p>
          <a:p>
            <a:pPr marL="514350" lvl="0" indent="-514350" fontAlgn="base">
              <a:lnSpc>
                <a:spcPct val="100000"/>
              </a:lnSpc>
              <a:spcBef>
                <a:spcPts val="600"/>
              </a:spcBef>
              <a:spcAft>
                <a:spcPts val="600"/>
              </a:spcAft>
              <a:buAutoNum type="arabicPeriod"/>
            </a:pPr>
            <a:r>
              <a:rPr lang="en-US" sz="1900" dirty="0">
                <a:latin typeface="+mn-lt"/>
              </a:rPr>
              <a:t>What considerations do you have that would cause a transfer of a patient to an acute care facility? Which of the 6 patients would need to be transferred to an acute care facility to prevent decompensation and further testing?</a:t>
            </a:r>
          </a:p>
          <a:p>
            <a:pPr marL="514350" lvl="0" indent="-514350" fontAlgn="base">
              <a:lnSpc>
                <a:spcPct val="100000"/>
              </a:lnSpc>
              <a:spcBef>
                <a:spcPts val="600"/>
              </a:spcBef>
              <a:spcAft>
                <a:spcPts val="600"/>
              </a:spcAft>
              <a:buAutoNum type="arabicPeriod"/>
            </a:pPr>
            <a:r>
              <a:rPr lang="en-US" sz="1900" dirty="0">
                <a:latin typeface="+mn-lt"/>
              </a:rPr>
              <a:t>In the context of a Norovirus outbreak, what contingency plans are in place to ensure continuity of care and minimize disruptions to essential services within the nursing home?</a:t>
            </a:r>
          </a:p>
          <a:p>
            <a:pPr marL="1371600" lvl="1" indent="-514350" fontAlgn="base">
              <a:lnSpc>
                <a:spcPct val="100000"/>
              </a:lnSpc>
              <a:spcBef>
                <a:spcPts val="600"/>
              </a:spcBef>
              <a:spcAft>
                <a:spcPts val="600"/>
              </a:spcAft>
            </a:pPr>
            <a:r>
              <a:rPr lang="en-US" sz="1900" dirty="0">
                <a:solidFill>
                  <a:schemeClr val="accent5">
                    <a:lumMod val="75000"/>
                  </a:schemeClr>
                </a:solidFill>
              </a:rPr>
              <a:t>What plans do you have for medication adherence with residents who have more limited contact with healthcare providers and may have memory care issues?</a:t>
            </a:r>
          </a:p>
          <a:p>
            <a:pPr marL="514350" lvl="0" indent="-514350" fontAlgn="base">
              <a:lnSpc>
                <a:spcPct val="100000"/>
              </a:lnSpc>
              <a:spcBef>
                <a:spcPts val="600"/>
              </a:spcBef>
              <a:spcAft>
                <a:spcPts val="600"/>
              </a:spcAft>
              <a:buAutoNum type="arabicPeriod"/>
            </a:pPr>
            <a:r>
              <a:rPr lang="en-US" sz="1900" dirty="0">
                <a:latin typeface="+mn-lt"/>
              </a:rPr>
              <a:t>What measures are taken to ensure proper hygiene within the nursing home, particularly in shared spaces where residents and staff congregate, to minimize the risk of Norovirus transmission?</a:t>
            </a:r>
          </a:p>
          <a:p>
            <a:pPr marL="1371600" lvl="1" indent="-514350" fontAlgn="base">
              <a:lnSpc>
                <a:spcPct val="100000"/>
              </a:lnSpc>
              <a:spcBef>
                <a:spcPts val="600"/>
              </a:spcBef>
              <a:spcAft>
                <a:spcPts val="600"/>
              </a:spcAft>
            </a:pPr>
            <a:r>
              <a:rPr lang="en-US" sz="1900" dirty="0">
                <a:solidFill>
                  <a:schemeClr val="accent5">
                    <a:lumMod val="75000"/>
                  </a:schemeClr>
                </a:solidFill>
              </a:rPr>
              <a:t>Do you have the ability to feed residents in room? Disposable utensils and dinnerware?</a:t>
            </a:r>
          </a:p>
          <a:p>
            <a:pPr marL="548640" indent="-548640" fontAlgn="base">
              <a:lnSpc>
                <a:spcPct val="100000"/>
              </a:lnSpc>
              <a:spcBef>
                <a:spcPts val="600"/>
              </a:spcBef>
              <a:spcAft>
                <a:spcPts val="600"/>
              </a:spcAft>
              <a:buFont typeface="+mj-lt"/>
              <a:buAutoNum type="arabicPeriod"/>
            </a:pPr>
            <a:r>
              <a:rPr lang="en-US" sz="1900" dirty="0">
                <a:solidFill>
                  <a:schemeClr val="accent5">
                    <a:lumMod val="75000"/>
                  </a:schemeClr>
                </a:solidFill>
              </a:rPr>
              <a:t>What cleaning and environmental services actions need to take place? Do you know what types of wipes can be used to clean surfaces with Norovirus exposure? How long do those cleaning agents need to be effective?</a:t>
            </a:r>
          </a:p>
          <a:p>
            <a:pPr marL="914400" indent="-914400" fontAlgn="base">
              <a:lnSpc>
                <a:spcPct val="100000"/>
              </a:lnSpc>
              <a:spcBef>
                <a:spcPts val="600"/>
              </a:spcBef>
              <a:spcAft>
                <a:spcPts val="600"/>
              </a:spcAft>
              <a:buAutoNum type="arabicPeriod" startAt="3"/>
            </a:pPr>
            <a:endParaRPr lang="en-US" sz="1900" dirty="0">
              <a:solidFill>
                <a:schemeClr val="accent5">
                  <a:lumMod val="75000"/>
                </a:schemeClr>
              </a:solidFill>
            </a:endParaRPr>
          </a:p>
          <a:p>
            <a:pPr fontAlgn="base">
              <a:lnSpc>
                <a:spcPct val="100000"/>
              </a:lnSpc>
              <a:spcBef>
                <a:spcPts val="600"/>
              </a:spcBef>
              <a:spcAft>
                <a:spcPts val="600"/>
              </a:spcAft>
            </a:pPr>
            <a:endParaRPr lang="en-US" sz="1900" dirty="0">
              <a:solidFill>
                <a:schemeClr val="accent5">
                  <a:lumMod val="75000"/>
                </a:schemeClr>
              </a:solidFill>
            </a:endParaRPr>
          </a:p>
        </p:txBody>
      </p:sp>
      <p:sp>
        <p:nvSpPr>
          <p:cNvPr id="4" name="Slide Number Placeholder 3">
            <a:extLst>
              <a:ext uri="{FF2B5EF4-FFF2-40B4-BE49-F238E27FC236}">
                <a16:creationId xmlns:a16="http://schemas.microsoft.com/office/drawing/2014/main" id="{3DBCF2CD-D54E-6E18-009E-4F3E32CFC81F}"/>
              </a:ext>
            </a:extLst>
          </p:cNvPr>
          <p:cNvSpPr>
            <a:spLocks noGrp="1"/>
          </p:cNvSpPr>
          <p:nvPr>
            <p:ph type="sldNum" sz="quarter" idx="12"/>
          </p:nvPr>
        </p:nvSpPr>
        <p:spPr/>
        <p:txBody>
          <a:bodyPr/>
          <a:lstStyle/>
          <a:p>
            <a:fld id="{8FCC257D-A786-9244-9E17-CE618C8B9275}" type="slidenum">
              <a:rPr lang="en-US" smtClean="0"/>
              <a:t>18</a:t>
            </a:fld>
            <a:endParaRPr lang="en-US"/>
          </a:p>
        </p:txBody>
      </p:sp>
    </p:spTree>
    <p:extLst>
      <p:ext uri="{BB962C8B-B14F-4D97-AF65-F5344CB8AC3E}">
        <p14:creationId xmlns:p14="http://schemas.microsoft.com/office/powerpoint/2010/main" val="16786311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536575" y="403225"/>
            <a:ext cx="9220200" cy="944563"/>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p>
            <a:pPr marL="0" marR="0" lvl="0" indent="0" algn="l" defTabSz="1219170" rtl="0" eaLnBrk="1" fontAlgn="auto" latinLnBrk="0" hangingPunct="1">
              <a:lnSpc>
                <a:spcPct val="90000"/>
              </a:lnSpc>
              <a:spcBef>
                <a:spcPts val="0"/>
              </a:spcBef>
              <a:spcAft>
                <a:spcPts val="600"/>
              </a:spcAft>
              <a:buClrTx/>
              <a:buSzTx/>
              <a:buFont typeface="Arial" panose="020B0604020202020204" pitchFamily="34" charset="0"/>
              <a:buNone/>
              <a:tabLst/>
              <a:defRPr/>
            </a:pPr>
            <a:r>
              <a:rPr kumimoji="0" lang="en-US" sz="3000" b="0" i="0" u="none" strike="noStrike" kern="1200" cap="none" spc="0" normalizeH="0" baseline="0" noProof="0" dirty="0">
                <a:ln>
                  <a:noFill/>
                </a:ln>
                <a:solidFill>
                  <a:srgbClr val="0073B6"/>
                </a:solidFill>
                <a:effectLst/>
                <a:uLnTx/>
                <a:uFillTx/>
                <a:latin typeface="Nirmala UI" panose="020B0502040204020203" pitchFamily="34" charset="0"/>
                <a:ea typeface="+mn-ea"/>
                <a:cs typeface="Nirmala UI" panose="020B0502040204020203" pitchFamily="34" charset="0"/>
              </a:rPr>
              <a:t>Discussion Questions: Treatment and Prevention (</a:t>
            </a:r>
            <a:r>
              <a:rPr kumimoji="0" lang="en-US" sz="3000" b="0" i="0" u="none" strike="noStrike" kern="1200" cap="none" spc="0" normalizeH="0" baseline="0" noProof="0" dirty="0">
                <a:ln>
                  <a:noFill/>
                </a:ln>
                <a:solidFill>
                  <a:schemeClr val="accent5">
                    <a:lumMod val="75000"/>
                  </a:schemeClr>
                </a:solidFill>
                <a:effectLst/>
                <a:uLnTx/>
                <a:uFillTx/>
                <a:latin typeface="Nirmala UI" panose="020B0502040204020203" pitchFamily="34" charset="0"/>
                <a:ea typeface="+mn-ea"/>
                <a:cs typeface="Nirmala UI" panose="020B0502040204020203" pitchFamily="34" charset="0"/>
              </a:rPr>
              <a:t>2/3</a:t>
            </a:r>
            <a:r>
              <a:rPr kumimoji="0" lang="en-US" sz="3000" b="0" i="0" u="none" strike="noStrike" kern="1200" cap="none" spc="0" normalizeH="0" baseline="0" noProof="0" dirty="0">
                <a:ln>
                  <a:noFill/>
                </a:ln>
                <a:solidFill>
                  <a:srgbClr val="0073B6"/>
                </a:solidFill>
                <a:effectLst/>
                <a:uLnTx/>
                <a:uFillTx/>
                <a:latin typeface="Nirmala UI" panose="020B0502040204020203" pitchFamily="34" charset="0"/>
                <a:ea typeface="+mn-ea"/>
                <a:cs typeface="Nirmala UI" panose="020B0502040204020203" pitchFamily="34" charset="0"/>
              </a:rPr>
              <a:t>)</a:t>
            </a:r>
            <a:endParaRPr kumimoji="0" lang="en-US" sz="3000" b="0" i="0" u="none" strike="noStrike" kern="1200" cap="none" spc="0" normalizeH="0" baseline="0" noProof="0" dirty="0">
              <a:ln>
                <a:noFill/>
              </a:ln>
              <a:solidFill>
                <a:srgbClr val="0073B6"/>
              </a:solidFill>
              <a:effectLst/>
              <a:highlight>
                <a:srgbClr val="C0C0C0"/>
              </a:highlight>
              <a:uLnTx/>
              <a:uFillTx/>
              <a:latin typeface="Nirmala UI" panose="020B0502040204020203" pitchFamily="34" charset="0"/>
              <a:ea typeface="+mn-ea"/>
              <a:cs typeface="Nirmala UI" panose="020B0502040204020203" pitchFamily="34" charset="0"/>
            </a:endParaRPr>
          </a:p>
        </p:txBody>
      </p:sp>
      <p:sp>
        <p:nvSpPr>
          <p:cNvPr id="2" name="Content Placeholder 1"/>
          <p:cNvSpPr>
            <a:spLocks noGrp="1"/>
          </p:cNvSpPr>
          <p:nvPr>
            <p:ph sz="quarter" idx="15"/>
          </p:nvPr>
        </p:nvSpPr>
        <p:spPr>
          <a:xfrm>
            <a:off x="537362" y="1245997"/>
            <a:ext cx="10771998" cy="4606030"/>
          </a:xfrm>
        </p:spPr>
        <p:txBody>
          <a:bodyPr>
            <a:normAutofit/>
          </a:bodyPr>
          <a:lstStyle/>
          <a:p>
            <a:pPr fontAlgn="base">
              <a:lnSpc>
                <a:spcPct val="100000"/>
              </a:lnSpc>
              <a:spcBef>
                <a:spcPts val="600"/>
              </a:spcBef>
              <a:spcAft>
                <a:spcPts val="600"/>
              </a:spcAft>
            </a:pPr>
            <a:r>
              <a:rPr lang="en-US" sz="2500" b="1" dirty="0">
                <a:solidFill>
                  <a:schemeClr val="accent5">
                    <a:lumMod val="75000"/>
                  </a:schemeClr>
                </a:solidFill>
              </a:rPr>
              <a:t>Provision for Prevention Continued:</a:t>
            </a:r>
          </a:p>
          <a:p>
            <a:pPr marL="457200" indent="-457200" fontAlgn="base">
              <a:lnSpc>
                <a:spcPct val="100000"/>
              </a:lnSpc>
              <a:spcBef>
                <a:spcPts val="600"/>
              </a:spcBef>
              <a:spcAft>
                <a:spcPts val="600"/>
              </a:spcAft>
            </a:pPr>
            <a:r>
              <a:rPr lang="en-US" sz="2500" dirty="0">
                <a:solidFill>
                  <a:schemeClr val="accent5">
                    <a:lumMod val="75000"/>
                  </a:schemeClr>
                </a:solidFill>
              </a:rPr>
              <a:t>5.  Do you have education/training available for staff members caring for residents with suspected Norovirus?</a:t>
            </a:r>
          </a:p>
          <a:p>
            <a:pPr marL="1371600" lvl="1" indent="-457200" fontAlgn="base">
              <a:lnSpc>
                <a:spcPct val="100000"/>
              </a:lnSpc>
              <a:spcBef>
                <a:spcPts val="600"/>
              </a:spcBef>
              <a:spcAft>
                <a:spcPts val="600"/>
              </a:spcAft>
            </a:pPr>
            <a:r>
              <a:rPr lang="en-US" sz="2500" dirty="0">
                <a:solidFill>
                  <a:schemeClr val="accent5">
                    <a:lumMod val="75000"/>
                  </a:schemeClr>
                </a:solidFill>
              </a:rPr>
              <a:t>What topics should staff be trained on? </a:t>
            </a:r>
          </a:p>
          <a:p>
            <a:pPr marL="457200" indent="-457200" fontAlgn="base">
              <a:lnSpc>
                <a:spcPct val="100000"/>
              </a:lnSpc>
              <a:spcBef>
                <a:spcPts val="600"/>
              </a:spcBef>
              <a:spcAft>
                <a:spcPts val="600"/>
              </a:spcAft>
            </a:pPr>
            <a:r>
              <a:rPr lang="en-US" sz="2500" dirty="0">
                <a:solidFill>
                  <a:schemeClr val="accent5">
                    <a:lumMod val="75000"/>
                  </a:schemeClr>
                </a:solidFill>
              </a:rPr>
              <a:t>6.  What protocols are in place for the timely and effective maintenance of medical equipment and environmental services to minimize the risk of cross-contamination and infection transmission within the nursing home?</a:t>
            </a:r>
          </a:p>
          <a:p>
            <a:pPr marL="457200" indent="-457200" fontAlgn="base">
              <a:lnSpc>
                <a:spcPct val="100000"/>
              </a:lnSpc>
              <a:spcBef>
                <a:spcPts val="600"/>
              </a:spcBef>
              <a:spcAft>
                <a:spcPts val="600"/>
              </a:spcAft>
            </a:pPr>
            <a:r>
              <a:rPr lang="en-US" sz="2500" dirty="0">
                <a:solidFill>
                  <a:schemeClr val="accent5">
                    <a:lumMod val="75000"/>
                  </a:schemeClr>
                </a:solidFill>
              </a:rPr>
              <a:t>7.  How will you keep families abreast of updates on their family members? </a:t>
            </a:r>
          </a:p>
          <a:p>
            <a:pPr fontAlgn="base">
              <a:lnSpc>
                <a:spcPct val="100000"/>
              </a:lnSpc>
              <a:spcBef>
                <a:spcPts val="600"/>
              </a:spcBef>
              <a:spcAft>
                <a:spcPts val="600"/>
              </a:spcAft>
            </a:pPr>
            <a:endParaRPr lang="en-US" sz="2500" dirty="0">
              <a:solidFill>
                <a:schemeClr val="accent5">
                  <a:lumMod val="75000"/>
                </a:schemeClr>
              </a:solidFill>
            </a:endParaRPr>
          </a:p>
        </p:txBody>
      </p:sp>
      <p:sp>
        <p:nvSpPr>
          <p:cNvPr id="4" name="Slide Number Placeholder 3">
            <a:extLst>
              <a:ext uri="{FF2B5EF4-FFF2-40B4-BE49-F238E27FC236}">
                <a16:creationId xmlns:a16="http://schemas.microsoft.com/office/drawing/2014/main" id="{3DBCF2CD-D54E-6E18-009E-4F3E32CFC81F}"/>
              </a:ext>
            </a:extLst>
          </p:cNvPr>
          <p:cNvSpPr>
            <a:spLocks noGrp="1"/>
          </p:cNvSpPr>
          <p:nvPr>
            <p:ph type="sldNum" sz="quarter" idx="12"/>
          </p:nvPr>
        </p:nvSpPr>
        <p:spPr/>
        <p:txBody>
          <a:bodyPr/>
          <a:lstStyle/>
          <a:p>
            <a:fld id="{8FCC257D-A786-9244-9E17-CE618C8B9275}" type="slidenum">
              <a:rPr lang="en-US" smtClean="0"/>
              <a:t>19</a:t>
            </a:fld>
            <a:endParaRPr lang="en-US"/>
          </a:p>
        </p:txBody>
      </p:sp>
    </p:spTree>
    <p:extLst>
      <p:ext uri="{BB962C8B-B14F-4D97-AF65-F5344CB8AC3E}">
        <p14:creationId xmlns:p14="http://schemas.microsoft.com/office/powerpoint/2010/main" val="11301194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26CFC1F-0174-44F6-A01F-B551EF7A7346}"/>
              </a:ext>
            </a:extLst>
          </p:cNvPr>
          <p:cNvSpPr>
            <a:spLocks noGrp="1"/>
          </p:cNvSpPr>
          <p:nvPr>
            <p:ph type="title" idx="4294967295"/>
          </p:nvPr>
        </p:nvSpPr>
        <p:spPr>
          <a:xfrm>
            <a:off x="485775" y="5332413"/>
            <a:ext cx="8497888" cy="868362"/>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p>
            <a:pPr marL="0" marR="0" lvl="0" indent="0" algn="l" defTabSz="1219170" rtl="0" eaLnBrk="1" fontAlgn="auto" latinLnBrk="0" hangingPunct="1">
              <a:lnSpc>
                <a:spcPct val="90000"/>
              </a:lnSpc>
              <a:spcBef>
                <a:spcPts val="0"/>
              </a:spcBef>
              <a:spcAft>
                <a:spcPts val="600"/>
              </a:spcAft>
              <a:buClrTx/>
              <a:buSzTx/>
              <a:buFont typeface="Arial" panose="020B0604020202020204" pitchFamily="34" charset="0"/>
              <a:buNone/>
              <a:tabLst/>
              <a:defRPr/>
            </a:pPr>
            <a:r>
              <a:rPr kumimoji="0" lang="en-US" sz="2800" b="1" i="0" u="none" strike="noStrike" kern="1200" cap="none" spc="0" normalizeH="0" baseline="0" noProof="0" dirty="0">
                <a:ln>
                  <a:noFill/>
                </a:ln>
                <a:solidFill>
                  <a:srgbClr val="0073B6"/>
                </a:solidFill>
                <a:effectLst/>
                <a:uLnTx/>
                <a:uFillTx/>
                <a:latin typeface="Nirmala UI" panose="020B0502040204020203" pitchFamily="34" charset="0"/>
                <a:ea typeface="+mn-ea"/>
                <a:cs typeface="Nirmala UI" panose="020B0502040204020203" pitchFamily="34" charset="0"/>
              </a:rPr>
              <a:t>Infectious Disease Tabletop Exercise: Norovirus</a:t>
            </a:r>
          </a:p>
        </p:txBody>
      </p:sp>
      <p:sp>
        <p:nvSpPr>
          <p:cNvPr id="5" name="Text Placeholder 4">
            <a:extLst>
              <a:ext uri="{FF2B5EF4-FFF2-40B4-BE49-F238E27FC236}">
                <a16:creationId xmlns:a16="http://schemas.microsoft.com/office/drawing/2014/main" id="{2BB42863-7646-457C-8B6E-A562AF14397F}"/>
              </a:ext>
            </a:extLst>
          </p:cNvPr>
          <p:cNvSpPr>
            <a:spLocks/>
          </p:cNvSpPr>
          <p:nvPr/>
        </p:nvSpPr>
        <p:spPr>
          <a:xfrm>
            <a:off x="486135" y="3434517"/>
            <a:ext cx="10685027" cy="1145822"/>
          </a:xfrm>
          <a:prstGeom prst="rect">
            <a:avLst/>
          </a:prstGeom>
        </p:spPr>
        <p:txBody>
          <a:bodyPr>
            <a:normAutofit/>
          </a:bodyPr>
          <a:lstStyle/>
          <a:p>
            <a:pPr defTabSz="678942">
              <a:spcAft>
                <a:spcPts val="600"/>
              </a:spcAft>
            </a:pPr>
            <a:r>
              <a:rPr lang="en-US" sz="2000" kern="1200" dirty="0">
                <a:solidFill>
                  <a:srgbClr val="006DB7"/>
                </a:solidFill>
                <a:highlight>
                  <a:srgbClr val="FFFF00"/>
                </a:highlight>
                <a:latin typeface="+mn-lt"/>
                <a:ea typeface="+mn-ea"/>
                <a:cs typeface="+mn-cs"/>
              </a:rPr>
              <a:t>[Insert exercise date]</a:t>
            </a:r>
          </a:p>
          <a:p>
            <a:pPr defTabSz="678942">
              <a:spcAft>
                <a:spcPts val="600"/>
              </a:spcAft>
            </a:pPr>
            <a:r>
              <a:rPr lang="en-US" sz="2000" kern="1200" dirty="0">
                <a:solidFill>
                  <a:srgbClr val="006DB7"/>
                </a:solidFill>
                <a:highlight>
                  <a:srgbClr val="FFFF00"/>
                </a:highlight>
                <a:latin typeface="+mn-lt"/>
                <a:ea typeface="+mn-ea"/>
                <a:cs typeface="+mn-cs"/>
              </a:rPr>
              <a:t>[Insert any additional information you’d like to have on the title slide]</a:t>
            </a:r>
            <a:endParaRPr lang="en-US" sz="2000" dirty="0">
              <a:solidFill>
                <a:srgbClr val="006DB7"/>
              </a:solidFill>
              <a:highlight>
                <a:srgbClr val="FFFF00"/>
              </a:highlight>
            </a:endParaRPr>
          </a:p>
        </p:txBody>
      </p:sp>
    </p:spTree>
    <p:extLst>
      <p:ext uri="{BB962C8B-B14F-4D97-AF65-F5344CB8AC3E}">
        <p14:creationId xmlns:p14="http://schemas.microsoft.com/office/powerpoint/2010/main" val="29183711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536575" y="403225"/>
            <a:ext cx="9271000" cy="842963"/>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p>
            <a:pPr marL="0" marR="0" lvl="0" indent="0" algn="l" defTabSz="1219170" rtl="0" eaLnBrk="1" fontAlgn="auto" latinLnBrk="0" hangingPunct="1">
              <a:lnSpc>
                <a:spcPct val="90000"/>
              </a:lnSpc>
              <a:spcBef>
                <a:spcPts val="0"/>
              </a:spcBef>
              <a:spcAft>
                <a:spcPts val="600"/>
              </a:spcAft>
              <a:buClrTx/>
              <a:buSzTx/>
              <a:buFont typeface="Arial" panose="020B0604020202020204" pitchFamily="34" charset="0"/>
              <a:buNone/>
              <a:tabLst/>
              <a:defRPr/>
            </a:pPr>
            <a:r>
              <a:rPr kumimoji="0" lang="en-US" sz="3000" b="0" i="0" u="none" strike="noStrike" kern="1200" cap="none" spc="0" normalizeH="0" baseline="0" noProof="0" dirty="0">
                <a:ln>
                  <a:noFill/>
                </a:ln>
                <a:solidFill>
                  <a:srgbClr val="0073B6"/>
                </a:solidFill>
                <a:effectLst/>
                <a:uLnTx/>
                <a:uFillTx/>
                <a:latin typeface="Nirmala UI" panose="020B0502040204020203" pitchFamily="34" charset="0"/>
                <a:ea typeface="+mn-ea"/>
                <a:cs typeface="Nirmala UI" panose="020B0502040204020203" pitchFamily="34" charset="0"/>
              </a:rPr>
              <a:t>Discussion Questions: Treatment and Prevention (</a:t>
            </a:r>
            <a:r>
              <a:rPr kumimoji="0" lang="en-US" sz="3000" b="0" i="0" u="none" strike="noStrike" kern="1200" cap="none" spc="0" normalizeH="0" baseline="0" noProof="0" dirty="0">
                <a:ln>
                  <a:noFill/>
                </a:ln>
                <a:solidFill>
                  <a:schemeClr val="accent5">
                    <a:lumMod val="75000"/>
                  </a:schemeClr>
                </a:solidFill>
                <a:effectLst/>
                <a:uLnTx/>
                <a:uFillTx/>
                <a:latin typeface="Nirmala UI" panose="020B0502040204020203" pitchFamily="34" charset="0"/>
                <a:ea typeface="+mn-ea"/>
                <a:cs typeface="Nirmala UI" panose="020B0502040204020203" pitchFamily="34" charset="0"/>
              </a:rPr>
              <a:t>3/3</a:t>
            </a:r>
            <a:r>
              <a:rPr kumimoji="0" lang="en-US" sz="3000" b="0" i="0" u="none" strike="noStrike" kern="1200" cap="none" spc="0" normalizeH="0" baseline="0" noProof="0" dirty="0">
                <a:ln>
                  <a:noFill/>
                </a:ln>
                <a:solidFill>
                  <a:srgbClr val="0073B6"/>
                </a:solidFill>
                <a:effectLst/>
                <a:uLnTx/>
                <a:uFillTx/>
                <a:latin typeface="Nirmala UI" panose="020B0502040204020203" pitchFamily="34" charset="0"/>
                <a:ea typeface="+mn-ea"/>
                <a:cs typeface="Nirmala UI" panose="020B0502040204020203" pitchFamily="34" charset="0"/>
              </a:rPr>
              <a:t>)</a:t>
            </a:r>
            <a:endParaRPr kumimoji="0" lang="en-US" sz="3000" b="0" i="0" u="none" strike="noStrike" kern="1200" cap="none" spc="0" normalizeH="0" baseline="0" noProof="0" dirty="0">
              <a:ln>
                <a:noFill/>
              </a:ln>
              <a:solidFill>
                <a:srgbClr val="0073B6"/>
              </a:solidFill>
              <a:effectLst/>
              <a:highlight>
                <a:srgbClr val="C0C0C0"/>
              </a:highlight>
              <a:uLnTx/>
              <a:uFillTx/>
              <a:latin typeface="Nirmala UI" panose="020B0502040204020203" pitchFamily="34" charset="0"/>
              <a:ea typeface="+mn-ea"/>
              <a:cs typeface="Nirmala UI" panose="020B0502040204020203" pitchFamily="34" charset="0"/>
            </a:endParaRPr>
          </a:p>
        </p:txBody>
      </p:sp>
      <p:sp>
        <p:nvSpPr>
          <p:cNvPr id="2" name="Content Placeholder 1"/>
          <p:cNvSpPr>
            <a:spLocks noGrp="1"/>
          </p:cNvSpPr>
          <p:nvPr>
            <p:ph sz="quarter" idx="15"/>
          </p:nvPr>
        </p:nvSpPr>
        <p:spPr>
          <a:xfrm>
            <a:off x="537362" y="1245996"/>
            <a:ext cx="10771998" cy="5104561"/>
          </a:xfrm>
        </p:spPr>
        <p:txBody>
          <a:bodyPr>
            <a:normAutofit fontScale="85000" lnSpcReduction="20000"/>
          </a:bodyPr>
          <a:lstStyle/>
          <a:p>
            <a:pPr fontAlgn="base">
              <a:lnSpc>
                <a:spcPct val="110000"/>
              </a:lnSpc>
              <a:spcBef>
                <a:spcPts val="600"/>
              </a:spcBef>
              <a:spcAft>
                <a:spcPts val="600"/>
              </a:spcAft>
            </a:pPr>
            <a:r>
              <a:rPr lang="en-US" sz="2500" b="1" dirty="0">
                <a:solidFill>
                  <a:schemeClr val="accent5">
                    <a:lumMod val="75000"/>
                  </a:schemeClr>
                </a:solidFill>
              </a:rPr>
              <a:t>Provision for Treatment: </a:t>
            </a:r>
          </a:p>
          <a:p>
            <a:pPr marL="320040" indent="-457200" fontAlgn="base">
              <a:lnSpc>
                <a:spcPct val="110000"/>
              </a:lnSpc>
              <a:spcBef>
                <a:spcPts val="600"/>
              </a:spcBef>
              <a:spcAft>
                <a:spcPts val="600"/>
              </a:spcAft>
            </a:pPr>
            <a:r>
              <a:rPr lang="en-US" sz="2500" dirty="0">
                <a:solidFill>
                  <a:schemeClr val="accent5">
                    <a:lumMod val="75000"/>
                  </a:schemeClr>
                </a:solidFill>
              </a:rPr>
              <a:t>7.  Do you have Just In Time (JIT) training available for family members visiting residents with suspected Norovirus?</a:t>
            </a:r>
          </a:p>
          <a:p>
            <a:pPr marL="914400" lvl="1" indent="-274320" fontAlgn="base">
              <a:lnSpc>
                <a:spcPct val="110000"/>
              </a:lnSpc>
              <a:spcBef>
                <a:spcPts val="600"/>
              </a:spcBef>
              <a:spcAft>
                <a:spcPts val="600"/>
              </a:spcAft>
            </a:pPr>
            <a:r>
              <a:rPr lang="en-US" sz="2500" dirty="0">
                <a:solidFill>
                  <a:schemeClr val="accent5">
                    <a:lumMod val="75000"/>
                  </a:schemeClr>
                </a:solidFill>
              </a:rPr>
              <a:t>What topics should family be trained on? </a:t>
            </a:r>
          </a:p>
          <a:p>
            <a:pPr marL="320040" indent="-274320" fontAlgn="base">
              <a:lnSpc>
                <a:spcPct val="110000"/>
              </a:lnSpc>
              <a:spcBef>
                <a:spcPts val="600"/>
              </a:spcBef>
              <a:spcAft>
                <a:spcPts val="600"/>
              </a:spcAft>
            </a:pPr>
            <a:r>
              <a:rPr lang="en-US" sz="2500" dirty="0">
                <a:solidFill>
                  <a:schemeClr val="accent5">
                    <a:lumMod val="75000"/>
                  </a:schemeClr>
                </a:solidFill>
              </a:rPr>
              <a:t>8. What methods are there for the treatment of residents with suspected Norovirus?</a:t>
            </a:r>
          </a:p>
          <a:p>
            <a:pPr marL="914400" lvl="1" indent="-274320" fontAlgn="base">
              <a:lnSpc>
                <a:spcPct val="110000"/>
              </a:lnSpc>
              <a:spcBef>
                <a:spcPts val="600"/>
              </a:spcBef>
              <a:spcAft>
                <a:spcPts val="600"/>
              </a:spcAft>
            </a:pPr>
            <a:r>
              <a:rPr lang="en-US" sz="2500" dirty="0">
                <a:solidFill>
                  <a:schemeClr val="accent5">
                    <a:lumMod val="75000"/>
                  </a:schemeClr>
                </a:solidFill>
              </a:rPr>
              <a:t>How long is the course of treatment for Norovirus? Are the residents contagious during treatment?</a:t>
            </a:r>
          </a:p>
          <a:p>
            <a:pPr marL="320040" indent="-274320" fontAlgn="base">
              <a:lnSpc>
                <a:spcPct val="110000"/>
              </a:lnSpc>
              <a:spcBef>
                <a:spcPts val="600"/>
              </a:spcBef>
              <a:spcAft>
                <a:spcPts val="600"/>
              </a:spcAft>
            </a:pPr>
            <a:r>
              <a:rPr lang="en-US" sz="2500" dirty="0">
                <a:solidFill>
                  <a:schemeClr val="accent5">
                    <a:lumMod val="75000"/>
                  </a:schemeClr>
                </a:solidFill>
              </a:rPr>
              <a:t>9. What support measures do you have in place for counseling residents and staff who are put in isolation?</a:t>
            </a:r>
          </a:p>
          <a:p>
            <a:pPr marL="320040" indent="-274320" fontAlgn="base">
              <a:lnSpc>
                <a:spcPct val="110000"/>
              </a:lnSpc>
              <a:spcBef>
                <a:spcPts val="600"/>
              </a:spcBef>
              <a:spcAft>
                <a:spcPts val="600"/>
              </a:spcAft>
            </a:pPr>
            <a:r>
              <a:rPr lang="en-US" sz="2500" dirty="0">
                <a:solidFill>
                  <a:schemeClr val="accent5">
                    <a:lumMod val="75000"/>
                  </a:schemeClr>
                </a:solidFill>
              </a:rPr>
              <a:t>10. Do you need to source any additional resources to maintain care of these patients?</a:t>
            </a:r>
          </a:p>
          <a:p>
            <a:pPr marL="320040" indent="-274320" fontAlgn="base">
              <a:lnSpc>
                <a:spcPct val="110000"/>
              </a:lnSpc>
              <a:spcBef>
                <a:spcPts val="600"/>
              </a:spcBef>
              <a:spcAft>
                <a:spcPts val="600"/>
              </a:spcAft>
            </a:pPr>
            <a:r>
              <a:rPr lang="en-US" sz="2500" dirty="0">
                <a:solidFill>
                  <a:schemeClr val="accent5">
                    <a:lumMod val="75000"/>
                  </a:schemeClr>
                </a:solidFill>
              </a:rPr>
              <a:t>11. What measures can you put in place to detect an infectious disease outbreak sooner?</a:t>
            </a:r>
          </a:p>
          <a:p>
            <a:pPr marL="320040" indent="-274320" fontAlgn="base">
              <a:lnSpc>
                <a:spcPct val="110000"/>
              </a:lnSpc>
              <a:spcBef>
                <a:spcPts val="600"/>
              </a:spcBef>
              <a:spcAft>
                <a:spcPts val="600"/>
              </a:spcAft>
            </a:pPr>
            <a:r>
              <a:rPr lang="en-US" sz="2500" dirty="0">
                <a:solidFill>
                  <a:schemeClr val="accent5">
                    <a:lumMod val="75000"/>
                  </a:schemeClr>
                </a:solidFill>
              </a:rPr>
              <a:t>12. How soon can employees return to work after a Norovirus infection?</a:t>
            </a:r>
          </a:p>
        </p:txBody>
      </p:sp>
      <p:sp>
        <p:nvSpPr>
          <p:cNvPr id="4" name="Slide Number Placeholder 3">
            <a:extLst>
              <a:ext uri="{FF2B5EF4-FFF2-40B4-BE49-F238E27FC236}">
                <a16:creationId xmlns:a16="http://schemas.microsoft.com/office/drawing/2014/main" id="{3DBCF2CD-D54E-6E18-009E-4F3E32CFC81F}"/>
              </a:ext>
            </a:extLst>
          </p:cNvPr>
          <p:cNvSpPr>
            <a:spLocks noGrp="1"/>
          </p:cNvSpPr>
          <p:nvPr>
            <p:ph type="sldNum" sz="quarter" idx="12"/>
          </p:nvPr>
        </p:nvSpPr>
        <p:spPr/>
        <p:txBody>
          <a:bodyPr/>
          <a:lstStyle/>
          <a:p>
            <a:fld id="{8FCC257D-A786-9244-9E17-CE618C8B9275}" type="slidenum">
              <a:rPr lang="en-US" smtClean="0"/>
              <a:t>20</a:t>
            </a:fld>
            <a:endParaRPr lang="en-US"/>
          </a:p>
        </p:txBody>
      </p:sp>
    </p:spTree>
    <p:extLst>
      <p:ext uri="{BB962C8B-B14F-4D97-AF65-F5344CB8AC3E}">
        <p14:creationId xmlns:p14="http://schemas.microsoft.com/office/powerpoint/2010/main" val="9367832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2">
            <a:extLst>
              <a:ext uri="{FF2B5EF4-FFF2-40B4-BE49-F238E27FC236}">
                <a16:creationId xmlns:a16="http://schemas.microsoft.com/office/drawing/2014/main" id="{5727E4C5-EDC0-4DDB-8D1B-99FC7E241A2D}"/>
              </a:ext>
            </a:extLst>
          </p:cNvPr>
          <p:cNvSpPr>
            <a:spLocks noGrp="1"/>
          </p:cNvSpPr>
          <p:nvPr>
            <p:ph type="title" idx="4294967295"/>
          </p:nvPr>
        </p:nvSpPr>
        <p:spPr>
          <a:xfrm>
            <a:off x="536575" y="403225"/>
            <a:ext cx="7502525" cy="944563"/>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p>
            <a:pPr marL="0" marR="0" lvl="0" indent="0" algn="l" defTabSz="1219170" rtl="0" eaLnBrk="1" fontAlgn="auto" latinLnBrk="0" hangingPunct="1">
              <a:lnSpc>
                <a:spcPct val="90000"/>
              </a:lnSpc>
              <a:spcBef>
                <a:spcPts val="0"/>
              </a:spcBef>
              <a:spcAft>
                <a:spcPts val="600"/>
              </a:spcAft>
              <a:buClrTx/>
              <a:buSzTx/>
              <a:buFont typeface="Arial" panose="020B0604020202020204" pitchFamily="34" charset="0"/>
              <a:buNone/>
              <a:tabLst/>
              <a:defRPr/>
            </a:pPr>
            <a:r>
              <a:rPr kumimoji="0" lang="en-US" sz="4000" b="0" i="0" u="none" strike="noStrike" kern="1200" cap="none" spc="0" normalizeH="0" baseline="0" noProof="0" dirty="0">
                <a:ln>
                  <a:noFill/>
                </a:ln>
                <a:solidFill>
                  <a:srgbClr val="006DB7"/>
                </a:solidFill>
                <a:effectLst/>
                <a:uLnTx/>
                <a:uFillTx/>
                <a:latin typeface="Nirmala UI" panose="020B0502040204020203" pitchFamily="34" charset="0"/>
                <a:ea typeface="+mn-ea"/>
                <a:cs typeface="Nirmala UI" panose="020B0502040204020203" pitchFamily="34" charset="0"/>
              </a:rPr>
              <a:t>Scenario Overview - End</a:t>
            </a:r>
            <a:endParaRPr kumimoji="0" lang="en-US" sz="4000" b="0" i="0" u="none" strike="noStrike" kern="1200" cap="none" spc="0" normalizeH="0" baseline="0" noProof="0" dirty="0">
              <a:ln>
                <a:noFill/>
              </a:ln>
              <a:solidFill>
                <a:srgbClr val="006DB7"/>
              </a:solidFill>
              <a:effectLst/>
              <a:highlight>
                <a:srgbClr val="C0C0C0"/>
              </a:highlight>
              <a:uLnTx/>
              <a:uFillTx/>
              <a:latin typeface="Nirmala UI" panose="020B0502040204020203" pitchFamily="34" charset="0"/>
              <a:ea typeface="+mn-ea"/>
              <a:cs typeface="Nirmala UI" panose="020B0502040204020203" pitchFamily="34" charset="0"/>
            </a:endParaRPr>
          </a:p>
        </p:txBody>
      </p:sp>
      <p:sp>
        <p:nvSpPr>
          <p:cNvPr id="4" name="Content Placeholder 3">
            <a:extLst>
              <a:ext uri="{FF2B5EF4-FFF2-40B4-BE49-F238E27FC236}">
                <a16:creationId xmlns:a16="http://schemas.microsoft.com/office/drawing/2014/main" id="{4DCCAD5A-84A7-4F4A-A614-A376CB1C5891}"/>
              </a:ext>
            </a:extLst>
          </p:cNvPr>
          <p:cNvSpPr>
            <a:spLocks noGrp="1"/>
          </p:cNvSpPr>
          <p:nvPr>
            <p:ph sz="quarter" idx="15"/>
          </p:nvPr>
        </p:nvSpPr>
        <p:spPr>
          <a:xfrm>
            <a:off x="537362" y="1347575"/>
            <a:ext cx="10771998" cy="4641402"/>
          </a:xfrm>
        </p:spPr>
        <p:txBody>
          <a:bodyPr vert="horz" lIns="91440" tIns="45720" rIns="91440" bIns="45720" rtlCol="0">
            <a:normAutofit/>
          </a:bodyPr>
          <a:lstStyle/>
          <a:p>
            <a:pPr indent="-347345">
              <a:lnSpc>
                <a:spcPct val="100000"/>
              </a:lnSpc>
              <a:spcBef>
                <a:spcPts val="600"/>
              </a:spcBef>
              <a:spcAft>
                <a:spcPts val="1200"/>
              </a:spcAft>
            </a:pPr>
            <a:r>
              <a:rPr lang="en-US" dirty="0"/>
              <a:t>Of those who were symptomatic, the 6 quarantined residents in particular, only two residents came back positive for Norovirus. Luckily, you decided to transfer two residents to an acute care hospital where further treatment could occur and prevented decompensation. The other residents were treated in facility.</a:t>
            </a:r>
          </a:p>
          <a:p>
            <a:pPr indent="-347345">
              <a:lnSpc>
                <a:spcPct val="100000"/>
              </a:lnSpc>
              <a:spcBef>
                <a:spcPts val="600"/>
              </a:spcBef>
              <a:spcAft>
                <a:spcPts val="1200"/>
              </a:spcAft>
            </a:pPr>
            <a:r>
              <a:rPr lang="en-US" dirty="0"/>
              <a:t>The staff members returned to work after being asymptomatic after a few days. </a:t>
            </a:r>
          </a:p>
          <a:p>
            <a:pPr indent="-347345">
              <a:lnSpc>
                <a:spcPct val="100000"/>
              </a:lnSpc>
              <a:spcBef>
                <a:spcPts val="600"/>
              </a:spcBef>
              <a:spcAft>
                <a:spcPts val="1200"/>
              </a:spcAft>
            </a:pPr>
            <a:r>
              <a:rPr lang="en-US" dirty="0"/>
              <a:t>All other residents were able to discontinue precautions. Environmental services disinfected the rooms and spaces where the most exposure occurred. </a:t>
            </a:r>
          </a:p>
        </p:txBody>
      </p:sp>
      <p:sp>
        <p:nvSpPr>
          <p:cNvPr id="2" name="Slide Number Placeholder 1">
            <a:extLst>
              <a:ext uri="{FF2B5EF4-FFF2-40B4-BE49-F238E27FC236}">
                <a16:creationId xmlns:a16="http://schemas.microsoft.com/office/drawing/2014/main" id="{3884C92B-FB43-C945-59DA-96ECC1601A7C}"/>
              </a:ext>
            </a:extLst>
          </p:cNvPr>
          <p:cNvSpPr>
            <a:spLocks noGrp="1"/>
          </p:cNvSpPr>
          <p:nvPr>
            <p:ph type="sldNum" sz="quarter" idx="12"/>
          </p:nvPr>
        </p:nvSpPr>
        <p:spPr/>
        <p:txBody>
          <a:bodyPr/>
          <a:lstStyle/>
          <a:p>
            <a:fld id="{8FCC257D-A786-9244-9E17-CE618C8B9275}" type="slidenum">
              <a:rPr lang="en-US" smtClean="0"/>
              <a:t>21</a:t>
            </a:fld>
            <a:endParaRPr lang="en-US"/>
          </a:p>
        </p:txBody>
      </p:sp>
    </p:spTree>
    <p:extLst>
      <p:ext uri="{BB962C8B-B14F-4D97-AF65-F5344CB8AC3E}">
        <p14:creationId xmlns:p14="http://schemas.microsoft.com/office/powerpoint/2010/main" val="28990019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C7F6DE-52B3-1FB8-6DEC-5D68D7B8A88C}"/>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710281C8-8560-54ED-4066-722BBBEEA204}"/>
              </a:ext>
            </a:extLst>
          </p:cNvPr>
          <p:cNvSpPr>
            <a:spLocks noGrp="1"/>
          </p:cNvSpPr>
          <p:nvPr>
            <p:ph type="title" idx="4294967295"/>
          </p:nvPr>
        </p:nvSpPr>
        <p:spPr>
          <a:xfrm>
            <a:off x="536575" y="403225"/>
            <a:ext cx="7502525" cy="944563"/>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p>
            <a:pPr marL="0" marR="0" lvl="0" indent="0" algn="l" defTabSz="1219170" rtl="0" eaLnBrk="1" fontAlgn="auto" latinLnBrk="0" hangingPunct="1">
              <a:lnSpc>
                <a:spcPct val="90000"/>
              </a:lnSpc>
              <a:spcBef>
                <a:spcPts val="0"/>
              </a:spcBef>
              <a:spcAft>
                <a:spcPts val="600"/>
              </a:spcAft>
              <a:buClrTx/>
              <a:buSzTx/>
              <a:buFont typeface="Arial" panose="020B0604020202020204" pitchFamily="34" charset="0"/>
              <a:buNone/>
              <a:tabLst/>
              <a:defRPr/>
            </a:pPr>
            <a:r>
              <a:rPr kumimoji="0" lang="en-US" sz="4267" b="0" i="0" u="none" strike="noStrike" kern="1200" cap="none" spc="0" normalizeH="0" baseline="0" noProof="0" dirty="0">
                <a:ln>
                  <a:noFill/>
                </a:ln>
                <a:solidFill>
                  <a:srgbClr val="0073B6"/>
                </a:solidFill>
                <a:effectLst/>
                <a:uLnTx/>
                <a:uFillTx/>
                <a:latin typeface="Nirmala UI" panose="020B0502040204020203" pitchFamily="34" charset="0"/>
                <a:ea typeface="+mn-ea"/>
                <a:cs typeface="Nirmala UI" panose="020B0502040204020203" pitchFamily="34" charset="0"/>
              </a:rPr>
              <a:t>Break</a:t>
            </a:r>
          </a:p>
        </p:txBody>
      </p:sp>
      <mc:AlternateContent xmlns:mc="http://schemas.openxmlformats.org/markup-compatibility/2006">
        <mc:Choice xmlns:we="http://schemas.microsoft.com/office/webextensions/webextension/2010/11" xmlns:pca="http://schemas.microsoft.com/office/powerpoint/2013/contentapp" Requires="we pca">
          <p:graphicFrame>
            <p:nvGraphicFramePr>
              <p:cNvPr id="2" name="Add-in 1" descr="a 5 minute timer">
                <a:extLst>
                  <a:ext uri="{FF2B5EF4-FFF2-40B4-BE49-F238E27FC236}">
                    <a16:creationId xmlns:a16="http://schemas.microsoft.com/office/drawing/2014/main" id="{A937A97C-9078-6BDD-5C40-D11147D84EE3}"/>
                  </a:ext>
                </a:extLst>
              </p:cNvPr>
              <p:cNvGraphicFramePr>
                <a:graphicFrameLocks noGrp="1"/>
              </p:cNvGraphicFramePr>
              <p:nvPr>
                <p:extLst>
                  <p:ext uri="{D42A27DB-BD31-4B8C-83A1-F6EECF244321}">
                    <p14:modId xmlns:p14="http://schemas.microsoft.com/office/powerpoint/2010/main" val="2581724670"/>
                  </p:ext>
                </p:extLst>
              </p:nvPr>
            </p:nvGraphicFramePr>
            <p:xfrm>
              <a:off x="2286000" y="1347575"/>
              <a:ext cx="7620000" cy="4722569"/>
            </p:xfrm>
            <a:graphic>
              <a:graphicData uri="http://schemas.microsoft.com/office/webextensions/webextension/2010/11">
                <we:webextensionref xmlns:we="http://schemas.microsoft.com/office/webextensions/webextension/2010/11" xmlns:r="http://schemas.openxmlformats.org/officeDocument/2006/relationships" r:id="rId3"/>
              </a:graphicData>
            </a:graphic>
          </p:graphicFrame>
        </mc:Choice>
        <mc:Fallback>
          <p:pic>
            <p:nvPicPr>
              <p:cNvPr id="2" name="Add-in 1" descr="a 5 minute timer">
                <a:extLst>
                  <a:ext uri="{FF2B5EF4-FFF2-40B4-BE49-F238E27FC236}">
                    <a16:creationId xmlns:a16="http://schemas.microsoft.com/office/drawing/2014/main" id="{A937A97C-9078-6BDD-5C40-D11147D84EE3}"/>
                  </a:ext>
                </a:extLst>
              </p:cNvPr>
              <p:cNvPicPr>
                <a:picLocks noGrp="1" noRot="1" noChangeAspect="1" noMove="1" noResize="1" noEditPoints="1" noAdjustHandles="1" noChangeArrowheads="1" noChangeShapeType="1"/>
              </p:cNvPicPr>
              <p:nvPr/>
            </p:nvPicPr>
            <p:blipFill>
              <a:blip r:embed="rId4"/>
              <a:stretch>
                <a:fillRect/>
              </a:stretch>
            </p:blipFill>
            <p:spPr>
              <a:xfrm>
                <a:off x="2286000" y="1347575"/>
                <a:ext cx="7620000" cy="4722569"/>
              </a:xfrm>
              <a:prstGeom prst="rect">
                <a:avLst/>
              </a:prstGeom>
            </p:spPr>
          </p:pic>
        </mc:Fallback>
      </mc:AlternateContent>
      <p:sp>
        <p:nvSpPr>
          <p:cNvPr id="5" name="Slide Number Placeholder 4">
            <a:extLst>
              <a:ext uri="{FF2B5EF4-FFF2-40B4-BE49-F238E27FC236}">
                <a16:creationId xmlns:a16="http://schemas.microsoft.com/office/drawing/2014/main" id="{36066DE1-09DD-CE90-3524-9BB197989185}"/>
              </a:ext>
            </a:extLst>
          </p:cNvPr>
          <p:cNvSpPr>
            <a:spLocks noGrp="1"/>
          </p:cNvSpPr>
          <p:nvPr>
            <p:ph type="sldNum" sz="quarter" idx="12"/>
          </p:nvPr>
        </p:nvSpPr>
        <p:spPr/>
        <p:txBody>
          <a:bodyPr/>
          <a:lstStyle/>
          <a:p>
            <a:fld id="{8FCC257D-A786-9244-9E17-CE618C8B9275}" type="slidenum">
              <a:rPr lang="en-US" smtClean="0"/>
              <a:t>22</a:t>
            </a:fld>
            <a:endParaRPr lang="en-US"/>
          </a:p>
        </p:txBody>
      </p:sp>
    </p:spTree>
    <p:extLst>
      <p:ext uri="{BB962C8B-B14F-4D97-AF65-F5344CB8AC3E}">
        <p14:creationId xmlns:p14="http://schemas.microsoft.com/office/powerpoint/2010/main" val="10960451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536575" y="403225"/>
            <a:ext cx="7502525" cy="944563"/>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p>
            <a:pPr marL="0" marR="0" lvl="0" indent="0" algn="l" defTabSz="1219170" rtl="0" eaLnBrk="1" fontAlgn="auto" latinLnBrk="0" hangingPunct="1">
              <a:lnSpc>
                <a:spcPct val="90000"/>
              </a:lnSpc>
              <a:spcBef>
                <a:spcPts val="0"/>
              </a:spcBef>
              <a:spcAft>
                <a:spcPts val="600"/>
              </a:spcAft>
              <a:buClrTx/>
              <a:buSzTx/>
              <a:buFont typeface="Arial" panose="020B0604020202020204" pitchFamily="34" charset="0"/>
              <a:buNone/>
              <a:tabLst/>
              <a:defRPr/>
            </a:pPr>
            <a:r>
              <a:rPr kumimoji="0" lang="en-US" sz="4000" b="0" i="0" u="none" strike="noStrike" kern="1200" cap="none" spc="0" normalizeH="0" baseline="0" noProof="0" dirty="0">
                <a:ln>
                  <a:noFill/>
                </a:ln>
                <a:solidFill>
                  <a:srgbClr val="0073B6"/>
                </a:solidFill>
                <a:effectLst/>
                <a:uLnTx/>
                <a:uFillTx/>
                <a:latin typeface="Nirmala UI" panose="020B0502040204020203" pitchFamily="34" charset="0"/>
                <a:ea typeface="+mn-ea"/>
                <a:cs typeface="Nirmala UI" panose="020B0502040204020203" pitchFamily="34" charset="0"/>
              </a:rPr>
              <a:t>Hotwash</a:t>
            </a:r>
          </a:p>
        </p:txBody>
      </p:sp>
      <p:sp>
        <p:nvSpPr>
          <p:cNvPr id="2" name="Content Placeholder 1">
            <a:extLst>
              <a:ext uri="{FF2B5EF4-FFF2-40B4-BE49-F238E27FC236}">
                <a16:creationId xmlns:a16="http://schemas.microsoft.com/office/drawing/2014/main" id="{434F89BE-54E9-4C12-AF85-0BFCD60A64FC}"/>
              </a:ext>
            </a:extLst>
          </p:cNvPr>
          <p:cNvSpPr>
            <a:spLocks noGrp="1"/>
          </p:cNvSpPr>
          <p:nvPr>
            <p:ph sz="quarter" idx="15"/>
          </p:nvPr>
        </p:nvSpPr>
        <p:spPr>
          <a:xfrm>
            <a:off x="537362" y="1347575"/>
            <a:ext cx="10743023" cy="4812224"/>
          </a:xfrm>
        </p:spPr>
        <p:txBody>
          <a:bodyPr vert="horz" lIns="91440" tIns="45720" rIns="91440" bIns="45720" rtlCol="0">
            <a:normAutofit lnSpcReduction="10000"/>
          </a:bodyPr>
          <a:lstStyle/>
          <a:p>
            <a:pPr marL="167005" indent="-514350">
              <a:lnSpc>
                <a:spcPct val="100000"/>
              </a:lnSpc>
              <a:spcBef>
                <a:spcPts val="600"/>
              </a:spcBef>
              <a:spcAft>
                <a:spcPts val="600"/>
              </a:spcAft>
              <a:buFont typeface="+mj-lt"/>
              <a:buAutoNum type="arabicPeriod"/>
            </a:pPr>
            <a:r>
              <a:rPr lang="en-US" dirty="0"/>
              <a:t>For each discussion theme, identify the following:</a:t>
            </a:r>
          </a:p>
          <a:p>
            <a:pPr marL="1081382" lvl="1" indent="-514350">
              <a:lnSpc>
                <a:spcPct val="100000"/>
              </a:lnSpc>
              <a:spcBef>
                <a:spcPts val="600"/>
              </a:spcBef>
              <a:spcAft>
                <a:spcPts val="600"/>
              </a:spcAft>
            </a:pPr>
            <a:r>
              <a:rPr lang="en-US" sz="2667">
                <a:solidFill>
                  <a:srgbClr val="0073B6"/>
                </a:solidFill>
              </a:rPr>
              <a:t>Strengths/Identified Best Practices</a:t>
            </a:r>
            <a:endParaRPr lang="en-US" sz="2667" dirty="0">
              <a:solidFill>
                <a:srgbClr val="0073B6"/>
              </a:solidFill>
            </a:endParaRPr>
          </a:p>
          <a:p>
            <a:pPr marL="1081382" lvl="1" indent="-514350">
              <a:lnSpc>
                <a:spcPct val="100000"/>
              </a:lnSpc>
              <a:spcBef>
                <a:spcPts val="600"/>
              </a:spcBef>
              <a:spcAft>
                <a:spcPts val="600"/>
              </a:spcAft>
            </a:pPr>
            <a:r>
              <a:rPr lang="en-US" sz="2667">
                <a:solidFill>
                  <a:srgbClr val="0073B6"/>
                </a:solidFill>
              </a:rPr>
              <a:t>Issues/Areas for Improvement</a:t>
            </a:r>
            <a:endParaRPr lang="en-US" sz="2667" dirty="0">
              <a:solidFill>
                <a:srgbClr val="0073B6"/>
              </a:solidFill>
            </a:endParaRPr>
          </a:p>
          <a:p>
            <a:pPr marL="1081382" lvl="1" indent="-514350">
              <a:lnSpc>
                <a:spcPct val="100000"/>
              </a:lnSpc>
              <a:spcBef>
                <a:spcPts val="600"/>
              </a:spcBef>
              <a:spcAft>
                <a:spcPts val="600"/>
              </a:spcAft>
            </a:pPr>
            <a:r>
              <a:rPr lang="en-US" sz="2667">
                <a:solidFill>
                  <a:srgbClr val="0073B6"/>
                </a:solidFill>
              </a:rPr>
              <a:t>Potential Corrective Actions</a:t>
            </a:r>
            <a:endParaRPr lang="en-US" sz="2667" dirty="0">
              <a:solidFill>
                <a:srgbClr val="0073B6"/>
              </a:solidFill>
            </a:endParaRPr>
          </a:p>
          <a:p>
            <a:pPr marL="1081382" lvl="1" indent="-514350">
              <a:lnSpc>
                <a:spcPct val="100000"/>
              </a:lnSpc>
              <a:spcBef>
                <a:spcPts val="600"/>
              </a:spcBef>
              <a:spcAft>
                <a:spcPts val="600"/>
              </a:spcAft>
            </a:pPr>
            <a:r>
              <a:rPr lang="en-US" sz="2667">
                <a:solidFill>
                  <a:srgbClr val="0073B6"/>
                </a:solidFill>
              </a:rPr>
              <a:t>Primary Responsible Organization</a:t>
            </a:r>
            <a:endParaRPr lang="en-US" sz="2667" dirty="0">
              <a:solidFill>
                <a:srgbClr val="0073B6"/>
              </a:solidFill>
            </a:endParaRPr>
          </a:p>
          <a:p>
            <a:pPr marL="1081382" lvl="1" indent="-514350">
              <a:lnSpc>
                <a:spcPct val="100000"/>
              </a:lnSpc>
              <a:spcBef>
                <a:spcPts val="600"/>
              </a:spcBef>
              <a:spcAft>
                <a:spcPts val="600"/>
              </a:spcAft>
            </a:pPr>
            <a:r>
              <a:rPr lang="en-US" sz="2667">
                <a:solidFill>
                  <a:srgbClr val="0073B6"/>
                </a:solidFill>
              </a:rPr>
              <a:t>Organization POC</a:t>
            </a:r>
            <a:endParaRPr lang="en-US" sz="2667" dirty="0">
              <a:solidFill>
                <a:srgbClr val="0073B6"/>
              </a:solidFill>
            </a:endParaRPr>
          </a:p>
          <a:p>
            <a:pPr marL="1081382" lvl="1" indent="-514350">
              <a:lnSpc>
                <a:spcPct val="100000"/>
              </a:lnSpc>
              <a:spcBef>
                <a:spcPts val="600"/>
              </a:spcBef>
              <a:spcAft>
                <a:spcPts val="600"/>
              </a:spcAft>
            </a:pPr>
            <a:r>
              <a:rPr lang="en-US" sz="2667">
                <a:solidFill>
                  <a:srgbClr val="0073B6"/>
                </a:solidFill>
              </a:rPr>
              <a:t>Next steps</a:t>
            </a:r>
            <a:endParaRPr lang="en-US" sz="2667" dirty="0">
              <a:solidFill>
                <a:srgbClr val="0073B6"/>
              </a:solidFill>
            </a:endParaRPr>
          </a:p>
          <a:p>
            <a:pPr marL="167005" indent="-514350">
              <a:lnSpc>
                <a:spcPct val="100000"/>
              </a:lnSpc>
              <a:spcBef>
                <a:spcPts val="600"/>
              </a:spcBef>
              <a:spcAft>
                <a:spcPts val="600"/>
              </a:spcAft>
              <a:buFont typeface="+mj-lt"/>
              <a:buAutoNum type="arabicPeriod"/>
            </a:pPr>
            <a:r>
              <a:rPr lang="en-US" dirty="0"/>
              <a:t>Review any major themes</a:t>
            </a:r>
          </a:p>
          <a:p>
            <a:pPr marL="167005" indent="-514350">
              <a:lnSpc>
                <a:spcPct val="100000"/>
              </a:lnSpc>
              <a:spcBef>
                <a:spcPts val="600"/>
              </a:spcBef>
              <a:spcAft>
                <a:spcPts val="600"/>
              </a:spcAft>
              <a:buFont typeface="+mj-lt"/>
              <a:buAutoNum type="arabicPeriod"/>
            </a:pPr>
            <a:r>
              <a:rPr lang="en-US" dirty="0"/>
              <a:t>Identify any additional actions needed</a:t>
            </a:r>
          </a:p>
        </p:txBody>
      </p:sp>
      <p:sp>
        <p:nvSpPr>
          <p:cNvPr id="4" name="Slide Number Placeholder 3">
            <a:extLst>
              <a:ext uri="{FF2B5EF4-FFF2-40B4-BE49-F238E27FC236}">
                <a16:creationId xmlns:a16="http://schemas.microsoft.com/office/drawing/2014/main" id="{E259D3C3-2D11-AB7D-A77B-FB039CB852C0}"/>
              </a:ext>
            </a:extLst>
          </p:cNvPr>
          <p:cNvSpPr>
            <a:spLocks noGrp="1"/>
          </p:cNvSpPr>
          <p:nvPr>
            <p:ph type="sldNum" sz="quarter" idx="12"/>
          </p:nvPr>
        </p:nvSpPr>
        <p:spPr/>
        <p:txBody>
          <a:bodyPr/>
          <a:lstStyle/>
          <a:p>
            <a:fld id="{8FCC257D-A786-9244-9E17-CE618C8B9275}" type="slidenum">
              <a:rPr lang="en-US" smtClean="0"/>
              <a:t>23</a:t>
            </a:fld>
            <a:endParaRPr lang="en-US"/>
          </a:p>
        </p:txBody>
      </p:sp>
    </p:spTree>
    <p:extLst>
      <p:ext uri="{BB962C8B-B14F-4D97-AF65-F5344CB8AC3E}">
        <p14:creationId xmlns:p14="http://schemas.microsoft.com/office/powerpoint/2010/main" val="19897188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536575" y="403225"/>
            <a:ext cx="7502525" cy="944563"/>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p>
            <a:pPr marL="0" marR="0" lvl="0" indent="0" algn="l" defTabSz="1219170" rtl="0" eaLnBrk="1" fontAlgn="auto" latinLnBrk="0" hangingPunct="1">
              <a:lnSpc>
                <a:spcPct val="90000"/>
              </a:lnSpc>
              <a:spcBef>
                <a:spcPts val="0"/>
              </a:spcBef>
              <a:spcAft>
                <a:spcPts val="600"/>
              </a:spcAft>
              <a:buClrTx/>
              <a:buSzTx/>
              <a:buFont typeface="Arial" panose="020B0604020202020204" pitchFamily="34" charset="0"/>
              <a:buNone/>
              <a:tabLst/>
              <a:defRPr/>
            </a:pPr>
            <a:r>
              <a:rPr kumimoji="0" lang="en-US" sz="4267" b="0" i="0" u="none" strike="noStrike" kern="1200" cap="none" spc="0" normalizeH="0" baseline="0" noProof="0" dirty="0">
                <a:ln>
                  <a:noFill/>
                </a:ln>
                <a:solidFill>
                  <a:srgbClr val="0073B6"/>
                </a:solidFill>
                <a:effectLst/>
                <a:uLnTx/>
                <a:uFillTx/>
                <a:latin typeface="Nirmala UI" panose="020B0502040204020203" pitchFamily="34" charset="0"/>
                <a:ea typeface="+mn-ea"/>
                <a:cs typeface="Nirmala UI" panose="020B0502040204020203" pitchFamily="34" charset="0"/>
              </a:rPr>
              <a:t>Closing Remarks</a:t>
            </a:r>
          </a:p>
        </p:txBody>
      </p:sp>
      <p:sp>
        <p:nvSpPr>
          <p:cNvPr id="2" name="Content Placeholder 1"/>
          <p:cNvSpPr>
            <a:spLocks noGrp="1"/>
          </p:cNvSpPr>
          <p:nvPr>
            <p:ph sz="quarter" idx="15"/>
          </p:nvPr>
        </p:nvSpPr>
        <p:spPr>
          <a:xfrm>
            <a:off x="880232" y="1548383"/>
            <a:ext cx="10431536" cy="4303643"/>
          </a:xfrm>
        </p:spPr>
        <p:txBody>
          <a:bodyPr>
            <a:normAutofit/>
          </a:bodyPr>
          <a:lstStyle/>
          <a:p>
            <a:pPr>
              <a:spcAft>
                <a:spcPts val="600"/>
              </a:spcAft>
              <a:buClr>
                <a:schemeClr val="tx1">
                  <a:lumMod val="65000"/>
                  <a:lumOff val="35000"/>
                </a:schemeClr>
              </a:buClr>
            </a:pPr>
            <a:r>
              <a:rPr lang="en-US" dirty="0">
                <a:highlight>
                  <a:srgbClr val="FFFF00"/>
                </a:highlight>
              </a:rPr>
              <a:t>[Name]</a:t>
            </a:r>
          </a:p>
          <a:p>
            <a:pPr>
              <a:spcAft>
                <a:spcPts val="600"/>
              </a:spcAft>
              <a:buClr>
                <a:schemeClr val="tx1">
                  <a:lumMod val="65000"/>
                  <a:lumOff val="35000"/>
                </a:schemeClr>
              </a:buClr>
            </a:pPr>
            <a:r>
              <a:rPr lang="en-US" dirty="0">
                <a:highlight>
                  <a:srgbClr val="FFFF00"/>
                </a:highlight>
              </a:rPr>
              <a:t>[Title]</a:t>
            </a:r>
          </a:p>
          <a:p>
            <a:pPr>
              <a:spcAft>
                <a:spcPts val="600"/>
              </a:spcAft>
              <a:buClr>
                <a:schemeClr val="tx1">
                  <a:lumMod val="65000"/>
                  <a:lumOff val="35000"/>
                </a:schemeClr>
              </a:buClr>
            </a:pPr>
            <a:r>
              <a:rPr lang="en-US" dirty="0">
                <a:highlight>
                  <a:srgbClr val="FFFF00"/>
                </a:highlight>
              </a:rPr>
              <a:t>[Organization/Jurisdiction]</a:t>
            </a:r>
            <a:endParaRPr lang="en-US" dirty="0"/>
          </a:p>
        </p:txBody>
      </p:sp>
      <p:sp>
        <p:nvSpPr>
          <p:cNvPr id="6" name="TextBox 5">
            <a:extLst>
              <a:ext uri="{FF2B5EF4-FFF2-40B4-BE49-F238E27FC236}">
                <a16:creationId xmlns:a16="http://schemas.microsoft.com/office/drawing/2014/main" id="{E428374C-0FB8-75B2-F7F2-274D1566E27F}"/>
              </a:ext>
            </a:extLst>
          </p:cNvPr>
          <p:cNvSpPr txBox="1"/>
          <p:nvPr/>
        </p:nvSpPr>
        <p:spPr>
          <a:xfrm>
            <a:off x="303342" y="5972587"/>
            <a:ext cx="9895114" cy="481670"/>
          </a:xfrm>
          <a:prstGeom prst="rect">
            <a:avLst/>
          </a:prstGeom>
          <a:noFill/>
        </p:spPr>
        <p:txBody>
          <a:bodyPr wrap="square">
            <a:spAutoFit/>
          </a:bodyPr>
          <a:lstStyle/>
          <a:p>
            <a:pPr marL="0" marR="0" algn="just">
              <a:lnSpc>
                <a:spcPct val="107000"/>
              </a:lnSpc>
              <a:spcBef>
                <a:spcPts val="0"/>
              </a:spcBef>
              <a:spcAft>
                <a:spcPts val="800"/>
              </a:spcAft>
            </a:pPr>
            <a:r>
              <a:rPr lang="en-US" sz="800" dirty="0">
                <a:effectLst/>
                <a:latin typeface="Calibri" panose="020F0502020204030204" pitchFamily="34" charset="0"/>
                <a:ea typeface="Calibri" panose="020F0502020204030204" pitchFamily="34" charset="0"/>
                <a:cs typeface="Times New Roman" panose="02020603050405020304" pitchFamily="18" charset="0"/>
              </a:rPr>
              <a:t>This material was prepared by Health Quality Innovators (HQI), a Quality Innovation Network-Quality Improvement Organization (QIN-QIO) under contract with the Centers for Medicare &amp; Medicaid Services (CMS), an agency of the U.S. Department of Health and Human Services (HHS). Views expressed in this material do not necessarily reflect the official views or policy of CMS or HHS, and any reference to a specific product or entity herein does not constitute endorsement of that product or entity by CMS or HHS. 12SOW/HQI/QIN-QIO-0853-08/21/24</a:t>
            </a:r>
          </a:p>
        </p:txBody>
      </p:sp>
      <p:sp>
        <p:nvSpPr>
          <p:cNvPr id="4" name="Slide Number Placeholder 3">
            <a:extLst>
              <a:ext uri="{FF2B5EF4-FFF2-40B4-BE49-F238E27FC236}">
                <a16:creationId xmlns:a16="http://schemas.microsoft.com/office/drawing/2014/main" id="{251E911A-5A8D-D17A-F2AE-5FAEF5EE5B7C}"/>
              </a:ext>
            </a:extLst>
          </p:cNvPr>
          <p:cNvSpPr>
            <a:spLocks noGrp="1"/>
          </p:cNvSpPr>
          <p:nvPr>
            <p:ph type="sldNum" sz="quarter" idx="12"/>
          </p:nvPr>
        </p:nvSpPr>
        <p:spPr/>
        <p:txBody>
          <a:bodyPr/>
          <a:lstStyle/>
          <a:p>
            <a:fld id="{8FCC257D-A786-9244-9E17-CE618C8B9275}" type="slidenum">
              <a:rPr lang="en-US" smtClean="0"/>
              <a:t>24</a:t>
            </a:fld>
            <a:endParaRPr lang="en-US"/>
          </a:p>
        </p:txBody>
      </p:sp>
    </p:spTree>
    <p:extLst>
      <p:ext uri="{BB962C8B-B14F-4D97-AF65-F5344CB8AC3E}">
        <p14:creationId xmlns:p14="http://schemas.microsoft.com/office/powerpoint/2010/main" val="16535037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2"/>
          <p:cNvSpPr>
            <a:spLocks noGrp="1" noChangeArrowheads="1"/>
          </p:cNvSpPr>
          <p:nvPr>
            <p:ph type="title" idx="4294967295"/>
          </p:nvPr>
        </p:nvSpPr>
        <p:spPr>
          <a:xfrm>
            <a:off x="536575" y="403225"/>
            <a:ext cx="7502525" cy="681038"/>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p>
            <a:pPr marL="0" marR="0" lvl="0" indent="0" algn="l" defTabSz="1219170" rtl="0" eaLnBrk="1" fontAlgn="auto" latinLnBrk="0" hangingPunct="1">
              <a:lnSpc>
                <a:spcPct val="90000"/>
              </a:lnSpc>
              <a:spcBef>
                <a:spcPts val="0"/>
              </a:spcBef>
              <a:spcAft>
                <a:spcPts val="600"/>
              </a:spcAft>
              <a:buClrTx/>
              <a:buSzTx/>
              <a:buFont typeface="Arial" panose="020B0604020202020204" pitchFamily="34" charset="0"/>
              <a:buNone/>
              <a:tabLst/>
              <a:defRPr/>
            </a:pPr>
            <a:r>
              <a:rPr kumimoji="0" lang="en-US" sz="4000" b="0" i="0" u="none" strike="noStrike" kern="1200" cap="none" spc="0" normalizeH="0" baseline="0" noProof="0" dirty="0">
                <a:ln>
                  <a:noFill/>
                </a:ln>
                <a:solidFill>
                  <a:srgbClr val="0073B6"/>
                </a:solidFill>
                <a:effectLst/>
                <a:uLnTx/>
                <a:uFillTx/>
                <a:latin typeface="Nirmala UI" panose="020B0502040204020203" pitchFamily="34" charset="0"/>
                <a:ea typeface="+mn-ea"/>
                <a:cs typeface="Nirmala UI" panose="020B0502040204020203" pitchFamily="34" charset="0"/>
              </a:rPr>
              <a:t>Welcome and Introductions</a:t>
            </a:r>
          </a:p>
        </p:txBody>
      </p:sp>
      <p:graphicFrame>
        <p:nvGraphicFramePr>
          <p:cNvPr id="3077" name="Rectangle 35">
            <a:extLst>
              <a:ext uri="{FF2B5EF4-FFF2-40B4-BE49-F238E27FC236}">
                <a16:creationId xmlns:a16="http://schemas.microsoft.com/office/drawing/2014/main" id="{6F812F38-DF46-3F45-B7EC-048DD460E29C}"/>
              </a:ext>
              <a:ext uri="{C183D7F6-B498-43B3-948B-1728B52AA6E4}">
                <adec:decorative xmlns:adec="http://schemas.microsoft.com/office/drawing/2017/decorative" val="1"/>
              </a:ext>
            </a:extLst>
          </p:cNvPr>
          <p:cNvGraphicFramePr>
            <a:graphicFrameLocks noGrp="1"/>
          </p:cNvGraphicFramePr>
          <p:nvPr>
            <p:ph sz="quarter" idx="14"/>
            <p:extLst>
              <p:ext uri="{D42A27DB-BD31-4B8C-83A1-F6EECF244321}">
                <p14:modId xmlns:p14="http://schemas.microsoft.com/office/powerpoint/2010/main" val="1098467310"/>
              </p:ext>
            </p:extLst>
          </p:nvPr>
        </p:nvGraphicFramePr>
        <p:xfrm>
          <a:off x="532271" y="1997133"/>
          <a:ext cx="9863013" cy="377657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Slide Number Placeholder 1">
            <a:extLst>
              <a:ext uri="{FF2B5EF4-FFF2-40B4-BE49-F238E27FC236}">
                <a16:creationId xmlns:a16="http://schemas.microsoft.com/office/drawing/2014/main" id="{4784ACC4-9C25-F76D-D871-E6DC03F18B8B}"/>
              </a:ext>
            </a:extLst>
          </p:cNvPr>
          <p:cNvSpPr>
            <a:spLocks noGrp="1"/>
          </p:cNvSpPr>
          <p:nvPr>
            <p:ph type="sldNum" sz="quarter" idx="12"/>
          </p:nvPr>
        </p:nvSpPr>
        <p:spPr/>
        <p:txBody>
          <a:bodyPr/>
          <a:lstStyle/>
          <a:p>
            <a:fld id="{8FCC257D-A786-9244-9E17-CE618C8B9275}" type="slidenum">
              <a:rPr lang="en-US" smtClean="0"/>
              <a:t>3</a:t>
            </a:fld>
            <a:endParaRPr lang="en-US"/>
          </a:p>
        </p:txBody>
      </p:sp>
    </p:spTree>
    <p:extLst>
      <p:ext uri="{BB962C8B-B14F-4D97-AF65-F5344CB8AC3E}">
        <p14:creationId xmlns:p14="http://schemas.microsoft.com/office/powerpoint/2010/main" val="39069313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536575" y="403225"/>
            <a:ext cx="7502525" cy="68262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p>
            <a:pPr marL="0" marR="0" lvl="0" indent="0" algn="l" defTabSz="1219170" rtl="0" eaLnBrk="1" fontAlgn="auto" latinLnBrk="0" hangingPunct="1">
              <a:lnSpc>
                <a:spcPct val="90000"/>
              </a:lnSpc>
              <a:spcBef>
                <a:spcPts val="0"/>
              </a:spcBef>
              <a:spcAft>
                <a:spcPts val="600"/>
              </a:spcAft>
              <a:buClrTx/>
              <a:buSzTx/>
              <a:buFont typeface="Arial" panose="020B0604020202020204" pitchFamily="34" charset="0"/>
              <a:buNone/>
              <a:tabLst/>
              <a:defRPr/>
            </a:pPr>
            <a:r>
              <a:rPr kumimoji="0" lang="en-US" sz="4000" b="0" i="0" u="none" strike="noStrike" kern="1200" cap="none" spc="0" normalizeH="0" baseline="0" noProof="0" dirty="0">
                <a:ln>
                  <a:noFill/>
                </a:ln>
                <a:solidFill>
                  <a:srgbClr val="0073B6"/>
                </a:solidFill>
                <a:effectLst/>
                <a:uLnTx/>
                <a:uFillTx/>
                <a:latin typeface="Nirmala UI" panose="020B0502040204020203" pitchFamily="34" charset="0"/>
                <a:ea typeface="+mn-ea"/>
                <a:cs typeface="Nirmala UI" panose="020B0502040204020203" pitchFamily="34" charset="0"/>
              </a:rPr>
              <a:t>Exercise Schedule</a:t>
            </a:r>
          </a:p>
        </p:txBody>
      </p:sp>
      <p:sp>
        <p:nvSpPr>
          <p:cNvPr id="2" name="Content Placeholder 1"/>
          <p:cNvSpPr>
            <a:spLocks noGrp="1"/>
          </p:cNvSpPr>
          <p:nvPr>
            <p:ph sz="quarter" idx="15"/>
          </p:nvPr>
        </p:nvSpPr>
        <p:spPr>
          <a:xfrm>
            <a:off x="532272" y="1234959"/>
            <a:ext cx="10431536" cy="5093577"/>
          </a:xfrm>
        </p:spPr>
        <p:txBody>
          <a:bodyPr vert="horz" lIns="91440" tIns="45720" rIns="91440" bIns="45720" rtlCol="0">
            <a:normAutofit fontScale="92500" lnSpcReduction="20000"/>
          </a:bodyPr>
          <a:lstStyle/>
          <a:p>
            <a:pPr marL="914400" indent="-457200">
              <a:lnSpc>
                <a:spcPct val="100000"/>
              </a:lnSpc>
              <a:spcBef>
                <a:spcPts val="600"/>
              </a:spcBef>
              <a:spcAft>
                <a:spcPts val="1200"/>
              </a:spcAft>
              <a:buFont typeface="+mj-lt"/>
              <a:buAutoNum type="arabicPeriod"/>
            </a:pPr>
            <a:r>
              <a:rPr lang="en-US" sz="2100" dirty="0"/>
              <a:t>Welcome and Introductions</a:t>
            </a:r>
          </a:p>
          <a:p>
            <a:pPr marL="914400" indent="-457200">
              <a:lnSpc>
                <a:spcPct val="100000"/>
              </a:lnSpc>
              <a:spcBef>
                <a:spcPts val="600"/>
              </a:spcBef>
              <a:spcAft>
                <a:spcPts val="1200"/>
              </a:spcAft>
              <a:buFont typeface="+mj-lt"/>
              <a:buAutoNum type="arabicPeriod"/>
            </a:pPr>
            <a:r>
              <a:rPr lang="en-US" sz="2100" dirty="0"/>
              <a:t>Exercise Schedule</a:t>
            </a:r>
          </a:p>
          <a:p>
            <a:pPr marL="914400" indent="-457200">
              <a:lnSpc>
                <a:spcPct val="100000"/>
              </a:lnSpc>
              <a:spcBef>
                <a:spcPts val="600"/>
              </a:spcBef>
              <a:spcAft>
                <a:spcPts val="1200"/>
              </a:spcAft>
              <a:buFont typeface="+mj-lt"/>
              <a:buAutoNum type="arabicPeriod"/>
            </a:pPr>
            <a:r>
              <a:rPr lang="en-US" sz="2100" dirty="0"/>
              <a:t>Exercise Overview</a:t>
            </a:r>
          </a:p>
          <a:p>
            <a:pPr marL="914400" indent="-457200">
              <a:lnSpc>
                <a:spcPct val="100000"/>
              </a:lnSpc>
              <a:spcBef>
                <a:spcPts val="600"/>
              </a:spcBef>
              <a:spcAft>
                <a:spcPts val="1200"/>
              </a:spcAft>
              <a:buFont typeface="+mj-lt"/>
              <a:buAutoNum type="arabicPeriod"/>
            </a:pPr>
            <a:r>
              <a:rPr lang="en-US" sz="2100" dirty="0"/>
              <a:t>Exercise Objectives</a:t>
            </a:r>
          </a:p>
          <a:p>
            <a:pPr marL="914400" indent="-457200">
              <a:lnSpc>
                <a:spcPct val="100000"/>
              </a:lnSpc>
              <a:spcBef>
                <a:spcPts val="600"/>
              </a:spcBef>
              <a:spcAft>
                <a:spcPts val="1200"/>
              </a:spcAft>
              <a:buFont typeface="+mj-lt"/>
              <a:buAutoNum type="arabicPeriod"/>
            </a:pPr>
            <a:r>
              <a:rPr lang="en-US" sz="2100" dirty="0"/>
              <a:t>Exercise Objective Guidelines</a:t>
            </a:r>
          </a:p>
          <a:p>
            <a:pPr marL="914400" indent="-457200">
              <a:lnSpc>
                <a:spcPct val="100000"/>
              </a:lnSpc>
              <a:spcBef>
                <a:spcPts val="600"/>
              </a:spcBef>
              <a:spcAft>
                <a:spcPts val="1200"/>
              </a:spcAft>
              <a:buFont typeface="+mj-lt"/>
              <a:buAutoNum type="arabicPeriod"/>
            </a:pPr>
            <a:r>
              <a:rPr lang="en-US" sz="2100" dirty="0"/>
              <a:t>Module 1: Exposure and Mitigation</a:t>
            </a:r>
          </a:p>
          <a:p>
            <a:pPr marL="914400" indent="-457200">
              <a:lnSpc>
                <a:spcPct val="100000"/>
              </a:lnSpc>
              <a:spcBef>
                <a:spcPts val="600"/>
              </a:spcBef>
              <a:spcAft>
                <a:spcPts val="1200"/>
              </a:spcAft>
              <a:buFont typeface="+mj-lt"/>
              <a:buAutoNum type="arabicPeriod"/>
            </a:pPr>
            <a:r>
              <a:rPr lang="en-US" sz="2100" dirty="0"/>
              <a:t>Break</a:t>
            </a:r>
          </a:p>
          <a:p>
            <a:pPr marL="914400" indent="-457200">
              <a:lnSpc>
                <a:spcPct val="100000"/>
              </a:lnSpc>
              <a:spcBef>
                <a:spcPts val="600"/>
              </a:spcBef>
              <a:spcAft>
                <a:spcPts val="1200"/>
              </a:spcAft>
              <a:buFont typeface="+mj-lt"/>
              <a:buAutoNum type="arabicPeriod"/>
            </a:pPr>
            <a:r>
              <a:rPr lang="en-US" sz="2100" dirty="0"/>
              <a:t>Module 2: Treatment and Prevention</a:t>
            </a:r>
          </a:p>
          <a:p>
            <a:pPr marL="914400" indent="-457200">
              <a:lnSpc>
                <a:spcPct val="100000"/>
              </a:lnSpc>
              <a:spcBef>
                <a:spcPts val="600"/>
              </a:spcBef>
              <a:spcAft>
                <a:spcPts val="1200"/>
              </a:spcAft>
              <a:buFont typeface="+mj-lt"/>
              <a:buAutoNum type="arabicPeriod"/>
            </a:pPr>
            <a:r>
              <a:rPr lang="en-US" sz="2100" dirty="0"/>
              <a:t>Hotwash</a:t>
            </a:r>
          </a:p>
          <a:p>
            <a:pPr marL="914400" indent="-457200">
              <a:lnSpc>
                <a:spcPct val="100000"/>
              </a:lnSpc>
              <a:spcBef>
                <a:spcPts val="600"/>
              </a:spcBef>
              <a:spcAft>
                <a:spcPts val="1200"/>
              </a:spcAft>
              <a:buFont typeface="+mj-lt"/>
              <a:buAutoNum type="arabicPeriod"/>
            </a:pPr>
            <a:r>
              <a:rPr lang="en-US" sz="2100" dirty="0"/>
              <a:t>Break</a:t>
            </a:r>
          </a:p>
          <a:p>
            <a:pPr marL="914400" indent="-457200">
              <a:lnSpc>
                <a:spcPct val="100000"/>
              </a:lnSpc>
              <a:spcBef>
                <a:spcPts val="600"/>
              </a:spcBef>
              <a:spcAft>
                <a:spcPts val="1200"/>
              </a:spcAft>
              <a:buFont typeface="+mj-lt"/>
              <a:buAutoNum type="arabicPeriod"/>
            </a:pPr>
            <a:r>
              <a:rPr lang="en-US" sz="2100" dirty="0"/>
              <a:t>Closing Remarks</a:t>
            </a:r>
          </a:p>
        </p:txBody>
      </p:sp>
      <p:sp>
        <p:nvSpPr>
          <p:cNvPr id="4" name="Slide Number Placeholder 3">
            <a:extLst>
              <a:ext uri="{FF2B5EF4-FFF2-40B4-BE49-F238E27FC236}">
                <a16:creationId xmlns:a16="http://schemas.microsoft.com/office/drawing/2014/main" id="{577835B5-8C97-9C25-19CA-3475B26C884C}"/>
              </a:ext>
            </a:extLst>
          </p:cNvPr>
          <p:cNvSpPr>
            <a:spLocks noGrp="1"/>
          </p:cNvSpPr>
          <p:nvPr>
            <p:ph type="sldNum" sz="quarter" idx="12"/>
          </p:nvPr>
        </p:nvSpPr>
        <p:spPr/>
        <p:txBody>
          <a:bodyPr/>
          <a:lstStyle/>
          <a:p>
            <a:fld id="{8FCC257D-A786-9244-9E17-CE618C8B9275}" type="slidenum">
              <a:rPr lang="en-US" smtClean="0"/>
              <a:t>4</a:t>
            </a:fld>
            <a:endParaRPr lang="en-US"/>
          </a:p>
        </p:txBody>
      </p:sp>
    </p:spTree>
    <p:extLst>
      <p:ext uri="{BB962C8B-B14F-4D97-AF65-F5344CB8AC3E}">
        <p14:creationId xmlns:p14="http://schemas.microsoft.com/office/powerpoint/2010/main" val="4476184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FE844F9-97A6-8733-A893-3DCC80E70365}"/>
              </a:ext>
            </a:extLst>
          </p:cNvPr>
          <p:cNvSpPr>
            <a:spLocks noGrp="1"/>
          </p:cNvSpPr>
          <p:nvPr>
            <p:ph type="title" idx="4294967295"/>
          </p:nvPr>
        </p:nvSpPr>
        <p:spPr>
          <a:xfrm>
            <a:off x="531813" y="412750"/>
            <a:ext cx="7502525" cy="620713"/>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1219170" rtl="0" eaLnBrk="1" fontAlgn="auto" latinLnBrk="0" hangingPunct="1">
              <a:lnSpc>
                <a:spcPct val="90000"/>
              </a:lnSpc>
              <a:spcBef>
                <a:spcPts val="0"/>
              </a:spcBef>
              <a:spcAft>
                <a:spcPts val="0"/>
              </a:spcAft>
              <a:buClrTx/>
              <a:buSzTx/>
              <a:buFont typeface="Arial" panose="020B0604020202020204" pitchFamily="34" charset="0"/>
              <a:buNone/>
              <a:tabLst/>
              <a:defRPr/>
            </a:pPr>
            <a:r>
              <a:rPr kumimoji="0" lang="en-US" sz="4000" b="0" i="0" u="none" strike="noStrike" kern="1200" cap="none" spc="0" normalizeH="0" baseline="0" noProof="0" dirty="0">
                <a:ln>
                  <a:noFill/>
                </a:ln>
                <a:solidFill>
                  <a:srgbClr val="0073B6"/>
                </a:solidFill>
                <a:effectLst/>
                <a:uLnTx/>
                <a:uFillTx/>
                <a:latin typeface="Nirmala UI" panose="020B0502040204020203" pitchFamily="34" charset="0"/>
                <a:ea typeface="+mn-ea"/>
                <a:cs typeface="Nirmala UI" panose="020B0502040204020203" pitchFamily="34" charset="0"/>
              </a:rPr>
              <a:t>Exercise Timeline</a:t>
            </a:r>
          </a:p>
        </p:txBody>
      </p:sp>
      <p:graphicFrame>
        <p:nvGraphicFramePr>
          <p:cNvPr id="5" name="Content Placeholder 4">
            <a:extLst>
              <a:ext uri="{FF2B5EF4-FFF2-40B4-BE49-F238E27FC236}">
                <a16:creationId xmlns:a16="http://schemas.microsoft.com/office/drawing/2014/main" id="{801842CF-EB58-3303-4452-E7EC78EBBBB7}"/>
              </a:ext>
            </a:extLst>
          </p:cNvPr>
          <p:cNvGraphicFramePr>
            <a:graphicFrameLocks noGrp="1"/>
          </p:cNvGraphicFramePr>
          <p:nvPr>
            <p:ph sz="quarter" idx="15"/>
            <p:extLst>
              <p:ext uri="{D42A27DB-BD31-4B8C-83A1-F6EECF244321}">
                <p14:modId xmlns:p14="http://schemas.microsoft.com/office/powerpoint/2010/main" val="4283966075"/>
              </p:ext>
            </p:extLst>
          </p:nvPr>
        </p:nvGraphicFramePr>
        <p:xfrm>
          <a:off x="880269" y="1537764"/>
          <a:ext cx="10431462" cy="4114800"/>
        </p:xfrm>
        <a:graphic>
          <a:graphicData uri="http://schemas.openxmlformats.org/drawingml/2006/table">
            <a:tbl>
              <a:tblPr firstRow="1" bandRow="1">
                <a:tableStyleId>{5C22544A-7EE6-4342-B048-85BDC9FD1C3A}</a:tableStyleId>
              </a:tblPr>
              <a:tblGrid>
                <a:gridCol w="5215731">
                  <a:extLst>
                    <a:ext uri="{9D8B030D-6E8A-4147-A177-3AD203B41FA5}">
                      <a16:colId xmlns:a16="http://schemas.microsoft.com/office/drawing/2014/main" val="3489312960"/>
                    </a:ext>
                  </a:extLst>
                </a:gridCol>
                <a:gridCol w="5215731">
                  <a:extLst>
                    <a:ext uri="{9D8B030D-6E8A-4147-A177-3AD203B41FA5}">
                      <a16:colId xmlns:a16="http://schemas.microsoft.com/office/drawing/2014/main" val="1177973065"/>
                    </a:ext>
                  </a:extLst>
                </a:gridCol>
              </a:tblGrid>
              <a:tr h="370840">
                <a:tc>
                  <a:txBody>
                    <a:bodyPr/>
                    <a:lstStyle/>
                    <a:p>
                      <a:r>
                        <a:rPr lang="en-US" dirty="0"/>
                        <a:t>Event</a:t>
                      </a:r>
                    </a:p>
                  </a:txBody>
                  <a:tcPr>
                    <a:solidFill>
                      <a:srgbClr val="006DB7"/>
                    </a:solidFill>
                  </a:tcPr>
                </a:tc>
                <a:tc>
                  <a:txBody>
                    <a:bodyPr/>
                    <a:lstStyle/>
                    <a:p>
                      <a:r>
                        <a:rPr lang="en-US" dirty="0"/>
                        <a:t>Timeline</a:t>
                      </a:r>
                    </a:p>
                  </a:txBody>
                  <a:tcPr>
                    <a:solidFill>
                      <a:srgbClr val="006DB7"/>
                    </a:solidFill>
                  </a:tcPr>
                </a:tc>
                <a:extLst>
                  <a:ext uri="{0D108BD9-81ED-4DB2-BD59-A6C34878D82A}">
                    <a16:rowId xmlns:a16="http://schemas.microsoft.com/office/drawing/2014/main" val="1704049708"/>
                  </a:ext>
                </a:extLst>
              </a:tr>
              <a:tr h="370840">
                <a:tc>
                  <a:txBody>
                    <a:bodyPr/>
                    <a:lstStyle/>
                    <a:p>
                      <a:r>
                        <a:rPr lang="en-US" dirty="0"/>
                        <a:t>Welcome/Overview/Objectives</a:t>
                      </a:r>
                    </a:p>
                  </a:txBody>
                  <a:tcPr/>
                </a:tc>
                <a:tc>
                  <a:txBody>
                    <a:bodyPr/>
                    <a:lstStyle/>
                    <a:p>
                      <a:r>
                        <a:rPr lang="en-US" dirty="0"/>
                        <a:t>15 Minutes</a:t>
                      </a:r>
                    </a:p>
                  </a:txBody>
                  <a:tcPr/>
                </a:tc>
                <a:extLst>
                  <a:ext uri="{0D108BD9-81ED-4DB2-BD59-A6C34878D82A}">
                    <a16:rowId xmlns:a16="http://schemas.microsoft.com/office/drawing/2014/main" val="1210785424"/>
                  </a:ext>
                </a:extLst>
              </a:tr>
              <a:tr h="370840">
                <a:tc>
                  <a:txBody>
                    <a:bodyPr/>
                    <a:lstStyle/>
                    <a:p>
                      <a:r>
                        <a:rPr lang="en-US" dirty="0"/>
                        <a:t>Module 1: Exposure and Mitigation</a:t>
                      </a:r>
                    </a:p>
                  </a:txBody>
                  <a:tcPr/>
                </a:tc>
                <a:tc>
                  <a:txBody>
                    <a:bodyPr/>
                    <a:lstStyle/>
                    <a:p>
                      <a:r>
                        <a:rPr lang="en-US" dirty="0"/>
                        <a:t>70 Minutes</a:t>
                      </a:r>
                    </a:p>
                  </a:txBody>
                  <a:tcPr/>
                </a:tc>
                <a:extLst>
                  <a:ext uri="{0D108BD9-81ED-4DB2-BD59-A6C34878D82A}">
                    <a16:rowId xmlns:a16="http://schemas.microsoft.com/office/drawing/2014/main" val="126901343"/>
                  </a:ext>
                </a:extLst>
              </a:tr>
              <a:tr h="370840">
                <a:tc>
                  <a:txBody>
                    <a:bodyPr/>
                    <a:lstStyle/>
                    <a:p>
                      <a:r>
                        <a:rPr lang="en-US" dirty="0"/>
                        <a:t>Break</a:t>
                      </a:r>
                    </a:p>
                  </a:txBody>
                  <a:tcPr/>
                </a:tc>
                <a:tc>
                  <a:txBody>
                    <a:bodyPr/>
                    <a:lstStyle/>
                    <a:p>
                      <a:r>
                        <a:rPr lang="en-US" dirty="0"/>
                        <a:t>10 Minutes</a:t>
                      </a:r>
                    </a:p>
                  </a:txBody>
                  <a:tcPr/>
                </a:tc>
                <a:extLst>
                  <a:ext uri="{0D108BD9-81ED-4DB2-BD59-A6C34878D82A}">
                    <a16:rowId xmlns:a16="http://schemas.microsoft.com/office/drawing/2014/main" val="3408187822"/>
                  </a:ext>
                </a:extLst>
              </a:tr>
              <a:tr h="370840">
                <a:tc>
                  <a:txBody>
                    <a:bodyPr/>
                    <a:lstStyle/>
                    <a:p>
                      <a:r>
                        <a:rPr lang="en-US" dirty="0"/>
                        <a:t>Module 2: Treatment and Prevention</a:t>
                      </a:r>
                    </a:p>
                  </a:txBody>
                  <a:tcPr/>
                </a:tc>
                <a:tc>
                  <a:txBody>
                    <a:bodyPr/>
                    <a:lstStyle/>
                    <a:p>
                      <a:r>
                        <a:rPr lang="en-US" dirty="0"/>
                        <a:t>45 Minutes</a:t>
                      </a:r>
                    </a:p>
                  </a:txBody>
                  <a:tcPr/>
                </a:tc>
                <a:extLst>
                  <a:ext uri="{0D108BD9-81ED-4DB2-BD59-A6C34878D82A}">
                    <a16:rowId xmlns:a16="http://schemas.microsoft.com/office/drawing/2014/main" val="2176793883"/>
                  </a:ext>
                </a:extLst>
              </a:tr>
              <a:tr h="370840">
                <a:tc>
                  <a:txBody>
                    <a:bodyPr/>
                    <a:lstStyle/>
                    <a:p>
                      <a:r>
                        <a:rPr lang="en-US" dirty="0"/>
                        <a:t>Break</a:t>
                      </a:r>
                    </a:p>
                  </a:txBody>
                  <a:tcPr/>
                </a:tc>
                <a:tc>
                  <a:txBody>
                    <a:bodyPr/>
                    <a:lstStyle/>
                    <a:p>
                      <a:r>
                        <a:rPr lang="en-US" dirty="0"/>
                        <a:t>5 Minutes</a:t>
                      </a:r>
                    </a:p>
                  </a:txBody>
                  <a:tcPr/>
                </a:tc>
                <a:extLst>
                  <a:ext uri="{0D108BD9-81ED-4DB2-BD59-A6C34878D82A}">
                    <a16:rowId xmlns:a16="http://schemas.microsoft.com/office/drawing/2014/main" val="1119603176"/>
                  </a:ext>
                </a:extLst>
              </a:tr>
              <a:tr h="370840">
                <a:tc>
                  <a:txBody>
                    <a:bodyPr/>
                    <a:lstStyle/>
                    <a:p>
                      <a:r>
                        <a:rPr lang="en-US" dirty="0"/>
                        <a:t>Hotwash</a:t>
                      </a:r>
                    </a:p>
                  </a:txBody>
                  <a:tcPr/>
                </a:tc>
                <a:tc>
                  <a:txBody>
                    <a:bodyPr/>
                    <a:lstStyle/>
                    <a:p>
                      <a:r>
                        <a:rPr lang="en-US" dirty="0"/>
                        <a:t>15 Minutes</a:t>
                      </a:r>
                    </a:p>
                  </a:txBody>
                  <a:tcPr/>
                </a:tc>
                <a:extLst>
                  <a:ext uri="{0D108BD9-81ED-4DB2-BD59-A6C34878D82A}">
                    <a16:rowId xmlns:a16="http://schemas.microsoft.com/office/drawing/2014/main" val="138207075"/>
                  </a:ext>
                </a:extLst>
              </a:tr>
              <a:tr h="370840">
                <a:tc>
                  <a:txBody>
                    <a:bodyPr/>
                    <a:lstStyle/>
                    <a:p>
                      <a:r>
                        <a:rPr lang="en-US" dirty="0"/>
                        <a:t>Closing Remarks and Evaluations</a:t>
                      </a:r>
                    </a:p>
                  </a:txBody>
                  <a:tcPr/>
                </a:tc>
                <a:tc>
                  <a:txBody>
                    <a:bodyPr/>
                    <a:lstStyle/>
                    <a:p>
                      <a:r>
                        <a:rPr lang="en-US" dirty="0"/>
                        <a:t>15 Minutes </a:t>
                      </a:r>
                    </a:p>
                  </a:txBody>
                  <a:tcPr/>
                </a:tc>
                <a:extLst>
                  <a:ext uri="{0D108BD9-81ED-4DB2-BD59-A6C34878D82A}">
                    <a16:rowId xmlns:a16="http://schemas.microsoft.com/office/drawing/2014/main" val="3282474543"/>
                  </a:ext>
                </a:extLst>
              </a:tr>
              <a:tr h="370840">
                <a:tc>
                  <a:txBody>
                    <a:bodyPr/>
                    <a:lstStyle/>
                    <a:p>
                      <a:r>
                        <a:rPr lang="en-US" dirty="0"/>
                        <a:t>Total Time</a:t>
                      </a:r>
                    </a:p>
                  </a:txBody>
                  <a:tcPr/>
                </a:tc>
                <a:tc>
                  <a:txBody>
                    <a:bodyPr/>
                    <a:lstStyle/>
                    <a:p>
                      <a:r>
                        <a:rPr lang="en-US" dirty="0"/>
                        <a:t>3 hours</a:t>
                      </a:r>
                    </a:p>
                  </a:txBody>
                  <a:tcPr/>
                </a:tc>
                <a:extLst>
                  <a:ext uri="{0D108BD9-81ED-4DB2-BD59-A6C34878D82A}">
                    <a16:rowId xmlns:a16="http://schemas.microsoft.com/office/drawing/2014/main" val="1355302431"/>
                  </a:ext>
                </a:extLst>
              </a:tr>
            </a:tbl>
          </a:graphicData>
        </a:graphic>
      </p:graphicFrame>
      <p:sp>
        <p:nvSpPr>
          <p:cNvPr id="6" name="Slide Number Placeholder 5">
            <a:extLst>
              <a:ext uri="{FF2B5EF4-FFF2-40B4-BE49-F238E27FC236}">
                <a16:creationId xmlns:a16="http://schemas.microsoft.com/office/drawing/2014/main" id="{306FB687-A21A-FB6E-9BD2-08499AE27917}"/>
              </a:ext>
            </a:extLst>
          </p:cNvPr>
          <p:cNvSpPr>
            <a:spLocks noGrp="1"/>
          </p:cNvSpPr>
          <p:nvPr>
            <p:ph type="sldNum" sz="quarter" idx="12"/>
          </p:nvPr>
        </p:nvSpPr>
        <p:spPr/>
        <p:txBody>
          <a:bodyPr/>
          <a:lstStyle/>
          <a:p>
            <a:fld id="{8FCC257D-A786-9244-9E17-CE618C8B9275}" type="slidenum">
              <a:rPr lang="en-US" smtClean="0"/>
              <a:t>5</a:t>
            </a:fld>
            <a:endParaRPr lang="en-US"/>
          </a:p>
        </p:txBody>
      </p:sp>
    </p:spTree>
    <p:extLst>
      <p:ext uri="{BB962C8B-B14F-4D97-AF65-F5344CB8AC3E}">
        <p14:creationId xmlns:p14="http://schemas.microsoft.com/office/powerpoint/2010/main" val="17777817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536575" y="403225"/>
            <a:ext cx="7502525" cy="944563"/>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p>
            <a:pPr marL="0" marR="0" lvl="0" indent="0" algn="l" defTabSz="1219170" rtl="0" eaLnBrk="1" fontAlgn="auto" latinLnBrk="0" hangingPunct="1">
              <a:lnSpc>
                <a:spcPct val="90000"/>
              </a:lnSpc>
              <a:spcBef>
                <a:spcPts val="0"/>
              </a:spcBef>
              <a:spcAft>
                <a:spcPts val="600"/>
              </a:spcAft>
              <a:buClrTx/>
              <a:buSzTx/>
              <a:buFont typeface="Arial" panose="020B0604020202020204" pitchFamily="34" charset="0"/>
              <a:buNone/>
              <a:tabLst/>
              <a:defRPr/>
            </a:pPr>
            <a:r>
              <a:rPr kumimoji="0" lang="en-US" sz="4000" b="0" i="0" u="none" strike="noStrike" kern="1200" cap="none" spc="0" normalizeH="0" baseline="0" noProof="0" dirty="0">
                <a:ln>
                  <a:noFill/>
                </a:ln>
                <a:solidFill>
                  <a:srgbClr val="0073B6"/>
                </a:solidFill>
                <a:effectLst/>
                <a:uLnTx/>
                <a:uFillTx/>
                <a:latin typeface="Nirmala UI" panose="020B0502040204020203" pitchFamily="34" charset="0"/>
                <a:ea typeface="+mn-ea"/>
                <a:cs typeface="Nirmala UI" panose="020B0502040204020203" pitchFamily="34" charset="0"/>
              </a:rPr>
              <a:t>Exercise Overview</a:t>
            </a:r>
          </a:p>
        </p:txBody>
      </p:sp>
      <p:sp>
        <p:nvSpPr>
          <p:cNvPr id="2" name="Content Placeholder 1"/>
          <p:cNvSpPr>
            <a:spLocks noGrp="1"/>
          </p:cNvSpPr>
          <p:nvPr>
            <p:ph sz="quarter" idx="15"/>
          </p:nvPr>
        </p:nvSpPr>
        <p:spPr>
          <a:xfrm>
            <a:off x="537362" y="1266092"/>
            <a:ext cx="10771998" cy="5074418"/>
          </a:xfrm>
        </p:spPr>
        <p:txBody>
          <a:bodyPr vert="horz" lIns="91440" tIns="45720" rIns="91440" bIns="45720" rtlCol="0">
            <a:normAutofit/>
          </a:bodyPr>
          <a:lstStyle/>
          <a:p>
            <a:pPr marL="0" indent="0">
              <a:lnSpc>
                <a:spcPct val="100000"/>
              </a:lnSpc>
              <a:spcBef>
                <a:spcPts val="600"/>
              </a:spcBef>
              <a:spcAft>
                <a:spcPts val="600"/>
              </a:spcAft>
              <a:buNone/>
            </a:pPr>
            <a:r>
              <a:rPr lang="en-US" sz="2300" b="1" dirty="0"/>
              <a:t>Purpose</a:t>
            </a:r>
            <a:r>
              <a:rPr lang="en-US" sz="2300" dirty="0"/>
              <a:t>: </a:t>
            </a:r>
            <a:r>
              <a:rPr lang="en-US" sz="2300" dirty="0">
                <a:effectLst/>
              </a:rPr>
              <a:t>Prepare </a:t>
            </a:r>
            <a:r>
              <a:rPr lang="en-US" sz="2300" dirty="0">
                <a:effectLst/>
                <a:highlight>
                  <a:srgbClr val="FFFF00"/>
                </a:highlight>
              </a:rPr>
              <a:t>[your organization/jurisdiction name]</a:t>
            </a:r>
            <a:r>
              <a:rPr lang="en-US" sz="2300" dirty="0">
                <a:effectLst/>
              </a:rPr>
              <a:t> to review and assess our </a:t>
            </a:r>
            <a:r>
              <a:rPr lang="en-US" sz="2300" dirty="0">
                <a:effectLst/>
                <a:highlight>
                  <a:srgbClr val="FFFF00"/>
                </a:highlight>
              </a:rPr>
              <a:t>[Insert plans that could be reviewed given the topic]</a:t>
            </a:r>
            <a:r>
              <a:rPr lang="en-US" sz="2300" dirty="0">
                <a:effectLst/>
              </a:rPr>
              <a:t>; identify gaps and issues; and recommend solutions and mitigation strategies. </a:t>
            </a:r>
          </a:p>
          <a:p>
            <a:pPr marL="0" indent="0">
              <a:lnSpc>
                <a:spcPct val="100000"/>
              </a:lnSpc>
              <a:spcBef>
                <a:spcPts val="600"/>
              </a:spcBef>
              <a:spcAft>
                <a:spcPts val="600"/>
              </a:spcAft>
              <a:buNone/>
            </a:pPr>
            <a:r>
              <a:rPr lang="en-US" sz="2300" b="1" dirty="0"/>
              <a:t>Scope</a:t>
            </a:r>
            <a:r>
              <a:rPr lang="en-US" sz="2300" dirty="0"/>
              <a:t>:  </a:t>
            </a:r>
          </a:p>
          <a:p>
            <a:pPr indent="-342900">
              <a:lnSpc>
                <a:spcPct val="100000"/>
              </a:lnSpc>
              <a:spcBef>
                <a:spcPts val="600"/>
              </a:spcBef>
              <a:spcAft>
                <a:spcPts val="600"/>
              </a:spcAft>
            </a:pPr>
            <a:r>
              <a:rPr lang="en-US" sz="2300" dirty="0"/>
              <a:t>This is a 3 hour discussion-based exercise</a:t>
            </a:r>
          </a:p>
          <a:p>
            <a:pPr indent="-342900">
              <a:lnSpc>
                <a:spcPct val="100000"/>
              </a:lnSpc>
              <a:spcBef>
                <a:spcPts val="600"/>
              </a:spcBef>
              <a:spcAft>
                <a:spcPts val="600"/>
              </a:spcAft>
            </a:pPr>
            <a:r>
              <a:rPr lang="en-US" sz="2300" dirty="0"/>
              <a:t>Following an overview of the scenario, participants discuss plans, policies and procedures of infectious disease outbreak. The focus of the discussion should be toward the development of a more resilient and prepared facility.</a:t>
            </a:r>
          </a:p>
          <a:p>
            <a:pPr indent="-342900">
              <a:lnSpc>
                <a:spcPct val="100000"/>
              </a:lnSpc>
              <a:spcBef>
                <a:spcPts val="600"/>
              </a:spcBef>
              <a:spcAft>
                <a:spcPts val="600"/>
              </a:spcAft>
            </a:pPr>
            <a:r>
              <a:rPr lang="en-US" sz="2300" dirty="0"/>
              <a:t>Discussion questions are organized based around two core capabilities: </a:t>
            </a:r>
          </a:p>
          <a:p>
            <a:pPr marL="1028700" indent="-457200">
              <a:lnSpc>
                <a:spcPct val="100000"/>
              </a:lnSpc>
              <a:spcBef>
                <a:spcPts val="600"/>
              </a:spcBef>
              <a:spcAft>
                <a:spcPts val="600"/>
              </a:spcAft>
              <a:buFont typeface="+mj-lt"/>
              <a:buAutoNum type="arabicPeriod"/>
            </a:pPr>
            <a:r>
              <a:rPr lang="en-US" sz="2300" dirty="0"/>
              <a:t>Response to an infectious disease outbreak</a:t>
            </a:r>
          </a:p>
          <a:p>
            <a:pPr marL="1028700" indent="-457200">
              <a:lnSpc>
                <a:spcPct val="100000"/>
              </a:lnSpc>
              <a:spcBef>
                <a:spcPts val="600"/>
              </a:spcBef>
              <a:spcAft>
                <a:spcPts val="600"/>
              </a:spcAft>
              <a:buFont typeface="+mj-lt"/>
              <a:buAutoNum type="arabicPeriod"/>
            </a:pPr>
            <a:r>
              <a:rPr lang="en-US" sz="2300" dirty="0"/>
              <a:t>Prevention of a repeat outbreak</a:t>
            </a:r>
          </a:p>
        </p:txBody>
      </p:sp>
      <p:sp>
        <p:nvSpPr>
          <p:cNvPr id="4" name="Slide Number Placeholder 3">
            <a:extLst>
              <a:ext uri="{FF2B5EF4-FFF2-40B4-BE49-F238E27FC236}">
                <a16:creationId xmlns:a16="http://schemas.microsoft.com/office/drawing/2014/main" id="{24E437AF-F9DB-50DB-4281-32E18421AE94}"/>
              </a:ext>
            </a:extLst>
          </p:cNvPr>
          <p:cNvSpPr>
            <a:spLocks noGrp="1"/>
          </p:cNvSpPr>
          <p:nvPr>
            <p:ph type="sldNum" sz="quarter" idx="12"/>
          </p:nvPr>
        </p:nvSpPr>
        <p:spPr/>
        <p:txBody>
          <a:bodyPr/>
          <a:lstStyle/>
          <a:p>
            <a:fld id="{8FCC257D-A786-9244-9E17-CE618C8B9275}" type="slidenum">
              <a:rPr lang="en-US" smtClean="0"/>
              <a:t>6</a:t>
            </a:fld>
            <a:endParaRPr lang="en-US"/>
          </a:p>
        </p:txBody>
      </p:sp>
    </p:spTree>
    <p:extLst>
      <p:ext uri="{BB962C8B-B14F-4D97-AF65-F5344CB8AC3E}">
        <p14:creationId xmlns:p14="http://schemas.microsoft.com/office/powerpoint/2010/main" val="1080140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2"/>
          <p:cNvSpPr>
            <a:spLocks noGrp="1" noChangeArrowheads="1"/>
          </p:cNvSpPr>
          <p:nvPr>
            <p:ph type="title" idx="4294967295"/>
          </p:nvPr>
        </p:nvSpPr>
        <p:spPr>
          <a:xfrm>
            <a:off x="536575" y="403225"/>
            <a:ext cx="7502525" cy="731838"/>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p>
            <a:pPr marL="0" marR="0" lvl="0" indent="0" algn="l" defTabSz="1219170" rtl="0" eaLnBrk="1" fontAlgn="auto" latinLnBrk="0" hangingPunct="1">
              <a:lnSpc>
                <a:spcPct val="90000"/>
              </a:lnSpc>
              <a:spcBef>
                <a:spcPts val="0"/>
              </a:spcBef>
              <a:spcAft>
                <a:spcPts val="600"/>
              </a:spcAft>
              <a:buClrTx/>
              <a:buSzTx/>
              <a:buFont typeface="Arial" panose="020B0604020202020204" pitchFamily="34" charset="0"/>
              <a:buNone/>
              <a:tabLst/>
              <a:defRPr/>
            </a:pPr>
            <a:r>
              <a:rPr kumimoji="0" lang="en-US" sz="4000" b="0" i="0" u="none" strike="noStrike" kern="1200" cap="none" spc="0" normalizeH="0" baseline="0" noProof="0" dirty="0">
                <a:ln>
                  <a:noFill/>
                </a:ln>
                <a:solidFill>
                  <a:srgbClr val="0073B6"/>
                </a:solidFill>
                <a:effectLst/>
                <a:uLnTx/>
                <a:uFillTx/>
                <a:latin typeface="Nirmala UI" panose="020B0502040204020203" pitchFamily="34" charset="0"/>
                <a:ea typeface="+mn-ea"/>
                <a:cs typeface="Nirmala UI" panose="020B0502040204020203" pitchFamily="34" charset="0"/>
              </a:rPr>
              <a:t>Exercise Objectives</a:t>
            </a:r>
          </a:p>
        </p:txBody>
      </p:sp>
      <p:sp>
        <p:nvSpPr>
          <p:cNvPr id="3075" name="Rectangle 35"/>
          <p:cNvSpPr>
            <a:spLocks noGrp="1" noChangeArrowheads="1"/>
          </p:cNvSpPr>
          <p:nvPr>
            <p:ph sz="quarter" idx="15"/>
          </p:nvPr>
        </p:nvSpPr>
        <p:spPr>
          <a:xfrm>
            <a:off x="532272" y="1473709"/>
            <a:ext cx="10902752" cy="4012691"/>
          </a:xfrm>
        </p:spPr>
        <p:txBody>
          <a:bodyPr vert="horz" lIns="91440" tIns="45720" rIns="91440" bIns="45720" rtlCol="0">
            <a:normAutofit/>
          </a:bodyPr>
          <a:lstStyle/>
          <a:p>
            <a:pPr indent="-347345">
              <a:lnSpc>
                <a:spcPct val="100000"/>
              </a:lnSpc>
              <a:spcBef>
                <a:spcPts val="600"/>
              </a:spcBef>
              <a:spcAft>
                <a:spcPts val="1200"/>
              </a:spcAft>
            </a:pPr>
            <a:r>
              <a:rPr lang="en-US" sz="2600" kern="0" dirty="0"/>
              <a:t>Review methods for maintaining situational awareness by providing decision-makers with relevant information and regular status updates throughout an infectious disease outbreak.</a:t>
            </a:r>
            <a:endParaRPr lang="en-US" sz="2600" dirty="0"/>
          </a:p>
          <a:p>
            <a:pPr indent="-347345">
              <a:lnSpc>
                <a:spcPct val="100000"/>
              </a:lnSpc>
              <a:spcBef>
                <a:spcPts val="600"/>
              </a:spcBef>
              <a:spcAft>
                <a:spcPts val="1200"/>
              </a:spcAft>
            </a:pPr>
            <a:r>
              <a:rPr lang="en-US" sz="2600" kern="0" dirty="0"/>
              <a:t>Discuss strategies to provide life-sustaining services and to minimize health impacts to residents of a long-term care facility during an infectious disease outbreak.</a:t>
            </a:r>
          </a:p>
          <a:p>
            <a:pPr indent="-347345">
              <a:lnSpc>
                <a:spcPct val="100000"/>
              </a:lnSpc>
              <a:spcBef>
                <a:spcPts val="600"/>
              </a:spcBef>
              <a:spcAft>
                <a:spcPts val="1200"/>
              </a:spcAft>
            </a:pPr>
            <a:r>
              <a:rPr lang="en-US" sz="2600" kern="0" dirty="0"/>
              <a:t>Evaluate emergency preparedness policies against a scenario to pursue improvement and efficiency.</a:t>
            </a:r>
          </a:p>
        </p:txBody>
      </p:sp>
      <p:sp>
        <p:nvSpPr>
          <p:cNvPr id="2" name="Slide Number Placeholder 1">
            <a:extLst>
              <a:ext uri="{FF2B5EF4-FFF2-40B4-BE49-F238E27FC236}">
                <a16:creationId xmlns:a16="http://schemas.microsoft.com/office/drawing/2014/main" id="{39D4D657-4E72-01BA-6AE1-EC167C2A37AE}"/>
              </a:ext>
            </a:extLst>
          </p:cNvPr>
          <p:cNvSpPr>
            <a:spLocks noGrp="1"/>
          </p:cNvSpPr>
          <p:nvPr>
            <p:ph type="sldNum" sz="quarter" idx="12"/>
          </p:nvPr>
        </p:nvSpPr>
        <p:spPr/>
        <p:txBody>
          <a:bodyPr/>
          <a:lstStyle/>
          <a:p>
            <a:fld id="{8FCC257D-A786-9244-9E17-CE618C8B9275}" type="slidenum">
              <a:rPr lang="en-US" smtClean="0"/>
              <a:t>7</a:t>
            </a:fld>
            <a:endParaRPr lang="en-US"/>
          </a:p>
        </p:txBody>
      </p:sp>
    </p:spTree>
    <p:extLst>
      <p:ext uri="{BB962C8B-B14F-4D97-AF65-F5344CB8AC3E}">
        <p14:creationId xmlns:p14="http://schemas.microsoft.com/office/powerpoint/2010/main" val="23339182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536575" y="403225"/>
            <a:ext cx="7502525" cy="681038"/>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p>
            <a:pPr marL="0" marR="0" lvl="0" indent="0" algn="l" defTabSz="1219170" rtl="0" eaLnBrk="1" fontAlgn="auto" latinLnBrk="0" hangingPunct="1">
              <a:lnSpc>
                <a:spcPct val="90000"/>
              </a:lnSpc>
              <a:spcBef>
                <a:spcPts val="0"/>
              </a:spcBef>
              <a:spcAft>
                <a:spcPts val="600"/>
              </a:spcAft>
              <a:buClrTx/>
              <a:buSzTx/>
              <a:buFont typeface="Arial" panose="020B0604020202020204" pitchFamily="34" charset="0"/>
              <a:buNone/>
              <a:tabLst/>
              <a:defRPr/>
            </a:pPr>
            <a:r>
              <a:rPr kumimoji="0" lang="en-US" sz="4000" b="0" i="0" u="none" strike="noStrike" kern="1200" cap="none" spc="0" normalizeH="0" baseline="0" noProof="0" dirty="0">
                <a:ln>
                  <a:noFill/>
                </a:ln>
                <a:solidFill>
                  <a:srgbClr val="0073B6"/>
                </a:solidFill>
                <a:effectLst/>
                <a:uLnTx/>
                <a:uFillTx/>
                <a:latin typeface="Nirmala UI" panose="020B0502040204020203" pitchFamily="34" charset="0"/>
                <a:ea typeface="+mn-ea"/>
                <a:cs typeface="Nirmala UI" panose="020B0502040204020203" pitchFamily="34" charset="0"/>
              </a:rPr>
              <a:t>Exercise Guidelines</a:t>
            </a:r>
          </a:p>
        </p:txBody>
      </p:sp>
      <p:sp>
        <p:nvSpPr>
          <p:cNvPr id="6" name="Content Placeholder 1">
            <a:extLst>
              <a:ext uri="{FF2B5EF4-FFF2-40B4-BE49-F238E27FC236}">
                <a16:creationId xmlns:a16="http://schemas.microsoft.com/office/drawing/2014/main" id="{7FD8376A-EFF0-4B17-B858-445C86C84F73}"/>
              </a:ext>
            </a:extLst>
          </p:cNvPr>
          <p:cNvSpPr>
            <a:spLocks noGrp="1"/>
          </p:cNvSpPr>
          <p:nvPr>
            <p:ph sz="quarter" idx="14"/>
          </p:nvPr>
        </p:nvSpPr>
        <p:spPr>
          <a:xfrm>
            <a:off x="537361" y="1366577"/>
            <a:ext cx="11028292" cy="4833256"/>
          </a:xfrm>
        </p:spPr>
        <p:txBody>
          <a:bodyPr vert="horz" lIns="91440" tIns="45720" rIns="91440" bIns="45720" rtlCol="0">
            <a:normAutofit/>
          </a:bodyPr>
          <a:lstStyle/>
          <a:p>
            <a:pPr marL="457200" indent="-347345">
              <a:spcBef>
                <a:spcPts val="600"/>
              </a:spcBef>
              <a:spcAft>
                <a:spcPts val="600"/>
              </a:spcAft>
            </a:pPr>
            <a:r>
              <a:rPr lang="en-US" sz="2600" dirty="0">
                <a:solidFill>
                  <a:srgbClr val="006CB6"/>
                </a:solidFill>
              </a:rPr>
              <a:t>Our desired outcome from this exercise is </a:t>
            </a:r>
            <a:r>
              <a:rPr lang="en-US" sz="2600" dirty="0">
                <a:solidFill>
                  <a:srgbClr val="006CB6"/>
                </a:solidFill>
                <a:highlight>
                  <a:srgbClr val="FFFF00"/>
                </a:highlight>
              </a:rPr>
              <a:t>[Insert organization-/ jurisdiction-specific outcome(s).]</a:t>
            </a:r>
          </a:p>
          <a:p>
            <a:pPr marL="457200" lvl="0" indent="-347345">
              <a:spcBef>
                <a:spcPts val="600"/>
              </a:spcBef>
              <a:spcAft>
                <a:spcPts val="600"/>
              </a:spcAft>
            </a:pPr>
            <a:r>
              <a:rPr lang="en-US" sz="2600" dirty="0">
                <a:solidFill>
                  <a:srgbClr val="006CB6"/>
                </a:solidFill>
              </a:rPr>
              <a:t>This is an open, no-fault environment. Varying viewpoints, even disagreements, are expected.</a:t>
            </a:r>
          </a:p>
          <a:p>
            <a:pPr marL="457200" lvl="0" indent="-347345">
              <a:spcBef>
                <a:spcPts val="600"/>
              </a:spcBef>
              <a:spcAft>
                <a:spcPts val="600"/>
              </a:spcAft>
            </a:pPr>
            <a:r>
              <a:rPr lang="en-US" sz="2600" dirty="0">
                <a:solidFill>
                  <a:srgbClr val="006CB6"/>
                </a:solidFill>
              </a:rPr>
              <a:t>Base your responses on current guidance and plans, policies, procedures, capabilities and resources.</a:t>
            </a:r>
          </a:p>
          <a:p>
            <a:pPr marL="457200" lvl="0" indent="-347345">
              <a:spcBef>
                <a:spcPts val="600"/>
              </a:spcBef>
              <a:spcAft>
                <a:spcPts val="600"/>
              </a:spcAft>
            </a:pPr>
            <a:r>
              <a:rPr lang="en-US" sz="2600" dirty="0">
                <a:solidFill>
                  <a:srgbClr val="006CB6"/>
                </a:solidFill>
              </a:rPr>
              <a:t>Consider different approaches and suggest improvements.</a:t>
            </a:r>
          </a:p>
          <a:p>
            <a:pPr marL="457200" lvl="0" indent="-347345">
              <a:spcBef>
                <a:spcPts val="600"/>
              </a:spcBef>
              <a:spcAft>
                <a:spcPts val="600"/>
              </a:spcAft>
            </a:pPr>
            <a:r>
              <a:rPr lang="en-US" sz="2600" dirty="0">
                <a:solidFill>
                  <a:srgbClr val="006CB6"/>
                </a:solidFill>
              </a:rPr>
              <a:t>There is no “hidden agenda,” nor are there any trick questions.</a:t>
            </a:r>
          </a:p>
          <a:p>
            <a:pPr marL="457200" indent="-347345">
              <a:spcBef>
                <a:spcPts val="600"/>
              </a:spcBef>
              <a:spcAft>
                <a:spcPts val="600"/>
              </a:spcAft>
            </a:pPr>
            <a:r>
              <a:rPr lang="en-US" sz="2600" dirty="0">
                <a:solidFill>
                  <a:srgbClr val="006CB6"/>
                </a:solidFill>
                <a:highlight>
                  <a:srgbClr val="FFFF00"/>
                </a:highlight>
              </a:rPr>
              <a:t>[Insert additional guidelines as appropriate.]</a:t>
            </a:r>
          </a:p>
        </p:txBody>
      </p:sp>
      <p:sp>
        <p:nvSpPr>
          <p:cNvPr id="2" name="Slide Number Placeholder 1">
            <a:extLst>
              <a:ext uri="{FF2B5EF4-FFF2-40B4-BE49-F238E27FC236}">
                <a16:creationId xmlns:a16="http://schemas.microsoft.com/office/drawing/2014/main" id="{3D4512B2-E818-CF79-71DC-3095FBCB4895}"/>
              </a:ext>
            </a:extLst>
          </p:cNvPr>
          <p:cNvSpPr>
            <a:spLocks noGrp="1"/>
          </p:cNvSpPr>
          <p:nvPr>
            <p:ph type="sldNum" sz="quarter" idx="12"/>
          </p:nvPr>
        </p:nvSpPr>
        <p:spPr/>
        <p:txBody>
          <a:bodyPr/>
          <a:lstStyle/>
          <a:p>
            <a:fld id="{8FCC257D-A786-9244-9E17-CE618C8B9275}" type="slidenum">
              <a:rPr lang="en-US" smtClean="0"/>
              <a:t>8</a:t>
            </a:fld>
            <a:endParaRPr lang="en-US"/>
          </a:p>
        </p:txBody>
      </p:sp>
    </p:spTree>
    <p:extLst>
      <p:ext uri="{BB962C8B-B14F-4D97-AF65-F5344CB8AC3E}">
        <p14:creationId xmlns:p14="http://schemas.microsoft.com/office/powerpoint/2010/main" val="40863144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1D15F9-9AEF-334D-AEE9-1C404972BC75}"/>
              </a:ext>
            </a:extLst>
          </p:cNvPr>
          <p:cNvSpPr>
            <a:spLocks noGrp="1"/>
          </p:cNvSpPr>
          <p:nvPr>
            <p:ph type="title" idx="4294967295"/>
          </p:nvPr>
        </p:nvSpPr>
        <p:spPr>
          <a:xfrm>
            <a:off x="581025" y="3390900"/>
            <a:ext cx="11029950" cy="1833563"/>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p>
            <a:pPr marL="0" marR="0" lvl="0" indent="0" algn="ctr" defTabSz="1219170" rtl="0" eaLnBrk="1" fontAlgn="auto" latinLnBrk="0" hangingPunct="1">
              <a:lnSpc>
                <a:spcPct val="90000"/>
              </a:lnSpc>
              <a:spcBef>
                <a:spcPts val="0"/>
              </a:spcBef>
              <a:spcAft>
                <a:spcPts val="600"/>
              </a:spcAft>
              <a:buClrTx/>
              <a:buSzTx/>
              <a:buFont typeface="Arial" panose="020B0604020202020204" pitchFamily="34" charset="0"/>
              <a:buNone/>
              <a:tabLst/>
              <a:defRPr/>
            </a:pPr>
            <a:r>
              <a:rPr kumimoji="0" lang="en-US" sz="4400" b="1" i="0" u="none" strike="noStrike" kern="1200" cap="none" spc="0" normalizeH="0" baseline="0" noProof="0" dirty="0">
                <a:ln>
                  <a:noFill/>
                </a:ln>
                <a:solidFill>
                  <a:srgbClr val="0073B6"/>
                </a:solidFill>
                <a:effectLst/>
                <a:uLnTx/>
                <a:uFillTx/>
                <a:latin typeface="Nirmala UI" panose="020B0502040204020203" pitchFamily="34" charset="0"/>
                <a:ea typeface="+mn-ea"/>
                <a:cs typeface="Nirmala UI" panose="020B0502040204020203" pitchFamily="34" charset="0"/>
              </a:rPr>
              <a:t>Module 1: </a:t>
            </a:r>
            <a:r>
              <a:rPr kumimoji="0" lang="en-US" sz="4400" b="0" i="0" u="none" strike="noStrike" kern="1200" cap="none" spc="0" normalizeH="0" baseline="0" noProof="0" dirty="0">
                <a:ln>
                  <a:noFill/>
                </a:ln>
                <a:solidFill>
                  <a:srgbClr val="0073B6"/>
                </a:solidFill>
                <a:effectLst/>
                <a:uLnTx/>
                <a:uFillTx/>
                <a:latin typeface="Nirmala UI" panose="020B0502040204020203" pitchFamily="34" charset="0"/>
                <a:ea typeface="+mn-ea"/>
                <a:cs typeface="Nirmala UI" panose="020B0502040204020203" pitchFamily="34" charset="0"/>
              </a:rPr>
              <a:t>Exposure and Mitigation</a:t>
            </a:r>
            <a:endParaRPr kumimoji="0" lang="en-US" sz="4400" b="0" i="0" u="none" strike="noStrike" kern="1200" cap="none" spc="0" normalizeH="0" baseline="0" noProof="0" dirty="0">
              <a:ln>
                <a:noFill/>
              </a:ln>
              <a:solidFill>
                <a:srgbClr val="0073B6"/>
              </a:solidFill>
              <a:effectLst/>
              <a:highlight>
                <a:srgbClr val="C0C0C0"/>
              </a:highlight>
              <a:uLnTx/>
              <a:uFillTx/>
              <a:latin typeface="Nirmala UI" panose="020B0502040204020203" pitchFamily="34" charset="0"/>
              <a:ea typeface="+mn-ea"/>
              <a:cs typeface="Nirmala UI" panose="020B0502040204020203" pitchFamily="34" charset="0"/>
            </a:endParaRPr>
          </a:p>
        </p:txBody>
      </p:sp>
      <p:sp>
        <p:nvSpPr>
          <p:cNvPr id="9" name="Content Placeholder 2">
            <a:extLst>
              <a:ext uri="{FF2B5EF4-FFF2-40B4-BE49-F238E27FC236}">
                <a16:creationId xmlns:a16="http://schemas.microsoft.com/office/drawing/2014/main" id="{90F1F380-0761-E76E-3414-20BDED2EA38C}"/>
              </a:ext>
            </a:extLst>
          </p:cNvPr>
          <p:cNvSpPr>
            <a:spLocks noGrp="1"/>
          </p:cNvSpPr>
          <p:nvPr>
            <p:ph sz="quarter" idx="14"/>
          </p:nvPr>
        </p:nvSpPr>
        <p:spPr>
          <a:xfrm>
            <a:off x="486135" y="5332411"/>
            <a:ext cx="7501493" cy="867619"/>
          </a:xfrm>
        </p:spPr>
        <p:txBody>
          <a:bodyPr/>
          <a:lstStyle/>
          <a:p>
            <a:endParaRPr lang="en-US"/>
          </a:p>
        </p:txBody>
      </p:sp>
    </p:spTree>
    <p:extLst>
      <p:ext uri="{BB962C8B-B14F-4D97-AF65-F5344CB8AC3E}">
        <p14:creationId xmlns:p14="http://schemas.microsoft.com/office/powerpoint/2010/main" val="4236123346"/>
      </p:ext>
    </p:extLst>
  </p:cSld>
  <p:clrMapOvr>
    <a:masterClrMapping/>
  </p:clrMapOvr>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orporate font">
      <a:majorFont>
        <a:latin typeface="Nirmala UI"/>
        <a:ea typeface=""/>
        <a:cs typeface=""/>
      </a:majorFont>
      <a:minorFont>
        <a:latin typeface="Nirmala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bodyPr>
        <a:normAutofit/>
      </a:bodyPr>
      <a:lstStyle>
        <a:defPPr marL="0" indent="0" algn="l">
          <a:spcBef>
            <a:spcPts val="600"/>
          </a:spcBef>
          <a:spcAft>
            <a:spcPts val="1200"/>
          </a:spcAft>
          <a:buFont typeface="Arial" pitchFamily="34" charset="0"/>
          <a:buNone/>
          <a:defRPr sz="1600" b="1" dirty="0" smtClean="0">
            <a:solidFill>
              <a:srgbClr val="006CB6"/>
            </a:solidFill>
            <a:latin typeface="Nirmala UI" panose="020B0502040204020203" pitchFamily="34" charset="0"/>
            <a:cs typeface="Nirmala UI" panose="020B0502040204020203" pitchFamily="34" charset="0"/>
          </a:defRPr>
        </a:defPPr>
      </a:lstStyle>
    </a:txDef>
  </a:objectDefaults>
  <a:extraClrSchemeLst/>
  <a:extLst>
    <a:ext uri="{05A4C25C-085E-4340-85A3-A5531E510DB2}">
      <thm15:themeFamily xmlns:thm15="http://schemas.microsoft.com/office/thememl/2012/main" name="HQIN_PPT_FINAL_508" id="{7E681CD0-420E-4F0B-8FE5-6E0F81D41DAB}" vid="{A165CCAC-3A99-4B51-BCB1-C53DD1FBC02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webextensions/_rels/webextension1.xml.rels><?xml version="1.0" encoding="UTF-8" standalone="yes"?>
<Relationships xmlns="http://schemas.openxmlformats.org/package/2006/relationships"><Relationship Id="rId1" Type="http://schemas.openxmlformats.org/officeDocument/2006/relationships/image" Target="../media/image33.png"/></Relationships>
</file>

<file path=ppt/webextensions/_rels/webextension2.xml.rels><?xml version="1.0" encoding="UTF-8" standalone="yes"?>
<Relationships xmlns="http://schemas.openxmlformats.org/package/2006/relationships"><Relationship Id="rId1" Type="http://schemas.openxmlformats.org/officeDocument/2006/relationships/image" Target="../media/image34.png"/></Relationships>
</file>

<file path=ppt/webextensions/webextension1.xml><?xml version="1.0" encoding="utf-8"?>
<we:webextension xmlns:we="http://schemas.microsoft.com/office/webextensions/webextension/2010/11" id="{0E52B242-5DDC-42D1-8C16-BFD3686E90F1}">
  <we:reference id="wa200001661" version="2.1.0.2" store="en-US" storeType="OMEX"/>
  <we:alternateReferences>
    <we:reference id="WA200001661" version="2.1.0.2" store="WA200001661" storeType="OMEX"/>
  </we:alternateReferences>
  <we:properties>
    <we:property name="time" value="600"/>
    <we:property name="type" value="&quot;Coffee break&quot;"/>
  </we:properties>
  <we:bindings/>
  <we:snapshot xmlns:r="http://schemas.openxmlformats.org/officeDocument/2006/relationships" r:embed="rId1"/>
</we:webextension>
</file>

<file path=ppt/webextensions/webextension2.xml><?xml version="1.0" encoding="utf-8"?>
<we:webextension xmlns:we="http://schemas.microsoft.com/office/webextensions/webextension/2010/11" id="{0E52B242-5DDC-42D1-8C16-BFD3686E90F1}">
  <we:reference id="wa200001661" version="2.1.0.2" store="en-US" storeType="OMEX"/>
  <we:alternateReferences>
    <we:reference id="WA200001661" version="2.1.0.2" store="WA200001661" storeType="OMEX"/>
  </we:alternateReferences>
  <we:properties>
    <we:property name="time" value="300"/>
    <we:property name="type" value="&quot;Finishing in&quot;"/>
  </we:properties>
  <we:bindings/>
  <we:snapshot xmlns:r="http://schemas.openxmlformats.org/officeDocument/2006/relationships" r:embed="rId1"/>
</we:webextension>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f5e617e0-9ae6-48ae-8c0a-f049dce7ee5d">
      <Terms xmlns="http://schemas.microsoft.com/office/infopath/2007/PartnerControls"/>
    </lcf76f155ced4ddcb4097134ff3c332f>
    <TaxCatchAll xmlns="b6698f20-16d8-4387-8fa1-6bd4bb26deb7"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5D11B6B9F23254468F6D1ED128359F2E" ma:contentTypeVersion="19" ma:contentTypeDescription="Create a new document." ma:contentTypeScope="" ma:versionID="3af811f45196e3f65cef51a51a760094">
  <xsd:schema xmlns:xsd="http://www.w3.org/2001/XMLSchema" xmlns:xs="http://www.w3.org/2001/XMLSchema" xmlns:p="http://schemas.microsoft.com/office/2006/metadata/properties" xmlns:ns2="f5e617e0-9ae6-48ae-8c0a-f049dce7ee5d" xmlns:ns3="b6698f20-16d8-4387-8fa1-6bd4bb26deb7" targetNamespace="http://schemas.microsoft.com/office/2006/metadata/properties" ma:root="true" ma:fieldsID="0d8e7264d6823357c6163388db2d9612" ns2:_="" ns3:_="">
    <xsd:import namespace="f5e617e0-9ae6-48ae-8c0a-f049dce7ee5d"/>
    <xsd:import namespace="b6698f20-16d8-4387-8fa1-6bd4bb26deb7"/>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Location" minOccurs="0"/>
                <xsd:element ref="ns3:SharedWithUsers" minOccurs="0"/>
                <xsd:element ref="ns3:SharedWithDetail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2:lcf76f155ced4ddcb4097134ff3c332f" minOccurs="0"/>
                <xsd:element ref="ns3:TaxCatchAll"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5e617e0-9ae6-48ae-8c0a-f049dce7ee5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Location" ma:index="12" nillable="true" ma:displayName="MediaServiceLocation" ma:internalName="MediaServiceLocatio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b3a94b52-c727-4669-9169-33f01e01f537" ma:termSetId="09814cd3-568e-fe90-9814-8d621ff8fb84" ma:anchorId="fba54fb3-c3e1-fe81-a776-ca4b69148c4d" ma:open="true" ma:isKeyword="false">
      <xsd:complexType>
        <xsd:sequence>
          <xsd:element ref="pc:Terms" minOccurs="0" maxOccurs="1"/>
        </xsd:sequence>
      </xsd:complexType>
    </xsd:element>
    <xsd:element name="MediaServiceSearchProperties" ma:index="24" nillable="true" ma:displayName="MediaServiceSearchProperties" ma:hidden="true" ma:internalName="MediaServiceSearchProperties" ma:readOnly="true">
      <xsd:simpleType>
        <xsd:restriction base="dms:Note"/>
      </xsd:simple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6698f20-16d8-4387-8fa1-6bd4bb26deb7"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dd60fa02-844e-4010-beb4-7603f52e3dcf}" ma:internalName="TaxCatchAll" ma:showField="CatchAllData" ma:web="b6698f20-16d8-4387-8fa1-6bd4bb26deb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6976EDC-3E53-4B2A-8042-2CE68B9B81E7}">
  <ds:schemaRefs>
    <ds:schemaRef ds:uri="http://schemas.microsoft.com/sharepoint/v3/contenttype/forms"/>
  </ds:schemaRefs>
</ds:datastoreItem>
</file>

<file path=customXml/itemProps2.xml><?xml version="1.0" encoding="utf-8"?>
<ds:datastoreItem xmlns:ds="http://schemas.openxmlformats.org/officeDocument/2006/customXml" ds:itemID="{6DB5BB03-DD21-4258-90BA-4BA883F2CE48}">
  <ds:schemaRefs>
    <ds:schemaRef ds:uri="http://schemas.microsoft.com/office/2006/documentManagement/types"/>
    <ds:schemaRef ds:uri="http://purl.org/dc/terms/"/>
    <ds:schemaRef ds:uri="http://purl.org/dc/dcmitype/"/>
    <ds:schemaRef ds:uri="http://schemas.openxmlformats.org/package/2006/metadata/core-properties"/>
    <ds:schemaRef ds:uri="http://purl.org/dc/elements/1.1/"/>
    <ds:schemaRef ds:uri="http://www.w3.org/XML/1998/namespace"/>
    <ds:schemaRef ds:uri="b6698f20-16d8-4387-8fa1-6bd4bb26deb7"/>
    <ds:schemaRef ds:uri="http://schemas.microsoft.com/office/2006/metadata/properties"/>
    <ds:schemaRef ds:uri="http://schemas.microsoft.com/office/infopath/2007/PartnerControls"/>
    <ds:schemaRef ds:uri="f5e617e0-9ae6-48ae-8c0a-f049dce7ee5d"/>
  </ds:schemaRefs>
</ds:datastoreItem>
</file>

<file path=customXml/itemProps3.xml><?xml version="1.0" encoding="utf-8"?>
<ds:datastoreItem xmlns:ds="http://schemas.openxmlformats.org/officeDocument/2006/customXml" ds:itemID="{CA49B6C1-1148-4E55-B98D-AC46B59EFA5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5e617e0-9ae6-48ae-8c0a-f049dce7ee5d"/>
    <ds:schemaRef ds:uri="b6698f20-16d8-4387-8fa1-6bd4bb26deb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51d9dc18-15ea-424b-b24d-55ab4d4e7519}" enabled="1" method="Privileged" siteId="{d5fe813e-0caa-432a-b2ac-d555aa91bd1c}" removed="0"/>
</clbl:labelList>
</file>

<file path=docProps/app.xml><?xml version="1.0" encoding="utf-8"?>
<Properties xmlns="http://schemas.openxmlformats.org/officeDocument/2006/extended-properties" xmlns:vt="http://schemas.openxmlformats.org/officeDocument/2006/docPropsVTypes">
  <Template>HQIN_PPT_FINAL_508</Template>
  <TotalTime>25965</TotalTime>
  <Words>3217</Words>
  <Application>Microsoft Office PowerPoint</Application>
  <PresentationFormat>Widescreen</PresentationFormat>
  <Paragraphs>210</Paragraphs>
  <Slides>24</Slides>
  <Notes>20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Calibri</vt:lpstr>
      <vt:lpstr>Nirmala UI</vt:lpstr>
      <vt:lpstr>Wingdings</vt:lpstr>
      <vt:lpstr>1_Custom Design</vt:lpstr>
      <vt:lpstr>Health Quality Innovation Network</vt:lpstr>
      <vt:lpstr>Infectious Disease Tabletop Exercise: Norovirus</vt:lpstr>
      <vt:lpstr>Welcome and Introductions</vt:lpstr>
      <vt:lpstr>Exercise Schedule</vt:lpstr>
      <vt:lpstr>Exercise Timeline</vt:lpstr>
      <vt:lpstr>Exercise Overview</vt:lpstr>
      <vt:lpstr>Exercise Objectives</vt:lpstr>
      <vt:lpstr>Exercise Guidelines</vt:lpstr>
      <vt:lpstr>Module 1: Exposure and Mitigation</vt:lpstr>
      <vt:lpstr>Scenario Overview</vt:lpstr>
      <vt:lpstr>Discussion Questions: Exposure and Mitigation (1/3)</vt:lpstr>
      <vt:lpstr>Discussion Questions: Exposure and Mitigation (2/3)</vt:lpstr>
      <vt:lpstr>Discussion Questions: Exposure and Mitigation (3/3)</vt:lpstr>
      <vt:lpstr>Break</vt:lpstr>
      <vt:lpstr>Module 2: Treatment and Prevention</vt:lpstr>
      <vt:lpstr>Scenario  </vt:lpstr>
      <vt:lpstr>Scenario</vt:lpstr>
      <vt:lpstr>Discussion Questions: Treatment and Prevention (1/3)</vt:lpstr>
      <vt:lpstr>Discussion Questions: Treatment and Prevention (2/3)</vt:lpstr>
      <vt:lpstr>Discussion Questions: Treatment and Prevention (3/3)</vt:lpstr>
      <vt:lpstr>Scenario Overview - End</vt:lpstr>
      <vt:lpstr>Break</vt:lpstr>
      <vt:lpstr>Hotwash</vt:lpstr>
      <vt:lpstr>Closing Remarks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Infectious Disease TTX</dc:title>
  <dc:subject>Conduct Sides</dc:subject>
  <dc:creator>Health Quality Innovation Network</dc:creator>
  <cp:keywords/>
  <dc:description/>
  <cp:lastModifiedBy>Sarah MacCready</cp:lastModifiedBy>
  <cp:revision>16</cp:revision>
  <cp:lastPrinted>2020-03-02T16:45:50Z</cp:lastPrinted>
  <dcterms:created xsi:type="dcterms:W3CDTF">2012-11-19T20:41:22Z</dcterms:created>
  <dcterms:modified xsi:type="dcterms:W3CDTF">2024-08-22T17:01:17Z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0x010100F3E1887C85602F4389FF8F2E4E8B30D4</vt:lpwstr>
  </property>
  <property fmtid="{D5CDD505-2E9C-101B-9397-08002B2CF9AE}" pid="3" name="MediaServiceImageTags">
    <vt:lpwstr/>
  </property>
</Properties>
</file>