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webextensions/webextension1.xml" ContentType="application/vnd.ms-office.webextension+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webextensions/webextension2.xml" ContentType="application/vnd.ms-office.webextension+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30"/>
  </p:notesMasterIdLst>
  <p:handoutMasterIdLst>
    <p:handoutMasterId r:id="rId31"/>
  </p:handoutMasterIdLst>
  <p:sldIdLst>
    <p:sldId id="313" r:id="rId5"/>
    <p:sldId id="473" r:id="rId6"/>
    <p:sldId id="256" r:id="rId7"/>
    <p:sldId id="387" r:id="rId8"/>
    <p:sldId id="600" r:id="rId9"/>
    <p:sldId id="531" r:id="rId10"/>
    <p:sldId id="391" r:id="rId11"/>
    <p:sldId id="458" r:id="rId12"/>
    <p:sldId id="558" r:id="rId13"/>
    <p:sldId id="452" r:id="rId14"/>
    <p:sldId id="535" r:id="rId15"/>
    <p:sldId id="602" r:id="rId16"/>
    <p:sldId id="576" r:id="rId17"/>
    <p:sldId id="577" r:id="rId18"/>
    <p:sldId id="547" r:id="rId19"/>
    <p:sldId id="570" r:id="rId20"/>
    <p:sldId id="578" r:id="rId21"/>
    <p:sldId id="579" r:id="rId22"/>
    <p:sldId id="603" r:id="rId23"/>
    <p:sldId id="604" r:id="rId24"/>
    <p:sldId id="605" r:id="rId25"/>
    <p:sldId id="606" r:id="rId26"/>
    <p:sldId id="584" r:id="rId27"/>
    <p:sldId id="601" r:id="rId28"/>
    <p:sldId id="406" r:id="rId29"/>
  </p:sldIdLst>
  <p:sldSz cx="12192000" cy="6858000"/>
  <p:notesSz cx="7010400" cy="92964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userDrawn="1">
          <p15:clr>
            <a:srgbClr val="A4A3A4"/>
          </p15:clr>
        </p15:guide>
        <p15:guide id="2" pos="46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ewanski, Amanda [USA]" initials="AL" lastIdx="16" clrIdx="6">
    <p:extLst>
      <p:ext uri="{19B8F6BF-5375-455C-9EA6-DF929625EA0E}">
        <p15:presenceInfo xmlns:p15="http://schemas.microsoft.com/office/powerpoint/2012/main" userId="Lewanski, Amanda [USA]" providerId="None"/>
      </p:ext>
    </p:extLst>
  </p:cmAuthor>
  <p:cmAuthor id="1" name="Welker, Catherine" initials="WC" lastIdx="4" clrIdx="0">
    <p:extLst>
      <p:ext uri="{19B8F6BF-5375-455C-9EA6-DF929625EA0E}">
        <p15:presenceInfo xmlns:p15="http://schemas.microsoft.com/office/powerpoint/2012/main" userId="S::0294454131@FEMA.DHS.GOV::b60b70ef-6053-4daa-9466-3109f614b102" providerId="AD"/>
      </p:ext>
    </p:extLst>
  </p:cmAuthor>
  <p:cmAuthor id="8" name="Lynch, Jennifer" initials="LJ" lastIdx="3" clrIdx="7">
    <p:extLst>
      <p:ext uri="{19B8F6BF-5375-455C-9EA6-DF929625EA0E}">
        <p15:presenceInfo xmlns:p15="http://schemas.microsoft.com/office/powerpoint/2012/main" userId="S::0498341371@FEMA.DHS.GOV::812dd786-d6ef-42da-9c37-b6526e10fb65" providerId="AD"/>
      </p:ext>
    </p:extLst>
  </p:cmAuthor>
  <p:cmAuthor id="2" name="Pardee, Jackie [USA]" initials="PJ[" lastIdx="15" clrIdx="1">
    <p:extLst>
      <p:ext uri="{19B8F6BF-5375-455C-9EA6-DF929625EA0E}">
        <p15:presenceInfo xmlns:p15="http://schemas.microsoft.com/office/powerpoint/2012/main" userId="S::603292@bah.com::4927d7fb-61ac-4630-9f9f-3c67acdb456d" providerId="AD"/>
      </p:ext>
    </p:extLst>
  </p:cmAuthor>
  <p:cmAuthor id="9" name="Lewanski, Amanda [USA]" initials="LA[" lastIdx="5" clrIdx="8">
    <p:extLst>
      <p:ext uri="{19B8F6BF-5375-455C-9EA6-DF929625EA0E}">
        <p15:presenceInfo xmlns:p15="http://schemas.microsoft.com/office/powerpoint/2012/main" userId="S::511999@bah.com::f79f7d58-ef76-4e82-80b2-3f08ccfd9097" providerId="AD"/>
      </p:ext>
    </p:extLst>
  </p:cmAuthor>
  <p:cmAuthor id="3" name="Leonard, Colleen [USA]" initials="LC[" lastIdx="21" clrIdx="2">
    <p:extLst>
      <p:ext uri="{19B8F6BF-5375-455C-9EA6-DF929625EA0E}">
        <p15:presenceInfo xmlns:p15="http://schemas.microsoft.com/office/powerpoint/2012/main" userId="S::570350@bah.com::443b98cf-50fb-4041-af67-189409dbf11d" providerId="AD"/>
      </p:ext>
    </p:extLst>
  </p:cmAuthor>
  <p:cmAuthor id="4" name="Stolz, Jessica [USA]" initials="SJ[" lastIdx="7" clrIdx="3">
    <p:extLst>
      <p:ext uri="{19B8F6BF-5375-455C-9EA6-DF929625EA0E}">
        <p15:presenceInfo xmlns:p15="http://schemas.microsoft.com/office/powerpoint/2012/main" userId="S::607276@bah.com::4883ed15-2ea8-4764-91ce-ffcd2f2b78ad" providerId="AD"/>
      </p:ext>
    </p:extLst>
  </p:cmAuthor>
  <p:cmAuthor id="5" name="Bresch-Stills, Hope [USA]" initials="BH[" lastIdx="6" clrIdx="4">
    <p:extLst>
      <p:ext uri="{19B8F6BF-5375-455C-9EA6-DF929625EA0E}">
        <p15:presenceInfo xmlns:p15="http://schemas.microsoft.com/office/powerpoint/2012/main" userId="S::558905@bah.com::ecc088bd-0c40-4020-94e9-d420b4e23473" providerId="AD"/>
      </p:ext>
    </p:extLst>
  </p:cmAuthor>
  <p:cmAuthor id="6" name="Chris" initials="C" lastIdx="2" clrIdx="5">
    <p:extLst>
      <p:ext uri="{19B8F6BF-5375-455C-9EA6-DF929625EA0E}">
        <p15:presenceInfo xmlns:p15="http://schemas.microsoft.com/office/powerpoint/2012/main" userId="Chr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B7"/>
    <a:srgbClr val="005288"/>
    <a:srgbClr val="B0B1B3"/>
    <a:srgbClr val="FFFFCC"/>
    <a:srgbClr val="5A5B5D"/>
    <a:srgbClr val="005188"/>
    <a:srgbClr val="C0C2C4"/>
    <a:srgbClr val="8A8B8A"/>
    <a:srgbClr val="002F8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757483-9671-495A-98EF-DF95849DE598}" v="36" dt="2024-11-04T16:20:20.026"/>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441" autoAdjust="0"/>
  </p:normalViewPr>
  <p:slideViewPr>
    <p:cSldViewPr snapToGrid="0">
      <p:cViewPr varScale="1">
        <p:scale>
          <a:sx n="81" d="100"/>
          <a:sy n="81" d="100"/>
        </p:scale>
        <p:origin x="126" y="408"/>
      </p:cViewPr>
      <p:guideLst>
        <p:guide orient="horz" pos="944"/>
        <p:guide pos="468"/>
      </p:guideLst>
    </p:cSldViewPr>
  </p:slideViewPr>
  <p:outlineViewPr>
    <p:cViewPr>
      <p:scale>
        <a:sx n="33" d="100"/>
        <a:sy n="33" d="100"/>
      </p:scale>
      <p:origin x="0" y="-13146"/>
    </p:cViewPr>
  </p:outlin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MacCready" userId="430702e9-85fd-43f4-8958-3fed35e0d77e" providerId="ADAL" clId="{16757483-9671-495A-98EF-DF95849DE598}"/>
    <pc:docChg chg="custSel modSld modMainMaster">
      <pc:chgData name="Sarah MacCready" userId="430702e9-85fd-43f4-8958-3fed35e0d77e" providerId="ADAL" clId="{16757483-9671-495A-98EF-DF95849DE598}" dt="2024-11-04T16:21:05.149" v="382" actId="33553"/>
      <pc:docMkLst>
        <pc:docMk/>
      </pc:docMkLst>
      <pc:sldChg chg="modSp mod">
        <pc:chgData name="Sarah MacCready" userId="430702e9-85fd-43f4-8958-3fed35e0d77e" providerId="ADAL" clId="{16757483-9671-495A-98EF-DF95849DE598}" dt="2024-11-04T16:20:26.449" v="360" actId="33553"/>
        <pc:sldMkLst>
          <pc:docMk/>
          <pc:sldMk cId="3906931341" sldId="256"/>
        </pc:sldMkLst>
        <pc:spChg chg="mod">
          <ac:chgData name="Sarah MacCready" userId="430702e9-85fd-43f4-8958-3fed35e0d77e" providerId="ADAL" clId="{16757483-9671-495A-98EF-DF95849DE598}" dt="2024-11-04T16:20:26.449" v="360" actId="33553"/>
          <ac:spMkLst>
            <pc:docMk/>
            <pc:sldMk cId="3906931341" sldId="256"/>
            <ac:spMk id="3074" creationId="{00000000-0000-0000-0000-000000000000}"/>
          </ac:spMkLst>
        </pc:spChg>
        <pc:graphicFrameChg chg="mod modGraphic">
          <ac:chgData name="Sarah MacCready" userId="430702e9-85fd-43f4-8958-3fed35e0d77e" providerId="ADAL" clId="{16757483-9671-495A-98EF-DF95849DE598}" dt="2024-11-04T16:20:00.578" v="321" actId="962"/>
          <ac:graphicFrameMkLst>
            <pc:docMk/>
            <pc:sldMk cId="3906931341" sldId="256"/>
            <ac:graphicFrameMk id="3077" creationId="{6F812F38-DF46-3F45-B7EC-048DD460E29C}"/>
          </ac:graphicFrameMkLst>
        </pc:graphicFrameChg>
      </pc:sldChg>
      <pc:sldChg chg="addSp modSp mod">
        <pc:chgData name="Sarah MacCready" userId="430702e9-85fd-43f4-8958-3fed35e0d77e" providerId="ADAL" clId="{16757483-9671-495A-98EF-DF95849DE598}" dt="2024-11-04T16:20:20.026" v="358" actId="20577"/>
        <pc:sldMkLst>
          <pc:docMk/>
          <pc:sldMk cId="3223292423" sldId="313"/>
        </pc:sldMkLst>
        <pc:spChg chg="add mod">
          <ac:chgData name="Sarah MacCready" userId="430702e9-85fd-43f4-8958-3fed35e0d77e" providerId="ADAL" clId="{16757483-9671-495A-98EF-DF95849DE598}" dt="2024-11-04T16:20:20.026" v="358" actId="20577"/>
          <ac:spMkLst>
            <pc:docMk/>
            <pc:sldMk cId="3223292423" sldId="313"/>
            <ac:spMk id="2" creationId="{CC047BD0-BE49-B156-836E-E5668D854C58}"/>
          </ac:spMkLst>
        </pc:spChg>
      </pc:sldChg>
      <pc:sldChg chg="modSp mod">
        <pc:chgData name="Sarah MacCready" userId="430702e9-85fd-43f4-8958-3fed35e0d77e" providerId="ADAL" clId="{16757483-9671-495A-98EF-DF95849DE598}" dt="2024-11-04T16:20:28.250" v="361" actId="33553"/>
        <pc:sldMkLst>
          <pc:docMk/>
          <pc:sldMk cId="447618493" sldId="387"/>
        </pc:sldMkLst>
        <pc:spChg chg="mod">
          <ac:chgData name="Sarah MacCready" userId="430702e9-85fd-43f4-8958-3fed35e0d77e" providerId="ADAL" clId="{16757483-9671-495A-98EF-DF95849DE598}" dt="2024-11-04T15:28:30.883" v="297" actId="207"/>
          <ac:spMkLst>
            <pc:docMk/>
            <pc:sldMk cId="447618493" sldId="387"/>
            <ac:spMk id="2" creationId="{00000000-0000-0000-0000-000000000000}"/>
          </ac:spMkLst>
        </pc:spChg>
        <pc:spChg chg="mod">
          <ac:chgData name="Sarah MacCready" userId="430702e9-85fd-43f4-8958-3fed35e0d77e" providerId="ADAL" clId="{16757483-9671-495A-98EF-DF95849DE598}" dt="2024-11-04T16:20:28.250" v="361" actId="33553"/>
          <ac:spMkLst>
            <pc:docMk/>
            <pc:sldMk cId="447618493" sldId="387"/>
            <ac:spMk id="3" creationId="{00000000-0000-0000-0000-000000000000}"/>
          </ac:spMkLst>
        </pc:spChg>
      </pc:sldChg>
      <pc:sldChg chg="modSp mod">
        <pc:chgData name="Sarah MacCready" userId="430702e9-85fd-43f4-8958-3fed35e0d77e" providerId="ADAL" clId="{16757483-9671-495A-98EF-DF95849DE598}" dt="2024-11-04T16:20:33.425" v="364" actId="33553"/>
        <pc:sldMkLst>
          <pc:docMk/>
          <pc:sldMk cId="2333918282" sldId="391"/>
        </pc:sldMkLst>
        <pc:spChg chg="mod">
          <ac:chgData name="Sarah MacCready" userId="430702e9-85fd-43f4-8958-3fed35e0d77e" providerId="ADAL" clId="{16757483-9671-495A-98EF-DF95849DE598}" dt="2024-11-04T16:20:33.425" v="364" actId="33553"/>
          <ac:spMkLst>
            <pc:docMk/>
            <pc:sldMk cId="2333918282" sldId="391"/>
            <ac:spMk id="3074" creationId="{00000000-0000-0000-0000-000000000000}"/>
          </ac:spMkLst>
        </pc:spChg>
        <pc:spChg chg="mod">
          <ac:chgData name="Sarah MacCready" userId="430702e9-85fd-43f4-8958-3fed35e0d77e" providerId="ADAL" clId="{16757483-9671-495A-98EF-DF95849DE598}" dt="2024-11-04T15:28:19.763" v="293" actId="207"/>
          <ac:spMkLst>
            <pc:docMk/>
            <pc:sldMk cId="2333918282" sldId="391"/>
            <ac:spMk id="3075" creationId="{00000000-0000-0000-0000-000000000000}"/>
          </ac:spMkLst>
        </pc:spChg>
      </pc:sldChg>
      <pc:sldChg chg="addSp modSp mod">
        <pc:chgData name="Sarah MacCready" userId="430702e9-85fd-43f4-8958-3fed35e0d77e" providerId="ADAL" clId="{16757483-9671-495A-98EF-DF95849DE598}" dt="2024-11-04T16:21:05.149" v="382" actId="33553"/>
        <pc:sldMkLst>
          <pc:docMk/>
          <pc:sldMk cId="1653503797" sldId="406"/>
        </pc:sldMkLst>
        <pc:spChg chg="mod">
          <ac:chgData name="Sarah MacCready" userId="430702e9-85fd-43f4-8958-3fed35e0d77e" providerId="ADAL" clId="{16757483-9671-495A-98EF-DF95849DE598}" dt="2024-11-04T15:27:02.744" v="268" actId="207"/>
          <ac:spMkLst>
            <pc:docMk/>
            <pc:sldMk cId="1653503797" sldId="406"/>
            <ac:spMk id="2" creationId="{00000000-0000-0000-0000-000000000000}"/>
          </ac:spMkLst>
        </pc:spChg>
        <pc:spChg chg="mod">
          <ac:chgData name="Sarah MacCready" userId="430702e9-85fd-43f4-8958-3fed35e0d77e" providerId="ADAL" clId="{16757483-9671-495A-98EF-DF95849DE598}" dt="2024-11-04T16:21:05.149" v="382" actId="33553"/>
          <ac:spMkLst>
            <pc:docMk/>
            <pc:sldMk cId="1653503797" sldId="406"/>
            <ac:spMk id="3" creationId="{00000000-0000-0000-0000-000000000000}"/>
          </ac:spMkLst>
        </pc:spChg>
        <pc:spChg chg="add mod">
          <ac:chgData name="Sarah MacCready" userId="430702e9-85fd-43f4-8958-3fed35e0d77e" providerId="ADAL" clId="{16757483-9671-495A-98EF-DF95849DE598}" dt="2024-11-04T15:27:08.501" v="269" actId="1076"/>
          <ac:spMkLst>
            <pc:docMk/>
            <pc:sldMk cId="1653503797" sldId="406"/>
            <ac:spMk id="5" creationId="{0D8B5BDE-BD76-3168-6965-E02B79A46EA0}"/>
          </ac:spMkLst>
        </pc:spChg>
      </pc:sldChg>
      <pc:sldChg chg="modSp mod">
        <pc:chgData name="Sarah MacCready" userId="430702e9-85fd-43f4-8958-3fed35e0d77e" providerId="ADAL" clId="{16757483-9671-495A-98EF-DF95849DE598}" dt="2024-11-04T16:20:39.270" v="367" actId="33553"/>
        <pc:sldMkLst>
          <pc:docMk/>
          <pc:sldMk cId="810198931" sldId="452"/>
        </pc:sldMkLst>
        <pc:spChg chg="mod">
          <ac:chgData name="Sarah MacCready" userId="430702e9-85fd-43f4-8958-3fed35e0d77e" providerId="ADAL" clId="{16757483-9671-495A-98EF-DF95849DE598}" dt="2024-11-04T15:28:06.933" v="288" actId="207"/>
          <ac:spMkLst>
            <pc:docMk/>
            <pc:sldMk cId="810198931" sldId="452"/>
            <ac:spMk id="4" creationId="{4DCCAD5A-84A7-4F4A-A614-A376CB1C5891}"/>
          </ac:spMkLst>
        </pc:spChg>
        <pc:spChg chg="mod">
          <ac:chgData name="Sarah MacCready" userId="430702e9-85fd-43f4-8958-3fed35e0d77e" providerId="ADAL" clId="{16757483-9671-495A-98EF-DF95849DE598}" dt="2024-11-04T16:20:39.270" v="367" actId="33553"/>
          <ac:spMkLst>
            <pc:docMk/>
            <pc:sldMk cId="810198931" sldId="452"/>
            <ac:spMk id="7" creationId="{5727E4C5-EDC0-4DDB-8D1B-99FC7E241A2D}"/>
          </ac:spMkLst>
        </pc:spChg>
      </pc:sldChg>
      <pc:sldChg chg="modSp mod">
        <pc:chgData name="Sarah MacCready" userId="430702e9-85fd-43f4-8958-3fed35e0d77e" providerId="ADAL" clId="{16757483-9671-495A-98EF-DF95849DE598}" dt="2024-11-04T16:20:35.114" v="365" actId="33553"/>
        <pc:sldMkLst>
          <pc:docMk/>
          <pc:sldMk cId="4086314418" sldId="458"/>
        </pc:sldMkLst>
        <pc:spChg chg="mod">
          <ac:chgData name="Sarah MacCready" userId="430702e9-85fd-43f4-8958-3fed35e0d77e" providerId="ADAL" clId="{16757483-9671-495A-98EF-DF95849DE598}" dt="2024-11-04T16:20:35.114" v="365" actId="33553"/>
          <ac:spMkLst>
            <pc:docMk/>
            <pc:sldMk cId="4086314418" sldId="458"/>
            <ac:spMk id="3" creationId="{00000000-0000-0000-0000-000000000000}"/>
          </ac:spMkLst>
        </pc:spChg>
        <pc:spChg chg="mod">
          <ac:chgData name="Sarah MacCready" userId="430702e9-85fd-43f4-8958-3fed35e0d77e" providerId="ADAL" clId="{16757483-9671-495A-98EF-DF95849DE598}" dt="2024-11-04T15:28:12.748" v="290" actId="207"/>
          <ac:spMkLst>
            <pc:docMk/>
            <pc:sldMk cId="4086314418" sldId="458"/>
            <ac:spMk id="6" creationId="{7FD8376A-EFF0-4B17-B858-445C86C84F73}"/>
          </ac:spMkLst>
        </pc:spChg>
      </pc:sldChg>
      <pc:sldChg chg="modSp mod">
        <pc:chgData name="Sarah MacCready" userId="430702e9-85fd-43f4-8958-3fed35e0d77e" providerId="ADAL" clId="{16757483-9671-495A-98EF-DF95849DE598}" dt="2024-11-04T16:20:23.949" v="359" actId="33553"/>
        <pc:sldMkLst>
          <pc:docMk/>
          <pc:sldMk cId="2918371161" sldId="473"/>
        </pc:sldMkLst>
        <pc:spChg chg="mod">
          <ac:chgData name="Sarah MacCready" userId="430702e9-85fd-43f4-8958-3fed35e0d77e" providerId="ADAL" clId="{16757483-9671-495A-98EF-DF95849DE598}" dt="2024-11-04T16:20:23.949" v="359" actId="33553"/>
          <ac:spMkLst>
            <pc:docMk/>
            <pc:sldMk cId="2918371161" sldId="473"/>
            <ac:spMk id="4" creationId="{426CFC1F-0174-44F6-A01F-B551EF7A7346}"/>
          </ac:spMkLst>
        </pc:spChg>
        <pc:spChg chg="mod">
          <ac:chgData name="Sarah MacCready" userId="430702e9-85fd-43f4-8958-3fed35e0d77e" providerId="ADAL" clId="{16757483-9671-495A-98EF-DF95849DE598}" dt="2024-11-04T14:52:41.653" v="23" actId="404"/>
          <ac:spMkLst>
            <pc:docMk/>
            <pc:sldMk cId="2918371161" sldId="473"/>
            <ac:spMk id="5" creationId="{2BB42863-7646-457C-8B6E-A562AF14397F}"/>
          </ac:spMkLst>
        </pc:spChg>
      </pc:sldChg>
      <pc:sldChg chg="modSp mod">
        <pc:chgData name="Sarah MacCready" userId="430702e9-85fd-43f4-8958-3fed35e0d77e" providerId="ADAL" clId="{16757483-9671-495A-98EF-DF95849DE598}" dt="2024-11-04T16:20:31.758" v="363" actId="33553"/>
        <pc:sldMkLst>
          <pc:docMk/>
          <pc:sldMk cId="108014059" sldId="531"/>
        </pc:sldMkLst>
        <pc:spChg chg="mod">
          <ac:chgData name="Sarah MacCready" userId="430702e9-85fd-43f4-8958-3fed35e0d77e" providerId="ADAL" clId="{16757483-9671-495A-98EF-DF95849DE598}" dt="2024-11-04T15:28:24.219" v="295" actId="207"/>
          <ac:spMkLst>
            <pc:docMk/>
            <pc:sldMk cId="108014059" sldId="531"/>
            <ac:spMk id="2" creationId="{00000000-0000-0000-0000-000000000000}"/>
          </ac:spMkLst>
        </pc:spChg>
        <pc:spChg chg="mod">
          <ac:chgData name="Sarah MacCready" userId="430702e9-85fd-43f4-8958-3fed35e0d77e" providerId="ADAL" clId="{16757483-9671-495A-98EF-DF95849DE598}" dt="2024-11-04T16:20:31.758" v="363" actId="33553"/>
          <ac:spMkLst>
            <pc:docMk/>
            <pc:sldMk cId="108014059" sldId="531"/>
            <ac:spMk id="3" creationId="{00000000-0000-0000-0000-000000000000}"/>
          </ac:spMkLst>
        </pc:spChg>
      </pc:sldChg>
      <pc:sldChg chg="modSp mod">
        <pc:chgData name="Sarah MacCready" userId="430702e9-85fd-43f4-8958-3fed35e0d77e" providerId="ADAL" clId="{16757483-9671-495A-98EF-DF95849DE598}" dt="2024-11-04T16:20:40.890" v="368" actId="33553"/>
        <pc:sldMkLst>
          <pc:docMk/>
          <pc:sldMk cId="3283927631" sldId="535"/>
        </pc:sldMkLst>
        <pc:spChg chg="mod">
          <ac:chgData name="Sarah MacCready" userId="430702e9-85fd-43f4-8958-3fed35e0d77e" providerId="ADAL" clId="{16757483-9671-495A-98EF-DF95849DE598}" dt="2024-11-04T15:28:02.367" v="286" actId="207"/>
          <ac:spMkLst>
            <pc:docMk/>
            <pc:sldMk cId="3283927631" sldId="535"/>
            <ac:spMk id="2" creationId="{00000000-0000-0000-0000-000000000000}"/>
          </ac:spMkLst>
        </pc:spChg>
        <pc:spChg chg="mod">
          <ac:chgData name="Sarah MacCready" userId="430702e9-85fd-43f4-8958-3fed35e0d77e" providerId="ADAL" clId="{16757483-9671-495A-98EF-DF95849DE598}" dt="2024-11-04T16:20:40.890" v="368" actId="33553"/>
          <ac:spMkLst>
            <pc:docMk/>
            <pc:sldMk cId="3283927631" sldId="535"/>
            <ac:spMk id="3" creationId="{00000000-0000-0000-0000-000000000000}"/>
          </ac:spMkLst>
        </pc:spChg>
      </pc:sldChg>
      <pc:sldChg chg="delSp modSp mod">
        <pc:chgData name="Sarah MacCready" userId="430702e9-85fd-43f4-8958-3fed35e0d77e" providerId="ADAL" clId="{16757483-9671-495A-98EF-DF95849DE598}" dt="2024-11-04T16:20:47.955" v="372" actId="33553"/>
        <pc:sldMkLst>
          <pc:docMk/>
          <pc:sldMk cId="1903194468" sldId="547"/>
        </pc:sldMkLst>
        <pc:spChg chg="mod">
          <ac:chgData name="Sarah MacCready" userId="430702e9-85fd-43f4-8958-3fed35e0d77e" providerId="ADAL" clId="{16757483-9671-495A-98EF-DF95849DE598}" dt="2024-11-04T16:20:47.955" v="372" actId="33553"/>
          <ac:spMkLst>
            <pc:docMk/>
            <pc:sldMk cId="1903194468" sldId="547"/>
            <ac:spMk id="3" creationId="{00000000-0000-0000-0000-000000000000}"/>
          </ac:spMkLst>
        </pc:spChg>
        <pc:spChg chg="del">
          <ac:chgData name="Sarah MacCready" userId="430702e9-85fd-43f4-8958-3fed35e0d77e" providerId="ADAL" clId="{16757483-9671-495A-98EF-DF95849DE598}" dt="2024-11-04T15:08:44.591" v="141" actId="478"/>
          <ac:spMkLst>
            <pc:docMk/>
            <pc:sldMk cId="1903194468" sldId="547"/>
            <ac:spMk id="4" creationId="{9F3B430F-5B6E-411E-B003-26CD0C6F929C}"/>
          </ac:spMkLst>
        </pc:spChg>
        <pc:graphicFrameChg chg="mod">
          <ac:chgData name="Sarah MacCready" userId="430702e9-85fd-43f4-8958-3fed35e0d77e" providerId="ADAL" clId="{16757483-9671-495A-98EF-DF95849DE598}" dt="2024-11-04T16:20:03.086" v="322" actId="962"/>
          <ac:graphicFrameMkLst>
            <pc:docMk/>
            <pc:sldMk cId="1903194468" sldId="547"/>
            <ac:graphicFrameMk id="2" creationId="{ABB55C53-D341-1D4E-8C4C-BB2E7C57F2FB}"/>
          </ac:graphicFrameMkLst>
        </pc:graphicFrameChg>
      </pc:sldChg>
      <pc:sldChg chg="modSp mod">
        <pc:chgData name="Sarah MacCready" userId="430702e9-85fd-43f4-8958-3fed35e0d77e" providerId="ADAL" clId="{16757483-9671-495A-98EF-DF95849DE598}" dt="2024-11-04T16:20:36.584" v="366" actId="33553"/>
        <pc:sldMkLst>
          <pc:docMk/>
          <pc:sldMk cId="4236123346" sldId="558"/>
        </pc:sldMkLst>
        <pc:spChg chg="mod">
          <ac:chgData name="Sarah MacCready" userId="430702e9-85fd-43f4-8958-3fed35e0d77e" providerId="ADAL" clId="{16757483-9671-495A-98EF-DF95849DE598}" dt="2024-11-04T16:20:36.584" v="366" actId="33553"/>
          <ac:spMkLst>
            <pc:docMk/>
            <pc:sldMk cId="4236123346" sldId="558"/>
            <ac:spMk id="2" creationId="{2C1D15F9-9AEF-334D-AEE9-1C404972BC75}"/>
          </ac:spMkLst>
        </pc:spChg>
      </pc:sldChg>
      <pc:sldChg chg="modSp mod">
        <pc:chgData name="Sarah MacCready" userId="430702e9-85fd-43f4-8958-3fed35e0d77e" providerId="ADAL" clId="{16757483-9671-495A-98EF-DF95849DE598}" dt="2024-11-04T16:20:50.367" v="373" actId="33553"/>
        <pc:sldMkLst>
          <pc:docMk/>
          <pc:sldMk cId="2124972898" sldId="570"/>
        </pc:sldMkLst>
        <pc:spChg chg="mod">
          <ac:chgData name="Sarah MacCready" userId="430702e9-85fd-43f4-8958-3fed35e0d77e" providerId="ADAL" clId="{16757483-9671-495A-98EF-DF95849DE598}" dt="2024-11-04T16:20:50.367" v="373" actId="33553"/>
          <ac:spMkLst>
            <pc:docMk/>
            <pc:sldMk cId="2124972898" sldId="570"/>
            <ac:spMk id="2" creationId="{2C1D15F9-9AEF-334D-AEE9-1C404972BC75}"/>
          </ac:spMkLst>
        </pc:spChg>
      </pc:sldChg>
      <pc:sldChg chg="modSp mod">
        <pc:chgData name="Sarah MacCready" userId="430702e9-85fd-43f4-8958-3fed35e0d77e" providerId="ADAL" clId="{16757483-9671-495A-98EF-DF95849DE598}" dt="2024-11-04T16:20:43.942" v="370" actId="33553"/>
        <pc:sldMkLst>
          <pc:docMk/>
          <pc:sldMk cId="3851230241" sldId="576"/>
        </pc:sldMkLst>
        <pc:spChg chg="mod">
          <ac:chgData name="Sarah MacCready" userId="430702e9-85fd-43f4-8958-3fed35e0d77e" providerId="ADAL" clId="{16757483-9671-495A-98EF-DF95849DE598}" dt="2024-11-04T15:27:54.340" v="283" actId="207"/>
          <ac:spMkLst>
            <pc:docMk/>
            <pc:sldMk cId="3851230241" sldId="576"/>
            <ac:spMk id="2" creationId="{00000000-0000-0000-0000-000000000000}"/>
          </ac:spMkLst>
        </pc:spChg>
        <pc:spChg chg="mod">
          <ac:chgData name="Sarah MacCready" userId="430702e9-85fd-43f4-8958-3fed35e0d77e" providerId="ADAL" clId="{16757483-9671-495A-98EF-DF95849DE598}" dt="2024-11-04T16:20:43.942" v="370" actId="33553"/>
          <ac:spMkLst>
            <pc:docMk/>
            <pc:sldMk cId="3851230241" sldId="576"/>
            <ac:spMk id="3" creationId="{00000000-0000-0000-0000-000000000000}"/>
          </ac:spMkLst>
        </pc:spChg>
      </pc:sldChg>
      <pc:sldChg chg="modSp mod">
        <pc:chgData name="Sarah MacCready" userId="430702e9-85fd-43f4-8958-3fed35e0d77e" providerId="ADAL" clId="{16757483-9671-495A-98EF-DF95849DE598}" dt="2024-11-04T16:20:46.281" v="371" actId="33553"/>
        <pc:sldMkLst>
          <pc:docMk/>
          <pc:sldMk cId="2322304158" sldId="577"/>
        </pc:sldMkLst>
        <pc:spChg chg="mod">
          <ac:chgData name="Sarah MacCready" userId="430702e9-85fd-43f4-8958-3fed35e0d77e" providerId="ADAL" clId="{16757483-9671-495A-98EF-DF95849DE598}" dt="2024-11-04T15:27:50.711" v="282" actId="207"/>
          <ac:spMkLst>
            <pc:docMk/>
            <pc:sldMk cId="2322304158" sldId="577"/>
            <ac:spMk id="2" creationId="{00000000-0000-0000-0000-000000000000}"/>
          </ac:spMkLst>
        </pc:spChg>
        <pc:spChg chg="mod">
          <ac:chgData name="Sarah MacCready" userId="430702e9-85fd-43f4-8958-3fed35e0d77e" providerId="ADAL" clId="{16757483-9671-495A-98EF-DF95849DE598}" dt="2024-11-04T16:20:46.281" v="371" actId="33553"/>
          <ac:spMkLst>
            <pc:docMk/>
            <pc:sldMk cId="2322304158" sldId="577"/>
            <ac:spMk id="3" creationId="{00000000-0000-0000-0000-000000000000}"/>
          </ac:spMkLst>
        </pc:spChg>
      </pc:sldChg>
      <pc:sldChg chg="modSp mod">
        <pc:chgData name="Sarah MacCready" userId="430702e9-85fd-43f4-8958-3fed35e0d77e" providerId="ADAL" clId="{16757483-9671-495A-98EF-DF95849DE598}" dt="2024-11-04T16:20:52.231" v="374" actId="33553"/>
        <pc:sldMkLst>
          <pc:docMk/>
          <pc:sldMk cId="2720115038" sldId="578"/>
        </pc:sldMkLst>
        <pc:spChg chg="mod">
          <ac:chgData name="Sarah MacCready" userId="430702e9-85fd-43f4-8958-3fed35e0d77e" providerId="ADAL" clId="{16757483-9671-495A-98EF-DF95849DE598}" dt="2024-11-04T15:27:42.272" v="280" actId="207"/>
          <ac:spMkLst>
            <pc:docMk/>
            <pc:sldMk cId="2720115038" sldId="578"/>
            <ac:spMk id="2" creationId="{00000000-0000-0000-0000-000000000000}"/>
          </ac:spMkLst>
        </pc:spChg>
        <pc:spChg chg="mod">
          <ac:chgData name="Sarah MacCready" userId="430702e9-85fd-43f4-8958-3fed35e0d77e" providerId="ADAL" clId="{16757483-9671-495A-98EF-DF95849DE598}" dt="2024-11-04T16:20:52.231" v="374" actId="33553"/>
          <ac:spMkLst>
            <pc:docMk/>
            <pc:sldMk cId="2720115038" sldId="578"/>
            <ac:spMk id="3" creationId="{00000000-0000-0000-0000-000000000000}"/>
          </ac:spMkLst>
        </pc:spChg>
      </pc:sldChg>
      <pc:sldChg chg="modSp mod">
        <pc:chgData name="Sarah MacCready" userId="430702e9-85fd-43f4-8958-3fed35e0d77e" providerId="ADAL" clId="{16757483-9671-495A-98EF-DF95849DE598}" dt="2024-11-04T16:20:53.593" v="375" actId="33553"/>
        <pc:sldMkLst>
          <pc:docMk/>
          <pc:sldMk cId="3902583068" sldId="579"/>
        </pc:sldMkLst>
        <pc:spChg chg="mod">
          <ac:chgData name="Sarah MacCready" userId="430702e9-85fd-43f4-8958-3fed35e0d77e" providerId="ADAL" clId="{16757483-9671-495A-98EF-DF95849DE598}" dt="2024-11-04T16:20:53.593" v="375" actId="33553"/>
          <ac:spMkLst>
            <pc:docMk/>
            <pc:sldMk cId="3902583068" sldId="579"/>
            <ac:spMk id="7" creationId="{5727E4C5-EDC0-4DDB-8D1B-99FC7E241A2D}"/>
          </ac:spMkLst>
        </pc:spChg>
        <pc:spChg chg="mod">
          <ac:chgData name="Sarah MacCready" userId="430702e9-85fd-43f4-8958-3fed35e0d77e" providerId="ADAL" clId="{16757483-9671-495A-98EF-DF95849DE598}" dt="2024-11-04T15:27:34.031" v="277" actId="207"/>
          <ac:spMkLst>
            <pc:docMk/>
            <pc:sldMk cId="3902583068" sldId="579"/>
            <ac:spMk id="12" creationId="{4DCCAD5A-84A7-4F4A-A614-A376CB1C5891}"/>
          </ac:spMkLst>
        </pc:spChg>
      </pc:sldChg>
      <pc:sldChg chg="modSp mod">
        <pc:chgData name="Sarah MacCready" userId="430702e9-85fd-43f4-8958-3fed35e0d77e" providerId="ADAL" clId="{16757483-9671-495A-98EF-DF95849DE598}" dt="2024-11-04T16:21:01.805" v="380" actId="33553"/>
        <pc:sldMkLst>
          <pc:docMk/>
          <pc:sldMk cId="1989718842" sldId="584"/>
        </pc:sldMkLst>
        <pc:spChg chg="mod">
          <ac:chgData name="Sarah MacCready" userId="430702e9-85fd-43f4-8958-3fed35e0d77e" providerId="ADAL" clId="{16757483-9671-495A-98EF-DF95849DE598}" dt="2024-11-04T15:27:14.122" v="270" actId="207"/>
          <ac:spMkLst>
            <pc:docMk/>
            <pc:sldMk cId="1989718842" sldId="584"/>
            <ac:spMk id="2" creationId="{434F89BE-54E9-4C12-AF85-0BFCD60A64FC}"/>
          </ac:spMkLst>
        </pc:spChg>
        <pc:spChg chg="mod">
          <ac:chgData name="Sarah MacCready" userId="430702e9-85fd-43f4-8958-3fed35e0d77e" providerId="ADAL" clId="{16757483-9671-495A-98EF-DF95849DE598}" dt="2024-11-04T16:21:01.805" v="380" actId="33553"/>
          <ac:spMkLst>
            <pc:docMk/>
            <pc:sldMk cId="1989718842" sldId="584"/>
            <ac:spMk id="3" creationId="{00000000-0000-0000-0000-000000000000}"/>
          </ac:spMkLst>
        </pc:spChg>
      </pc:sldChg>
      <pc:sldChg chg="modSp mod">
        <pc:chgData name="Sarah MacCready" userId="430702e9-85fd-43f4-8958-3fed35e0d77e" providerId="ADAL" clId="{16757483-9671-495A-98EF-DF95849DE598}" dt="2024-11-04T16:20:30.307" v="362" actId="33553"/>
        <pc:sldMkLst>
          <pc:docMk/>
          <pc:sldMk cId="1777781731" sldId="600"/>
        </pc:sldMkLst>
        <pc:spChg chg="mod">
          <ac:chgData name="Sarah MacCready" userId="430702e9-85fd-43f4-8958-3fed35e0d77e" providerId="ADAL" clId="{16757483-9671-495A-98EF-DF95849DE598}" dt="2024-11-04T16:20:30.307" v="362" actId="33553"/>
          <ac:spMkLst>
            <pc:docMk/>
            <pc:sldMk cId="1777781731" sldId="600"/>
            <ac:spMk id="3" creationId="{EFE844F9-97A6-8733-A893-3DCC80E70365}"/>
          </ac:spMkLst>
        </pc:spChg>
        <pc:graphicFrameChg chg="modGraphic">
          <ac:chgData name="Sarah MacCready" userId="430702e9-85fd-43f4-8958-3fed35e0d77e" providerId="ADAL" clId="{16757483-9671-495A-98EF-DF95849DE598}" dt="2024-11-04T14:57:10.669" v="38" actId="207"/>
          <ac:graphicFrameMkLst>
            <pc:docMk/>
            <pc:sldMk cId="1777781731" sldId="600"/>
            <ac:graphicFrameMk id="5" creationId="{801842CF-EB58-3303-4452-E7EC78EBBBB7}"/>
          </ac:graphicFrameMkLst>
        </pc:graphicFrameChg>
      </pc:sldChg>
      <pc:sldChg chg="delSp modSp mod">
        <pc:chgData name="Sarah MacCready" userId="430702e9-85fd-43f4-8958-3fed35e0d77e" providerId="ADAL" clId="{16757483-9671-495A-98EF-DF95849DE598}" dt="2024-11-04T16:21:03.426" v="381" actId="33553"/>
        <pc:sldMkLst>
          <pc:docMk/>
          <pc:sldMk cId="1096045121" sldId="601"/>
        </pc:sldMkLst>
        <pc:spChg chg="mod">
          <ac:chgData name="Sarah MacCready" userId="430702e9-85fd-43f4-8958-3fed35e0d77e" providerId="ADAL" clId="{16757483-9671-495A-98EF-DF95849DE598}" dt="2024-11-04T16:21:03.426" v="381" actId="33553"/>
          <ac:spMkLst>
            <pc:docMk/>
            <pc:sldMk cId="1096045121" sldId="601"/>
            <ac:spMk id="3" creationId="{710281C8-8560-54ED-4066-722BBBEEA204}"/>
          </ac:spMkLst>
        </pc:spChg>
        <pc:spChg chg="del">
          <ac:chgData name="Sarah MacCready" userId="430702e9-85fd-43f4-8958-3fed35e0d77e" providerId="ADAL" clId="{16757483-9671-495A-98EF-DF95849DE598}" dt="2024-11-04T15:18:54.429" v="230" actId="478"/>
          <ac:spMkLst>
            <pc:docMk/>
            <pc:sldMk cId="1096045121" sldId="601"/>
            <ac:spMk id="4" creationId="{AA3146E7-6807-8C68-2FFB-BC9625DE0B50}"/>
          </ac:spMkLst>
        </pc:spChg>
        <pc:graphicFrameChg chg="mod">
          <ac:chgData name="Sarah MacCready" userId="430702e9-85fd-43f4-8958-3fed35e0d77e" providerId="ADAL" clId="{16757483-9671-495A-98EF-DF95849DE598}" dt="2024-11-04T16:20:04.653" v="323" actId="962"/>
          <ac:graphicFrameMkLst>
            <pc:docMk/>
            <pc:sldMk cId="1096045121" sldId="601"/>
            <ac:graphicFrameMk id="2" creationId="{A937A97C-9078-6BDD-5C40-D11147D84EE3}"/>
          </ac:graphicFrameMkLst>
        </pc:graphicFrameChg>
      </pc:sldChg>
      <pc:sldChg chg="modSp mod">
        <pc:chgData name="Sarah MacCready" userId="430702e9-85fd-43f4-8958-3fed35e0d77e" providerId="ADAL" clId="{16757483-9671-495A-98EF-DF95849DE598}" dt="2024-11-04T16:20:42.377" v="369" actId="33553"/>
        <pc:sldMkLst>
          <pc:docMk/>
          <pc:sldMk cId="2996757911" sldId="602"/>
        </pc:sldMkLst>
        <pc:spChg chg="mod">
          <ac:chgData name="Sarah MacCready" userId="430702e9-85fd-43f4-8958-3fed35e0d77e" providerId="ADAL" clId="{16757483-9671-495A-98EF-DF95849DE598}" dt="2024-11-04T16:20:42.377" v="369" actId="33553"/>
          <ac:spMkLst>
            <pc:docMk/>
            <pc:sldMk cId="2996757911" sldId="602"/>
            <ac:spMk id="3" creationId="{20AC07CE-FB04-5598-49D6-E01019E0A52F}"/>
          </ac:spMkLst>
        </pc:spChg>
        <pc:spChg chg="mod">
          <ac:chgData name="Sarah MacCready" userId="430702e9-85fd-43f4-8958-3fed35e0d77e" providerId="ADAL" clId="{16757483-9671-495A-98EF-DF95849DE598}" dt="2024-11-04T15:27:59.234" v="285" actId="207"/>
          <ac:spMkLst>
            <pc:docMk/>
            <pc:sldMk cId="2996757911" sldId="602"/>
            <ac:spMk id="4" creationId="{45A3D235-55D2-6619-E89B-57D81F823C73}"/>
          </ac:spMkLst>
        </pc:spChg>
      </pc:sldChg>
      <pc:sldChg chg="modSp mod">
        <pc:chgData name="Sarah MacCready" userId="430702e9-85fd-43f4-8958-3fed35e0d77e" providerId="ADAL" clId="{16757483-9671-495A-98EF-DF95849DE598}" dt="2024-11-04T16:20:55.195" v="376" actId="33553"/>
        <pc:sldMkLst>
          <pc:docMk/>
          <pc:sldMk cId="359215402" sldId="603"/>
        </pc:sldMkLst>
        <pc:spChg chg="mod">
          <ac:chgData name="Sarah MacCready" userId="430702e9-85fd-43f4-8958-3fed35e0d77e" providerId="ADAL" clId="{16757483-9671-495A-98EF-DF95849DE598}" dt="2024-11-04T16:20:55.195" v="376" actId="33553"/>
          <ac:spMkLst>
            <pc:docMk/>
            <pc:sldMk cId="359215402" sldId="603"/>
            <ac:spMk id="3" creationId="{43C620A2-72A0-117B-B178-4C948A8A0D3D}"/>
          </ac:spMkLst>
        </pc:spChg>
        <pc:spChg chg="mod">
          <ac:chgData name="Sarah MacCready" userId="430702e9-85fd-43f4-8958-3fed35e0d77e" providerId="ADAL" clId="{16757483-9671-495A-98EF-DF95849DE598}" dt="2024-11-04T15:27:31.488" v="276" actId="14100"/>
          <ac:spMkLst>
            <pc:docMk/>
            <pc:sldMk cId="359215402" sldId="603"/>
            <ac:spMk id="4" creationId="{24A6D203-9786-2CBA-F1AB-5C57B21D203B}"/>
          </ac:spMkLst>
        </pc:spChg>
      </pc:sldChg>
      <pc:sldChg chg="modSp mod">
        <pc:chgData name="Sarah MacCready" userId="430702e9-85fd-43f4-8958-3fed35e0d77e" providerId="ADAL" clId="{16757483-9671-495A-98EF-DF95849DE598}" dt="2024-11-04T16:20:56.692" v="377" actId="33553"/>
        <pc:sldMkLst>
          <pc:docMk/>
          <pc:sldMk cId="3325446945" sldId="604"/>
        </pc:sldMkLst>
        <pc:spChg chg="mod">
          <ac:chgData name="Sarah MacCready" userId="430702e9-85fd-43f4-8958-3fed35e0d77e" providerId="ADAL" clId="{16757483-9671-495A-98EF-DF95849DE598}" dt="2024-11-04T16:20:56.692" v="377" actId="33553"/>
          <ac:spMkLst>
            <pc:docMk/>
            <pc:sldMk cId="3325446945" sldId="604"/>
            <ac:spMk id="3" creationId="{165D558C-6295-CD8F-FB79-6A01F3F29B35}"/>
          </ac:spMkLst>
        </pc:spChg>
        <pc:spChg chg="mod">
          <ac:chgData name="Sarah MacCready" userId="430702e9-85fd-43f4-8958-3fed35e0d77e" providerId="ADAL" clId="{16757483-9671-495A-98EF-DF95849DE598}" dt="2024-11-04T15:27:25.455" v="274" actId="14100"/>
          <ac:spMkLst>
            <pc:docMk/>
            <pc:sldMk cId="3325446945" sldId="604"/>
            <ac:spMk id="4" creationId="{F5687E8A-42E1-58D7-FF0D-720B056D4B0F}"/>
          </ac:spMkLst>
        </pc:spChg>
      </pc:sldChg>
      <pc:sldChg chg="modSp mod">
        <pc:chgData name="Sarah MacCready" userId="430702e9-85fd-43f4-8958-3fed35e0d77e" providerId="ADAL" clId="{16757483-9671-495A-98EF-DF95849DE598}" dt="2024-11-04T16:20:58.531" v="378" actId="33553"/>
        <pc:sldMkLst>
          <pc:docMk/>
          <pc:sldMk cId="3762519269" sldId="605"/>
        </pc:sldMkLst>
        <pc:spChg chg="mod">
          <ac:chgData name="Sarah MacCready" userId="430702e9-85fd-43f4-8958-3fed35e0d77e" providerId="ADAL" clId="{16757483-9671-495A-98EF-DF95849DE598}" dt="2024-11-04T16:20:58.531" v="378" actId="33553"/>
          <ac:spMkLst>
            <pc:docMk/>
            <pc:sldMk cId="3762519269" sldId="605"/>
            <ac:spMk id="3" creationId="{84F8CEE9-D0AC-D081-60A5-E14F27947E18}"/>
          </ac:spMkLst>
        </pc:spChg>
        <pc:spChg chg="mod">
          <ac:chgData name="Sarah MacCready" userId="430702e9-85fd-43f4-8958-3fed35e0d77e" providerId="ADAL" clId="{16757483-9671-495A-98EF-DF95849DE598}" dt="2024-11-04T15:27:19.913" v="272" actId="207"/>
          <ac:spMkLst>
            <pc:docMk/>
            <pc:sldMk cId="3762519269" sldId="605"/>
            <ac:spMk id="4" creationId="{8CF57A1D-A6EF-1061-6B6F-CFC7427E8D31}"/>
          </ac:spMkLst>
        </pc:spChg>
      </pc:sldChg>
      <pc:sldChg chg="modSp mod">
        <pc:chgData name="Sarah MacCready" userId="430702e9-85fd-43f4-8958-3fed35e0d77e" providerId="ADAL" clId="{16757483-9671-495A-98EF-DF95849DE598}" dt="2024-11-04T16:20:59.956" v="379" actId="33553"/>
        <pc:sldMkLst>
          <pc:docMk/>
          <pc:sldMk cId="2997036026" sldId="606"/>
        </pc:sldMkLst>
        <pc:spChg chg="mod">
          <ac:chgData name="Sarah MacCready" userId="430702e9-85fd-43f4-8958-3fed35e0d77e" providerId="ADAL" clId="{16757483-9671-495A-98EF-DF95849DE598}" dt="2024-11-04T16:20:59.956" v="379" actId="33553"/>
          <ac:spMkLst>
            <pc:docMk/>
            <pc:sldMk cId="2997036026" sldId="606"/>
            <ac:spMk id="3" creationId="{228F1088-8DEC-6535-F779-E0D9DE20B5ED}"/>
          </ac:spMkLst>
        </pc:spChg>
        <pc:spChg chg="mod">
          <ac:chgData name="Sarah MacCready" userId="430702e9-85fd-43f4-8958-3fed35e0d77e" providerId="ADAL" clId="{16757483-9671-495A-98EF-DF95849DE598}" dt="2024-11-04T15:27:16.841" v="271" actId="207"/>
          <ac:spMkLst>
            <pc:docMk/>
            <pc:sldMk cId="2997036026" sldId="606"/>
            <ac:spMk id="4" creationId="{4DC31EA5-68CA-F7DD-FD8E-4DC5D11DD7C7}"/>
          </ac:spMkLst>
        </pc:spChg>
      </pc:sldChg>
      <pc:sldMasterChg chg="delSp mod">
        <pc:chgData name="Sarah MacCready" userId="430702e9-85fd-43f4-8958-3fed35e0d77e" providerId="ADAL" clId="{16757483-9671-495A-98EF-DF95849DE598}" dt="2024-11-04T14:31:42.817" v="0" actId="478"/>
        <pc:sldMasterMkLst>
          <pc:docMk/>
          <pc:sldMasterMk cId="4022446115" sldId="2147483668"/>
        </pc:sldMasterMkLst>
        <pc:cxnChg chg="del">
          <ac:chgData name="Sarah MacCready" userId="430702e9-85fd-43f4-8958-3fed35e0d77e" providerId="ADAL" clId="{16757483-9671-495A-98EF-DF95849DE598}" dt="2024-11-04T14:31:42.817" v="0" actId="478"/>
          <ac:cxnSpMkLst>
            <pc:docMk/>
            <pc:sldMasterMk cId="4022446115" sldId="2147483668"/>
            <ac:cxnSpMk id="4" creationId="{C4B466DC-716F-7D16-377F-A843AE08BA58}"/>
          </ac:cxnSpMkLst>
        </pc:cxnChg>
      </pc:sldMasterChg>
    </pc:docChg>
  </pc:docChgLst>
  <pc:docChgLst>
    <pc:chgData name="Jordan Rennie" userId="476ec8fae111aee2" providerId="LiveId" clId="{4E55887F-9A85-4894-9F46-D6B57586E8EF}"/>
    <pc:docChg chg="undo custSel modSld">
      <pc:chgData name="Jordan Rennie" userId="476ec8fae111aee2" providerId="LiveId" clId="{4E55887F-9A85-4894-9F46-D6B57586E8EF}" dt="2024-10-14T14:25:02.393" v="7425" actId="20577"/>
      <pc:docMkLst>
        <pc:docMk/>
      </pc:docMkLst>
      <pc:sldChg chg="modSp mod">
        <pc:chgData name="Jordan Rennie" userId="476ec8fae111aee2" providerId="LiveId" clId="{4E55887F-9A85-4894-9F46-D6B57586E8EF}" dt="2024-10-03T18:22:16.568" v="73" actId="20577"/>
        <pc:sldMkLst>
          <pc:docMk/>
          <pc:sldMk cId="2333918282" sldId="391"/>
        </pc:sldMkLst>
        <pc:spChg chg="mod">
          <ac:chgData name="Jordan Rennie" userId="476ec8fae111aee2" providerId="LiveId" clId="{4E55887F-9A85-4894-9F46-D6B57586E8EF}" dt="2024-10-03T18:22:16.568" v="73" actId="20577"/>
          <ac:spMkLst>
            <pc:docMk/>
            <pc:sldMk cId="2333918282" sldId="391"/>
            <ac:spMk id="3075" creationId="{00000000-0000-0000-0000-000000000000}"/>
          </ac:spMkLst>
        </pc:spChg>
      </pc:sldChg>
      <pc:sldChg chg="modNotesTx">
        <pc:chgData name="Jordan Rennie" userId="476ec8fae111aee2" providerId="LiveId" clId="{4E55887F-9A85-4894-9F46-D6B57586E8EF}" dt="2024-10-14T14:25:02.393" v="7425" actId="20577"/>
        <pc:sldMkLst>
          <pc:docMk/>
          <pc:sldMk cId="3283927631" sldId="535"/>
        </pc:sldMkLst>
      </pc:sldChg>
      <pc:sldChg chg="modSp mod modNotesTx">
        <pc:chgData name="Jordan Rennie" userId="476ec8fae111aee2" providerId="LiveId" clId="{4E55887F-9A85-4894-9F46-D6B57586E8EF}" dt="2024-10-03T20:06:07.353" v="3583" actId="20577"/>
        <pc:sldMkLst>
          <pc:docMk/>
          <pc:sldMk cId="3851230241" sldId="576"/>
        </pc:sldMkLst>
        <pc:spChg chg="mod">
          <ac:chgData name="Jordan Rennie" userId="476ec8fae111aee2" providerId="LiveId" clId="{4E55887F-9A85-4894-9F46-D6B57586E8EF}" dt="2024-10-03T19:24:44.727" v="2146" actId="20577"/>
          <ac:spMkLst>
            <pc:docMk/>
            <pc:sldMk cId="3851230241" sldId="576"/>
            <ac:spMk id="2" creationId="{00000000-0000-0000-0000-000000000000}"/>
          </ac:spMkLst>
        </pc:spChg>
      </pc:sldChg>
      <pc:sldChg chg="modNotesTx">
        <pc:chgData name="Jordan Rennie" userId="476ec8fae111aee2" providerId="LiveId" clId="{4E55887F-9A85-4894-9F46-D6B57586E8EF}" dt="2024-10-03T20:22:10.818" v="5136" actId="20577"/>
        <pc:sldMkLst>
          <pc:docMk/>
          <pc:sldMk cId="2322304158" sldId="577"/>
        </pc:sldMkLst>
      </pc:sldChg>
      <pc:sldChg chg="modNotesTx">
        <pc:chgData name="Jordan Rennie" userId="476ec8fae111aee2" providerId="LiveId" clId="{4E55887F-9A85-4894-9F46-D6B57586E8EF}" dt="2024-10-07T14:20:18.566" v="7198" actId="5793"/>
        <pc:sldMkLst>
          <pc:docMk/>
          <pc:sldMk cId="359215402" sldId="603"/>
        </pc:sldMkLst>
      </pc:sldChg>
      <pc:sldChg chg="modNotesTx">
        <pc:chgData name="Jordan Rennie" userId="476ec8fae111aee2" providerId="LiveId" clId="{4E55887F-9A85-4894-9F46-D6B57586E8EF}" dt="2024-10-14T14:10:14.429" v="7381" actId="12"/>
        <pc:sldMkLst>
          <pc:docMk/>
          <pc:sldMk cId="3325446945" sldId="604"/>
        </pc:sldMkLst>
      </pc:sldChg>
      <pc:sldChg chg="modNotesTx">
        <pc:chgData name="Jordan Rennie" userId="476ec8fae111aee2" providerId="LiveId" clId="{4E55887F-9A85-4894-9F46-D6B57586E8EF}" dt="2024-10-14T14:22:00.688" v="7420"/>
        <pc:sldMkLst>
          <pc:docMk/>
          <pc:sldMk cId="3762519269" sldId="60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C259F-C87D-435E-BC1D-DAF5DD2D65F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754B681-3288-424C-8D60-2FF785B29BB5}">
      <dgm:prSet/>
      <dgm:spPr/>
      <dgm:t>
        <a:bodyPr/>
        <a:lstStyle/>
        <a:p>
          <a:r>
            <a:rPr lang="en-US" dirty="0">
              <a:solidFill>
                <a:srgbClr val="006DB7"/>
              </a:solidFill>
            </a:rPr>
            <a:t>[Name]</a:t>
          </a:r>
        </a:p>
      </dgm:t>
    </dgm:pt>
    <dgm:pt modelId="{F1A673FB-9F95-4E6C-8677-5E3E28C9C08F}" type="parTrans" cxnId="{E971AF89-6161-495E-9E4C-28E9C2902FC3}">
      <dgm:prSet/>
      <dgm:spPr/>
      <dgm:t>
        <a:bodyPr/>
        <a:lstStyle/>
        <a:p>
          <a:endParaRPr lang="en-US">
            <a:solidFill>
              <a:srgbClr val="006DB7"/>
            </a:solidFill>
          </a:endParaRPr>
        </a:p>
      </dgm:t>
    </dgm:pt>
    <dgm:pt modelId="{8E9A80F6-4998-410C-A568-959213FDD365}" type="sibTrans" cxnId="{E971AF89-6161-495E-9E4C-28E9C2902FC3}">
      <dgm:prSet/>
      <dgm:spPr/>
      <dgm:t>
        <a:bodyPr/>
        <a:lstStyle/>
        <a:p>
          <a:endParaRPr lang="en-US">
            <a:solidFill>
              <a:srgbClr val="006DB7"/>
            </a:solidFill>
          </a:endParaRPr>
        </a:p>
      </dgm:t>
    </dgm:pt>
    <dgm:pt modelId="{260B05A3-FB4D-48A8-89C4-0DA0D45C6DC7}">
      <dgm:prSet/>
      <dgm:spPr/>
      <dgm:t>
        <a:bodyPr/>
        <a:lstStyle/>
        <a:p>
          <a:r>
            <a:rPr lang="en-US">
              <a:solidFill>
                <a:srgbClr val="006DB7"/>
              </a:solidFill>
            </a:rPr>
            <a:t>[Title]</a:t>
          </a:r>
        </a:p>
      </dgm:t>
    </dgm:pt>
    <dgm:pt modelId="{C7C229B9-665F-496D-9CA0-B8210D470223}" type="parTrans" cxnId="{A24CEC7B-A90C-4823-8BDD-0A0BCC640817}">
      <dgm:prSet/>
      <dgm:spPr/>
      <dgm:t>
        <a:bodyPr/>
        <a:lstStyle/>
        <a:p>
          <a:endParaRPr lang="en-US">
            <a:solidFill>
              <a:srgbClr val="006DB7"/>
            </a:solidFill>
          </a:endParaRPr>
        </a:p>
      </dgm:t>
    </dgm:pt>
    <dgm:pt modelId="{6E18981B-1289-4F57-A7B9-F0EA3494E2C2}" type="sibTrans" cxnId="{A24CEC7B-A90C-4823-8BDD-0A0BCC640817}">
      <dgm:prSet/>
      <dgm:spPr/>
      <dgm:t>
        <a:bodyPr/>
        <a:lstStyle/>
        <a:p>
          <a:endParaRPr lang="en-US">
            <a:solidFill>
              <a:srgbClr val="006DB7"/>
            </a:solidFill>
          </a:endParaRPr>
        </a:p>
      </dgm:t>
    </dgm:pt>
    <dgm:pt modelId="{FEF5885B-C981-4CE8-A3D5-6FF47FD7B9E9}">
      <dgm:prSet/>
      <dgm:spPr/>
      <dgm:t>
        <a:bodyPr/>
        <a:lstStyle/>
        <a:p>
          <a:r>
            <a:rPr lang="en-US">
              <a:solidFill>
                <a:srgbClr val="006DB7"/>
              </a:solidFill>
            </a:rPr>
            <a:t>[Organization/Jurisdiction]</a:t>
          </a:r>
        </a:p>
      </dgm:t>
    </dgm:pt>
    <dgm:pt modelId="{AB4208AE-E3AD-4E8F-9715-D089A3205DB6}" type="parTrans" cxnId="{B6230925-C8E6-4426-8C33-75E339E97C8E}">
      <dgm:prSet/>
      <dgm:spPr/>
      <dgm:t>
        <a:bodyPr/>
        <a:lstStyle/>
        <a:p>
          <a:endParaRPr lang="en-US">
            <a:solidFill>
              <a:srgbClr val="006DB7"/>
            </a:solidFill>
          </a:endParaRPr>
        </a:p>
      </dgm:t>
    </dgm:pt>
    <dgm:pt modelId="{0229950D-FD76-4502-80E2-81D014975204}" type="sibTrans" cxnId="{B6230925-C8E6-4426-8C33-75E339E97C8E}">
      <dgm:prSet/>
      <dgm:spPr/>
      <dgm:t>
        <a:bodyPr/>
        <a:lstStyle/>
        <a:p>
          <a:endParaRPr lang="en-US">
            <a:solidFill>
              <a:srgbClr val="006DB7"/>
            </a:solidFill>
          </a:endParaRPr>
        </a:p>
      </dgm:t>
    </dgm:pt>
    <dgm:pt modelId="{29ECA74D-7E6B-4B12-8BA8-1FFBDD5D4749}">
      <dgm:prSet/>
      <dgm:spPr/>
      <dgm:t>
        <a:bodyPr/>
        <a:lstStyle/>
        <a:p>
          <a:r>
            <a:rPr lang="en-US">
              <a:solidFill>
                <a:srgbClr val="006DB7"/>
              </a:solidFill>
            </a:rPr>
            <a:t>[Name]</a:t>
          </a:r>
        </a:p>
      </dgm:t>
    </dgm:pt>
    <dgm:pt modelId="{68B67E21-25B4-4E51-99D3-FF05474C6B3A}" type="parTrans" cxnId="{A0F4A14A-0E72-47E0-AC8D-0F0C94EDB084}">
      <dgm:prSet/>
      <dgm:spPr/>
      <dgm:t>
        <a:bodyPr/>
        <a:lstStyle/>
        <a:p>
          <a:endParaRPr lang="en-US">
            <a:solidFill>
              <a:srgbClr val="006DB7"/>
            </a:solidFill>
          </a:endParaRPr>
        </a:p>
      </dgm:t>
    </dgm:pt>
    <dgm:pt modelId="{687E724B-B6D3-4A40-8197-EDD1E5192E91}" type="sibTrans" cxnId="{A0F4A14A-0E72-47E0-AC8D-0F0C94EDB084}">
      <dgm:prSet/>
      <dgm:spPr/>
      <dgm:t>
        <a:bodyPr/>
        <a:lstStyle/>
        <a:p>
          <a:endParaRPr lang="en-US">
            <a:solidFill>
              <a:srgbClr val="006DB7"/>
            </a:solidFill>
          </a:endParaRPr>
        </a:p>
      </dgm:t>
    </dgm:pt>
    <dgm:pt modelId="{DE22A6C6-14B6-419D-852E-BF09FE71612F}">
      <dgm:prSet/>
      <dgm:spPr/>
      <dgm:t>
        <a:bodyPr/>
        <a:lstStyle/>
        <a:p>
          <a:r>
            <a:rPr lang="en-US">
              <a:solidFill>
                <a:srgbClr val="006DB7"/>
              </a:solidFill>
            </a:rPr>
            <a:t>[Title]</a:t>
          </a:r>
        </a:p>
      </dgm:t>
    </dgm:pt>
    <dgm:pt modelId="{BAA580D1-2C03-4D3C-8120-694C916087AE}" type="parTrans" cxnId="{08084B39-E93D-4492-B651-150642EA446D}">
      <dgm:prSet/>
      <dgm:spPr/>
      <dgm:t>
        <a:bodyPr/>
        <a:lstStyle/>
        <a:p>
          <a:endParaRPr lang="en-US">
            <a:solidFill>
              <a:srgbClr val="006DB7"/>
            </a:solidFill>
          </a:endParaRPr>
        </a:p>
      </dgm:t>
    </dgm:pt>
    <dgm:pt modelId="{CB5394DA-C452-4497-8BB6-F9F2FC28E541}" type="sibTrans" cxnId="{08084B39-E93D-4492-B651-150642EA446D}">
      <dgm:prSet/>
      <dgm:spPr/>
      <dgm:t>
        <a:bodyPr/>
        <a:lstStyle/>
        <a:p>
          <a:endParaRPr lang="en-US">
            <a:solidFill>
              <a:srgbClr val="006DB7"/>
            </a:solidFill>
          </a:endParaRPr>
        </a:p>
      </dgm:t>
    </dgm:pt>
    <dgm:pt modelId="{62716F73-17AB-4688-8D72-91D83E1B91B5}">
      <dgm:prSet/>
      <dgm:spPr/>
      <dgm:t>
        <a:bodyPr/>
        <a:lstStyle/>
        <a:p>
          <a:r>
            <a:rPr lang="en-US">
              <a:solidFill>
                <a:srgbClr val="006DB7"/>
              </a:solidFill>
            </a:rPr>
            <a:t>[Organization/Jurisdiction]</a:t>
          </a:r>
        </a:p>
      </dgm:t>
    </dgm:pt>
    <dgm:pt modelId="{592A4827-1860-46A4-96AF-70D11F93FCA6}" type="parTrans" cxnId="{6CDCBA05-5B8D-4479-8B75-7BE461979233}">
      <dgm:prSet/>
      <dgm:spPr/>
      <dgm:t>
        <a:bodyPr/>
        <a:lstStyle/>
        <a:p>
          <a:endParaRPr lang="en-US">
            <a:solidFill>
              <a:srgbClr val="006DB7"/>
            </a:solidFill>
          </a:endParaRPr>
        </a:p>
      </dgm:t>
    </dgm:pt>
    <dgm:pt modelId="{C24E9C2E-5354-4CA4-A9A2-BCCF4FA27307}" type="sibTrans" cxnId="{6CDCBA05-5B8D-4479-8B75-7BE461979233}">
      <dgm:prSet/>
      <dgm:spPr/>
      <dgm:t>
        <a:bodyPr/>
        <a:lstStyle/>
        <a:p>
          <a:endParaRPr lang="en-US">
            <a:solidFill>
              <a:srgbClr val="006DB7"/>
            </a:solidFill>
          </a:endParaRPr>
        </a:p>
      </dgm:t>
    </dgm:pt>
    <dgm:pt modelId="{C2F82C02-738D-403F-B403-DABD8684320B}" type="pres">
      <dgm:prSet presAssocID="{6C5C259F-C87D-435E-BC1D-DAF5DD2D65F9}" presName="vert0" presStyleCnt="0">
        <dgm:presLayoutVars>
          <dgm:dir/>
          <dgm:animOne val="branch"/>
          <dgm:animLvl val="lvl"/>
        </dgm:presLayoutVars>
      </dgm:prSet>
      <dgm:spPr/>
    </dgm:pt>
    <dgm:pt modelId="{E658E66E-B8B4-4B18-A676-6F8EAD89C719}" type="pres">
      <dgm:prSet presAssocID="{7754B681-3288-424C-8D60-2FF785B29BB5}" presName="thickLine" presStyleLbl="alignNode1" presStyleIdx="0" presStyleCnt="6"/>
      <dgm:spPr/>
    </dgm:pt>
    <dgm:pt modelId="{9BD2CD62-6620-4917-8C58-2D305B57785B}" type="pres">
      <dgm:prSet presAssocID="{7754B681-3288-424C-8D60-2FF785B29BB5}" presName="horz1" presStyleCnt="0"/>
      <dgm:spPr/>
    </dgm:pt>
    <dgm:pt modelId="{089076B6-3CD8-4A5D-9162-8EF36D1D2151}" type="pres">
      <dgm:prSet presAssocID="{7754B681-3288-424C-8D60-2FF785B29BB5}" presName="tx1" presStyleLbl="revTx" presStyleIdx="0" presStyleCnt="6"/>
      <dgm:spPr/>
    </dgm:pt>
    <dgm:pt modelId="{DB83739B-67EE-4E84-940C-0C8204270603}" type="pres">
      <dgm:prSet presAssocID="{7754B681-3288-424C-8D60-2FF785B29BB5}" presName="vert1" presStyleCnt="0"/>
      <dgm:spPr/>
    </dgm:pt>
    <dgm:pt modelId="{FC498063-581F-4789-8F6D-CB2E59EA8F0C}" type="pres">
      <dgm:prSet presAssocID="{260B05A3-FB4D-48A8-89C4-0DA0D45C6DC7}" presName="thickLine" presStyleLbl="alignNode1" presStyleIdx="1" presStyleCnt="6"/>
      <dgm:spPr/>
    </dgm:pt>
    <dgm:pt modelId="{5C8314DB-4FB4-4DFC-A08B-C14AD9185913}" type="pres">
      <dgm:prSet presAssocID="{260B05A3-FB4D-48A8-89C4-0DA0D45C6DC7}" presName="horz1" presStyleCnt="0"/>
      <dgm:spPr/>
    </dgm:pt>
    <dgm:pt modelId="{0D13BB2A-E907-4BAF-8126-8C3412A2BF04}" type="pres">
      <dgm:prSet presAssocID="{260B05A3-FB4D-48A8-89C4-0DA0D45C6DC7}" presName="tx1" presStyleLbl="revTx" presStyleIdx="1" presStyleCnt="6"/>
      <dgm:spPr/>
    </dgm:pt>
    <dgm:pt modelId="{6ECAD547-D6DF-4874-B39F-4D4D85214CD6}" type="pres">
      <dgm:prSet presAssocID="{260B05A3-FB4D-48A8-89C4-0DA0D45C6DC7}" presName="vert1" presStyleCnt="0"/>
      <dgm:spPr/>
    </dgm:pt>
    <dgm:pt modelId="{1AA8B6A3-E084-4BCD-B51B-9D4BFEDFF1BD}" type="pres">
      <dgm:prSet presAssocID="{FEF5885B-C981-4CE8-A3D5-6FF47FD7B9E9}" presName="thickLine" presStyleLbl="alignNode1" presStyleIdx="2" presStyleCnt="6"/>
      <dgm:spPr/>
    </dgm:pt>
    <dgm:pt modelId="{5F0105E9-2B2E-4714-BDA4-C8DBA4EE6C8B}" type="pres">
      <dgm:prSet presAssocID="{FEF5885B-C981-4CE8-A3D5-6FF47FD7B9E9}" presName="horz1" presStyleCnt="0"/>
      <dgm:spPr/>
    </dgm:pt>
    <dgm:pt modelId="{4B7C4302-71C8-40F8-A9E5-5E75C198CCB8}" type="pres">
      <dgm:prSet presAssocID="{FEF5885B-C981-4CE8-A3D5-6FF47FD7B9E9}" presName="tx1" presStyleLbl="revTx" presStyleIdx="2" presStyleCnt="6"/>
      <dgm:spPr/>
    </dgm:pt>
    <dgm:pt modelId="{5D90F12D-2C0B-4DB5-84E2-AB3CDAB9BE93}" type="pres">
      <dgm:prSet presAssocID="{FEF5885B-C981-4CE8-A3D5-6FF47FD7B9E9}" presName="vert1" presStyleCnt="0"/>
      <dgm:spPr/>
    </dgm:pt>
    <dgm:pt modelId="{8945270E-1802-4DCB-AE75-1539F31B2B06}" type="pres">
      <dgm:prSet presAssocID="{29ECA74D-7E6B-4B12-8BA8-1FFBDD5D4749}" presName="thickLine" presStyleLbl="alignNode1" presStyleIdx="3" presStyleCnt="6"/>
      <dgm:spPr/>
    </dgm:pt>
    <dgm:pt modelId="{83639F8F-11D6-4E64-A9D1-93A23EAA7CC0}" type="pres">
      <dgm:prSet presAssocID="{29ECA74D-7E6B-4B12-8BA8-1FFBDD5D4749}" presName="horz1" presStyleCnt="0"/>
      <dgm:spPr/>
    </dgm:pt>
    <dgm:pt modelId="{08667266-01FF-41DB-A4A9-EE2B4CAD25F5}" type="pres">
      <dgm:prSet presAssocID="{29ECA74D-7E6B-4B12-8BA8-1FFBDD5D4749}" presName="tx1" presStyleLbl="revTx" presStyleIdx="3" presStyleCnt="6"/>
      <dgm:spPr/>
    </dgm:pt>
    <dgm:pt modelId="{4C9DF4D4-9A0D-42F7-8DE6-DCE9E91F89B3}" type="pres">
      <dgm:prSet presAssocID="{29ECA74D-7E6B-4B12-8BA8-1FFBDD5D4749}" presName="vert1" presStyleCnt="0"/>
      <dgm:spPr/>
    </dgm:pt>
    <dgm:pt modelId="{A0923F2C-1C7D-4C09-BC6C-B08A419E3EB0}" type="pres">
      <dgm:prSet presAssocID="{DE22A6C6-14B6-419D-852E-BF09FE71612F}" presName="thickLine" presStyleLbl="alignNode1" presStyleIdx="4" presStyleCnt="6"/>
      <dgm:spPr/>
    </dgm:pt>
    <dgm:pt modelId="{4AF6612F-2460-4E11-B471-BE5508B663DE}" type="pres">
      <dgm:prSet presAssocID="{DE22A6C6-14B6-419D-852E-BF09FE71612F}" presName="horz1" presStyleCnt="0"/>
      <dgm:spPr/>
    </dgm:pt>
    <dgm:pt modelId="{7DD7B29E-EC36-4110-9E52-4A1170D5804A}" type="pres">
      <dgm:prSet presAssocID="{DE22A6C6-14B6-419D-852E-BF09FE71612F}" presName="tx1" presStyleLbl="revTx" presStyleIdx="4" presStyleCnt="6"/>
      <dgm:spPr/>
    </dgm:pt>
    <dgm:pt modelId="{B96959F6-BD4F-4DC3-96B1-B743F3B5754A}" type="pres">
      <dgm:prSet presAssocID="{DE22A6C6-14B6-419D-852E-BF09FE71612F}" presName="vert1" presStyleCnt="0"/>
      <dgm:spPr/>
    </dgm:pt>
    <dgm:pt modelId="{21EF625A-E8C2-47B1-B823-4B528176F761}" type="pres">
      <dgm:prSet presAssocID="{62716F73-17AB-4688-8D72-91D83E1B91B5}" presName="thickLine" presStyleLbl="alignNode1" presStyleIdx="5" presStyleCnt="6"/>
      <dgm:spPr/>
    </dgm:pt>
    <dgm:pt modelId="{CBE74966-AC8B-4544-B74E-42827421EA86}" type="pres">
      <dgm:prSet presAssocID="{62716F73-17AB-4688-8D72-91D83E1B91B5}" presName="horz1" presStyleCnt="0"/>
      <dgm:spPr/>
    </dgm:pt>
    <dgm:pt modelId="{0E5C45B8-48BD-4A44-812B-A2D7370F561D}" type="pres">
      <dgm:prSet presAssocID="{62716F73-17AB-4688-8D72-91D83E1B91B5}" presName="tx1" presStyleLbl="revTx" presStyleIdx="5" presStyleCnt="6"/>
      <dgm:spPr/>
    </dgm:pt>
    <dgm:pt modelId="{5A49950A-03EF-462A-B5D5-6282412A9B01}" type="pres">
      <dgm:prSet presAssocID="{62716F73-17AB-4688-8D72-91D83E1B91B5}" presName="vert1" presStyleCnt="0"/>
      <dgm:spPr/>
    </dgm:pt>
  </dgm:ptLst>
  <dgm:cxnLst>
    <dgm:cxn modelId="{6CDCBA05-5B8D-4479-8B75-7BE461979233}" srcId="{6C5C259F-C87D-435E-BC1D-DAF5DD2D65F9}" destId="{62716F73-17AB-4688-8D72-91D83E1B91B5}" srcOrd="5" destOrd="0" parTransId="{592A4827-1860-46A4-96AF-70D11F93FCA6}" sibTransId="{C24E9C2E-5354-4CA4-A9A2-BCCF4FA27307}"/>
    <dgm:cxn modelId="{19E0AA12-0B77-4A31-876D-8C15C1B31075}" type="presOf" srcId="{7754B681-3288-424C-8D60-2FF785B29BB5}" destId="{089076B6-3CD8-4A5D-9162-8EF36D1D2151}" srcOrd="0" destOrd="0" presId="urn:microsoft.com/office/officeart/2008/layout/LinedList"/>
    <dgm:cxn modelId="{B6230925-C8E6-4426-8C33-75E339E97C8E}" srcId="{6C5C259F-C87D-435E-BC1D-DAF5DD2D65F9}" destId="{FEF5885B-C981-4CE8-A3D5-6FF47FD7B9E9}" srcOrd="2" destOrd="0" parTransId="{AB4208AE-E3AD-4E8F-9715-D089A3205DB6}" sibTransId="{0229950D-FD76-4502-80E2-81D014975204}"/>
    <dgm:cxn modelId="{08084B39-E93D-4492-B651-150642EA446D}" srcId="{6C5C259F-C87D-435E-BC1D-DAF5DD2D65F9}" destId="{DE22A6C6-14B6-419D-852E-BF09FE71612F}" srcOrd="4" destOrd="0" parTransId="{BAA580D1-2C03-4D3C-8120-694C916087AE}" sibTransId="{CB5394DA-C452-4497-8BB6-F9F2FC28E541}"/>
    <dgm:cxn modelId="{A0F4A14A-0E72-47E0-AC8D-0F0C94EDB084}" srcId="{6C5C259F-C87D-435E-BC1D-DAF5DD2D65F9}" destId="{29ECA74D-7E6B-4B12-8BA8-1FFBDD5D4749}" srcOrd="3" destOrd="0" parTransId="{68B67E21-25B4-4E51-99D3-FF05474C6B3A}" sibTransId="{687E724B-B6D3-4A40-8197-EDD1E5192E91}"/>
    <dgm:cxn modelId="{197D9554-1A4F-490E-A234-8E0E6340E5E5}" type="presOf" srcId="{260B05A3-FB4D-48A8-89C4-0DA0D45C6DC7}" destId="{0D13BB2A-E907-4BAF-8126-8C3412A2BF04}" srcOrd="0" destOrd="0" presId="urn:microsoft.com/office/officeart/2008/layout/LinedList"/>
    <dgm:cxn modelId="{A24CEC7B-A90C-4823-8BDD-0A0BCC640817}" srcId="{6C5C259F-C87D-435E-BC1D-DAF5DD2D65F9}" destId="{260B05A3-FB4D-48A8-89C4-0DA0D45C6DC7}" srcOrd="1" destOrd="0" parTransId="{C7C229B9-665F-496D-9CA0-B8210D470223}" sibTransId="{6E18981B-1289-4F57-A7B9-F0EA3494E2C2}"/>
    <dgm:cxn modelId="{E971AF89-6161-495E-9E4C-28E9C2902FC3}" srcId="{6C5C259F-C87D-435E-BC1D-DAF5DD2D65F9}" destId="{7754B681-3288-424C-8D60-2FF785B29BB5}" srcOrd="0" destOrd="0" parTransId="{F1A673FB-9F95-4E6C-8677-5E3E28C9C08F}" sibTransId="{8E9A80F6-4998-410C-A568-959213FDD365}"/>
    <dgm:cxn modelId="{FBC4FF98-5060-4664-AE47-81781933369B}" type="presOf" srcId="{DE22A6C6-14B6-419D-852E-BF09FE71612F}" destId="{7DD7B29E-EC36-4110-9E52-4A1170D5804A}" srcOrd="0" destOrd="0" presId="urn:microsoft.com/office/officeart/2008/layout/LinedList"/>
    <dgm:cxn modelId="{E00BAB9B-B966-4AFD-95C8-6EB794E4D12A}" type="presOf" srcId="{29ECA74D-7E6B-4B12-8BA8-1FFBDD5D4749}" destId="{08667266-01FF-41DB-A4A9-EE2B4CAD25F5}" srcOrd="0" destOrd="0" presId="urn:microsoft.com/office/officeart/2008/layout/LinedList"/>
    <dgm:cxn modelId="{5A41B9A4-F46E-4807-B550-402E34AEB9F4}" type="presOf" srcId="{62716F73-17AB-4688-8D72-91D83E1B91B5}" destId="{0E5C45B8-48BD-4A44-812B-A2D7370F561D}" srcOrd="0" destOrd="0" presId="urn:microsoft.com/office/officeart/2008/layout/LinedList"/>
    <dgm:cxn modelId="{29B8E0E4-D592-4B28-A6D5-9EFBA7AB9B56}" type="presOf" srcId="{6C5C259F-C87D-435E-BC1D-DAF5DD2D65F9}" destId="{C2F82C02-738D-403F-B403-DABD8684320B}" srcOrd="0" destOrd="0" presId="urn:microsoft.com/office/officeart/2008/layout/LinedList"/>
    <dgm:cxn modelId="{F1EBB0F4-09DC-41F7-ACD5-AD75D5FDBE45}" type="presOf" srcId="{FEF5885B-C981-4CE8-A3D5-6FF47FD7B9E9}" destId="{4B7C4302-71C8-40F8-A9E5-5E75C198CCB8}" srcOrd="0" destOrd="0" presId="urn:microsoft.com/office/officeart/2008/layout/LinedList"/>
    <dgm:cxn modelId="{DE2855A7-EED1-4789-BD0D-E7507234C150}" type="presParOf" srcId="{C2F82C02-738D-403F-B403-DABD8684320B}" destId="{E658E66E-B8B4-4B18-A676-6F8EAD89C719}" srcOrd="0" destOrd="0" presId="urn:microsoft.com/office/officeart/2008/layout/LinedList"/>
    <dgm:cxn modelId="{77DF07F8-F9D9-4781-B05C-E95FFD647FBC}" type="presParOf" srcId="{C2F82C02-738D-403F-B403-DABD8684320B}" destId="{9BD2CD62-6620-4917-8C58-2D305B57785B}" srcOrd="1" destOrd="0" presId="urn:microsoft.com/office/officeart/2008/layout/LinedList"/>
    <dgm:cxn modelId="{466BD749-6972-4351-9A67-C2D10B9C4204}" type="presParOf" srcId="{9BD2CD62-6620-4917-8C58-2D305B57785B}" destId="{089076B6-3CD8-4A5D-9162-8EF36D1D2151}" srcOrd="0" destOrd="0" presId="urn:microsoft.com/office/officeart/2008/layout/LinedList"/>
    <dgm:cxn modelId="{1E02A6F7-DEF1-42A2-B811-A892D91654D6}" type="presParOf" srcId="{9BD2CD62-6620-4917-8C58-2D305B57785B}" destId="{DB83739B-67EE-4E84-940C-0C8204270603}" srcOrd="1" destOrd="0" presId="urn:microsoft.com/office/officeart/2008/layout/LinedList"/>
    <dgm:cxn modelId="{C3CA3D6E-C717-4AA3-BA9B-6C2C635E3E8D}" type="presParOf" srcId="{C2F82C02-738D-403F-B403-DABD8684320B}" destId="{FC498063-581F-4789-8F6D-CB2E59EA8F0C}" srcOrd="2" destOrd="0" presId="urn:microsoft.com/office/officeart/2008/layout/LinedList"/>
    <dgm:cxn modelId="{8BF5B536-C05A-4725-9A6D-04BBB7CCF7F9}" type="presParOf" srcId="{C2F82C02-738D-403F-B403-DABD8684320B}" destId="{5C8314DB-4FB4-4DFC-A08B-C14AD9185913}" srcOrd="3" destOrd="0" presId="urn:microsoft.com/office/officeart/2008/layout/LinedList"/>
    <dgm:cxn modelId="{F57DB722-7877-42C1-ADEE-4CC1519071E5}" type="presParOf" srcId="{5C8314DB-4FB4-4DFC-A08B-C14AD9185913}" destId="{0D13BB2A-E907-4BAF-8126-8C3412A2BF04}" srcOrd="0" destOrd="0" presId="urn:microsoft.com/office/officeart/2008/layout/LinedList"/>
    <dgm:cxn modelId="{0C53AE99-8DA1-47EE-B464-50B0C8CB99AB}" type="presParOf" srcId="{5C8314DB-4FB4-4DFC-A08B-C14AD9185913}" destId="{6ECAD547-D6DF-4874-B39F-4D4D85214CD6}" srcOrd="1" destOrd="0" presId="urn:microsoft.com/office/officeart/2008/layout/LinedList"/>
    <dgm:cxn modelId="{27F694ED-7614-404D-BC16-9B71E1009638}" type="presParOf" srcId="{C2F82C02-738D-403F-B403-DABD8684320B}" destId="{1AA8B6A3-E084-4BCD-B51B-9D4BFEDFF1BD}" srcOrd="4" destOrd="0" presId="urn:microsoft.com/office/officeart/2008/layout/LinedList"/>
    <dgm:cxn modelId="{BEEDF5F0-CE65-4262-BEC1-DB2439D9DA25}" type="presParOf" srcId="{C2F82C02-738D-403F-B403-DABD8684320B}" destId="{5F0105E9-2B2E-4714-BDA4-C8DBA4EE6C8B}" srcOrd="5" destOrd="0" presId="urn:microsoft.com/office/officeart/2008/layout/LinedList"/>
    <dgm:cxn modelId="{EE1F34E5-5551-4926-A407-F0FB6B2DA3F1}" type="presParOf" srcId="{5F0105E9-2B2E-4714-BDA4-C8DBA4EE6C8B}" destId="{4B7C4302-71C8-40F8-A9E5-5E75C198CCB8}" srcOrd="0" destOrd="0" presId="urn:microsoft.com/office/officeart/2008/layout/LinedList"/>
    <dgm:cxn modelId="{9602B4CD-9088-4AFC-AB41-DBB2349C7604}" type="presParOf" srcId="{5F0105E9-2B2E-4714-BDA4-C8DBA4EE6C8B}" destId="{5D90F12D-2C0B-4DB5-84E2-AB3CDAB9BE93}" srcOrd="1" destOrd="0" presId="urn:microsoft.com/office/officeart/2008/layout/LinedList"/>
    <dgm:cxn modelId="{829DF460-0FA5-48D0-9267-FFAC8E102A22}" type="presParOf" srcId="{C2F82C02-738D-403F-B403-DABD8684320B}" destId="{8945270E-1802-4DCB-AE75-1539F31B2B06}" srcOrd="6" destOrd="0" presId="urn:microsoft.com/office/officeart/2008/layout/LinedList"/>
    <dgm:cxn modelId="{EA11F8E8-1F62-43D0-88CF-4D379CBAE91E}" type="presParOf" srcId="{C2F82C02-738D-403F-B403-DABD8684320B}" destId="{83639F8F-11D6-4E64-A9D1-93A23EAA7CC0}" srcOrd="7" destOrd="0" presId="urn:microsoft.com/office/officeart/2008/layout/LinedList"/>
    <dgm:cxn modelId="{298FBD32-81D9-471E-8C68-F04478C4FA09}" type="presParOf" srcId="{83639F8F-11D6-4E64-A9D1-93A23EAA7CC0}" destId="{08667266-01FF-41DB-A4A9-EE2B4CAD25F5}" srcOrd="0" destOrd="0" presId="urn:microsoft.com/office/officeart/2008/layout/LinedList"/>
    <dgm:cxn modelId="{57CDF0D7-17A6-4E95-BCFA-550E4A413FED}" type="presParOf" srcId="{83639F8F-11D6-4E64-A9D1-93A23EAA7CC0}" destId="{4C9DF4D4-9A0D-42F7-8DE6-DCE9E91F89B3}" srcOrd="1" destOrd="0" presId="urn:microsoft.com/office/officeart/2008/layout/LinedList"/>
    <dgm:cxn modelId="{42E0FFB0-43FC-4C8D-9B6C-A92367A65850}" type="presParOf" srcId="{C2F82C02-738D-403F-B403-DABD8684320B}" destId="{A0923F2C-1C7D-4C09-BC6C-B08A419E3EB0}" srcOrd="8" destOrd="0" presId="urn:microsoft.com/office/officeart/2008/layout/LinedList"/>
    <dgm:cxn modelId="{EDC770E7-263D-419A-9F6D-7DD57C2025CA}" type="presParOf" srcId="{C2F82C02-738D-403F-B403-DABD8684320B}" destId="{4AF6612F-2460-4E11-B471-BE5508B663DE}" srcOrd="9" destOrd="0" presId="urn:microsoft.com/office/officeart/2008/layout/LinedList"/>
    <dgm:cxn modelId="{381EFD3F-0334-4728-987D-1D44D4EA2E8B}" type="presParOf" srcId="{4AF6612F-2460-4E11-B471-BE5508B663DE}" destId="{7DD7B29E-EC36-4110-9E52-4A1170D5804A}" srcOrd="0" destOrd="0" presId="urn:microsoft.com/office/officeart/2008/layout/LinedList"/>
    <dgm:cxn modelId="{B8CE2A7E-E395-4B0B-A61A-9EB2B241D953}" type="presParOf" srcId="{4AF6612F-2460-4E11-B471-BE5508B663DE}" destId="{B96959F6-BD4F-4DC3-96B1-B743F3B5754A}" srcOrd="1" destOrd="0" presId="urn:microsoft.com/office/officeart/2008/layout/LinedList"/>
    <dgm:cxn modelId="{59451210-B44D-4732-A614-DF5E2F9451AE}" type="presParOf" srcId="{C2F82C02-738D-403F-B403-DABD8684320B}" destId="{21EF625A-E8C2-47B1-B823-4B528176F761}" srcOrd="10" destOrd="0" presId="urn:microsoft.com/office/officeart/2008/layout/LinedList"/>
    <dgm:cxn modelId="{5906EFDE-8DD5-45EE-8858-C64DED593E8B}" type="presParOf" srcId="{C2F82C02-738D-403F-B403-DABD8684320B}" destId="{CBE74966-AC8B-4544-B74E-42827421EA86}" srcOrd="11" destOrd="0" presId="urn:microsoft.com/office/officeart/2008/layout/LinedList"/>
    <dgm:cxn modelId="{39A25248-9B84-427A-984A-06BDFA6FCD94}" type="presParOf" srcId="{CBE74966-AC8B-4544-B74E-42827421EA86}" destId="{0E5C45B8-48BD-4A44-812B-A2D7370F561D}" srcOrd="0" destOrd="0" presId="urn:microsoft.com/office/officeart/2008/layout/LinedList"/>
    <dgm:cxn modelId="{E136D9B0-EE05-4919-87C3-F1C74C4E2673}" type="presParOf" srcId="{CBE74966-AC8B-4544-B74E-42827421EA86}" destId="{5A49950A-03EF-462A-B5D5-6282412A9B0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8E66E-B8B4-4B18-A676-6F8EAD89C719}">
      <dsp:nvSpPr>
        <dsp:cNvPr id="0" name=""/>
        <dsp:cNvSpPr/>
      </dsp:nvSpPr>
      <dsp:spPr>
        <a:xfrm>
          <a:off x="0" y="184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9076B6-3CD8-4A5D-9162-8EF36D1D2151}">
      <dsp:nvSpPr>
        <dsp:cNvPr id="0" name=""/>
        <dsp:cNvSpPr/>
      </dsp:nvSpPr>
      <dsp:spPr>
        <a:xfrm>
          <a:off x="0" y="184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[Name]</a:t>
          </a:r>
        </a:p>
      </dsp:txBody>
      <dsp:txXfrm>
        <a:off x="0" y="1844"/>
        <a:ext cx="9863013" cy="628815"/>
      </dsp:txXfrm>
    </dsp:sp>
    <dsp:sp modelId="{FC498063-581F-4789-8F6D-CB2E59EA8F0C}">
      <dsp:nvSpPr>
        <dsp:cNvPr id="0" name=""/>
        <dsp:cNvSpPr/>
      </dsp:nvSpPr>
      <dsp:spPr>
        <a:xfrm>
          <a:off x="0" y="63065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13BB2A-E907-4BAF-8126-8C3412A2BF04}">
      <dsp:nvSpPr>
        <dsp:cNvPr id="0" name=""/>
        <dsp:cNvSpPr/>
      </dsp:nvSpPr>
      <dsp:spPr>
        <a:xfrm>
          <a:off x="0" y="63065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solidFill>
                <a:srgbClr val="006DB7"/>
              </a:solidFill>
            </a:rPr>
            <a:t>[Title]</a:t>
          </a:r>
        </a:p>
      </dsp:txBody>
      <dsp:txXfrm>
        <a:off x="0" y="630659"/>
        <a:ext cx="9863013" cy="628815"/>
      </dsp:txXfrm>
    </dsp:sp>
    <dsp:sp modelId="{1AA8B6A3-E084-4BCD-B51B-9D4BFEDFF1BD}">
      <dsp:nvSpPr>
        <dsp:cNvPr id="0" name=""/>
        <dsp:cNvSpPr/>
      </dsp:nvSpPr>
      <dsp:spPr>
        <a:xfrm>
          <a:off x="0" y="125947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7C4302-71C8-40F8-A9E5-5E75C198CCB8}">
      <dsp:nvSpPr>
        <dsp:cNvPr id="0" name=""/>
        <dsp:cNvSpPr/>
      </dsp:nvSpPr>
      <dsp:spPr>
        <a:xfrm>
          <a:off x="0" y="125947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solidFill>
                <a:srgbClr val="006DB7"/>
              </a:solidFill>
            </a:rPr>
            <a:t>[Organization/Jurisdiction]</a:t>
          </a:r>
        </a:p>
      </dsp:txBody>
      <dsp:txXfrm>
        <a:off x="0" y="1259474"/>
        <a:ext cx="9863013" cy="628815"/>
      </dsp:txXfrm>
    </dsp:sp>
    <dsp:sp modelId="{8945270E-1802-4DCB-AE75-1539F31B2B06}">
      <dsp:nvSpPr>
        <dsp:cNvPr id="0" name=""/>
        <dsp:cNvSpPr/>
      </dsp:nvSpPr>
      <dsp:spPr>
        <a:xfrm>
          <a:off x="0" y="188828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667266-01FF-41DB-A4A9-EE2B4CAD25F5}">
      <dsp:nvSpPr>
        <dsp:cNvPr id="0" name=""/>
        <dsp:cNvSpPr/>
      </dsp:nvSpPr>
      <dsp:spPr>
        <a:xfrm>
          <a:off x="0" y="188828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solidFill>
                <a:srgbClr val="006DB7"/>
              </a:solidFill>
            </a:rPr>
            <a:t>[Name]</a:t>
          </a:r>
        </a:p>
      </dsp:txBody>
      <dsp:txXfrm>
        <a:off x="0" y="1888289"/>
        <a:ext cx="9863013" cy="628815"/>
      </dsp:txXfrm>
    </dsp:sp>
    <dsp:sp modelId="{A0923F2C-1C7D-4C09-BC6C-B08A419E3EB0}">
      <dsp:nvSpPr>
        <dsp:cNvPr id="0" name=""/>
        <dsp:cNvSpPr/>
      </dsp:nvSpPr>
      <dsp:spPr>
        <a:xfrm>
          <a:off x="0" y="251710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D7B29E-EC36-4110-9E52-4A1170D5804A}">
      <dsp:nvSpPr>
        <dsp:cNvPr id="0" name=""/>
        <dsp:cNvSpPr/>
      </dsp:nvSpPr>
      <dsp:spPr>
        <a:xfrm>
          <a:off x="0" y="251710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solidFill>
                <a:srgbClr val="006DB7"/>
              </a:solidFill>
            </a:rPr>
            <a:t>[Title]</a:t>
          </a:r>
        </a:p>
      </dsp:txBody>
      <dsp:txXfrm>
        <a:off x="0" y="2517104"/>
        <a:ext cx="9863013" cy="628815"/>
      </dsp:txXfrm>
    </dsp:sp>
    <dsp:sp modelId="{21EF625A-E8C2-47B1-B823-4B528176F761}">
      <dsp:nvSpPr>
        <dsp:cNvPr id="0" name=""/>
        <dsp:cNvSpPr/>
      </dsp:nvSpPr>
      <dsp:spPr>
        <a:xfrm>
          <a:off x="0" y="314591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5C45B8-48BD-4A44-812B-A2D7370F561D}">
      <dsp:nvSpPr>
        <dsp:cNvPr id="0" name=""/>
        <dsp:cNvSpPr/>
      </dsp:nvSpPr>
      <dsp:spPr>
        <a:xfrm>
          <a:off x="0" y="314591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solidFill>
                <a:srgbClr val="006DB7"/>
              </a:solidFill>
            </a:rPr>
            <a:t>[Organization/Jurisdiction]</a:t>
          </a:r>
        </a:p>
      </dsp:txBody>
      <dsp:txXfrm>
        <a:off x="0" y="3145919"/>
        <a:ext cx="9863013" cy="62881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11/4/2024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11/4/2024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284163"/>
            <a:ext cx="8956675" cy="5038725"/>
          </a:xfrm>
          <a:prstGeom prst="rect">
            <a:avLst/>
          </a:prstGeom>
          <a:noFill/>
          <a:ln w="12700">
            <a:solidFill>
              <a:prstClr val="black"/>
            </a:solidFill>
          </a:ln>
        </p:spPr>
      </p:sp>
      <p:sp>
        <p:nvSpPr>
          <p:cNvPr id="3" name="Notes Placeholder 2"/>
          <p:cNvSpPr>
            <a:spLocks noGrp="1"/>
          </p:cNvSpPr>
          <p:nvPr>
            <p:ph type="body" idx="1"/>
          </p:nvPr>
        </p:nvSpPr>
        <p:spPr>
          <a:xfrm>
            <a:off x="355600" y="5495544"/>
            <a:ext cx="8880475" cy="1536192"/>
          </a:xfrm>
          <a:prstGeom prst="rect">
            <a:avLst/>
          </a:prstGeom>
        </p:spPr>
        <p:txBody>
          <a:bodyPr lIns="94668" tIns="47334" rIns="94668" bIns="47334"/>
          <a:lstStyle/>
          <a:p>
            <a:endParaRPr lang="en-US"/>
          </a:p>
        </p:txBody>
      </p:sp>
    </p:spTree>
    <p:extLst>
      <p:ext uri="{BB962C8B-B14F-4D97-AF65-F5344CB8AC3E}">
        <p14:creationId xmlns:p14="http://schemas.microsoft.com/office/powerpoint/2010/main" val="1888814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Provision for Response Cont’d:</a:t>
            </a:r>
          </a:p>
          <a:p>
            <a:pPr marL="628650" lvl="1" indent="-171450">
              <a:buFont typeface="Arial" panose="020B0604020202020204" pitchFamily="34" charset="0"/>
              <a:buChar char="•"/>
            </a:pPr>
            <a:r>
              <a:rPr lang="en-US" dirty="0"/>
              <a:t>It can be helpful to train frequently on downtime forms. Frequently, staff know where a binder may be with downtime documents but are not well versed in their use.</a:t>
            </a:r>
          </a:p>
          <a:p>
            <a:pPr marL="628650" lvl="1" indent="-171450">
              <a:buFont typeface="Arial" panose="020B0604020202020204" pitchFamily="34" charset="0"/>
              <a:buChar char="•"/>
            </a:pPr>
            <a:r>
              <a:rPr lang="en-US" dirty="0"/>
              <a:t>Consider monthly or quarterly downloads of a resident’s chart with updates when any big updates occur in the care plan. This will help you start from somewhere if the EMR becomes inoperable. If you don’t have any chart backups, consider having staff jot down from knowledge or questioning the residents about frequent medications, allergies, food intolerances. This will help with avoiding issues in care during the emergency. </a:t>
            </a:r>
          </a:p>
          <a:p>
            <a:pPr marL="628650" lvl="1" indent="-171450">
              <a:buFont typeface="Arial" panose="020B0604020202020204" pitchFamily="34" charset="0"/>
              <a:buChar char="•"/>
            </a:pPr>
            <a:r>
              <a:rPr lang="en-US" dirty="0"/>
              <a:t>Back up methods would include alternative cell service, satellite internet and/or phone, radio communications, paging systems, etc. </a:t>
            </a:r>
          </a:p>
          <a:p>
            <a:pPr marL="628650" lvl="1" indent="-171450">
              <a:buFont typeface="Arial" panose="020B0604020202020204" pitchFamily="34" charset="0"/>
              <a:buChar char="•"/>
            </a:pPr>
            <a:r>
              <a:rPr lang="en-US" dirty="0"/>
              <a:t>It would be a good idea to establish an initial plan should residents need to be transferred out. Consider trying to establish contact with local facilities or family members in case residents need to be reverse triaged. By establishing bed availability now, you’ll save time later if needed. </a:t>
            </a:r>
          </a:p>
        </p:txBody>
      </p:sp>
      <p:sp>
        <p:nvSpPr>
          <p:cNvPr id="4" name="Slide Number Placeholder 3"/>
          <p:cNvSpPr>
            <a:spLocks noGrp="1"/>
          </p:cNvSpPr>
          <p:nvPr>
            <p:ph type="sldNum" sz="quarter" idx="5"/>
          </p:nvPr>
        </p:nvSpPr>
        <p:spPr/>
        <p:txBody>
          <a:bodyPr/>
          <a:lstStyle/>
          <a:p>
            <a:fld id="{4BAF53EF-993C-FF42-8B62-CEF57763A78D}" type="slidenum">
              <a:rPr lang="en-US" smtClean="0"/>
              <a:t>13</a:t>
            </a:fld>
            <a:endParaRPr lang="en-US"/>
          </a:p>
        </p:txBody>
      </p:sp>
    </p:spTree>
    <p:extLst>
      <p:ext uri="{BB962C8B-B14F-4D97-AF65-F5344CB8AC3E}">
        <p14:creationId xmlns:p14="http://schemas.microsoft.com/office/powerpoint/2010/main" val="1692936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Communications:</a:t>
            </a:r>
          </a:p>
          <a:p>
            <a:pPr marL="628650" lvl="1" indent="-171450">
              <a:buFont typeface="Arial" panose="020B0604020202020204" pitchFamily="34" charset="0"/>
              <a:buChar char="•"/>
            </a:pPr>
            <a:r>
              <a:rPr lang="en-US" dirty="0"/>
              <a:t>Suggestion would be to notify local emergency management (during this kind of event they are typically working to systemically assist facilities), your regional healthcare coalition, corporate entity, public safety, etc. If conventional methods of communication are not operational, consider sending someone to the closest 911 center. 911 dispatch centers can act as a hub of information during disaster times and are often closely associated with local emergency management teams. </a:t>
            </a:r>
          </a:p>
          <a:p>
            <a:pPr marL="628650" lvl="1" indent="-171450">
              <a:buFont typeface="Arial" panose="020B0604020202020204" pitchFamily="34" charset="0"/>
              <a:buChar char="•"/>
            </a:pPr>
            <a:r>
              <a:rPr lang="en-US" dirty="0"/>
              <a:t>If outgoing communication methods are not possible, prepare for incoming informational requests. It may be prudent to assign a room in the building for family/media briefings. In addition, assign a Public Information Officer would help a lot to streamline messaging. </a:t>
            </a:r>
          </a:p>
          <a:p>
            <a:pPr marL="0" lvl="0" indent="0">
              <a:buFont typeface="Arial" panose="020B0604020202020204" pitchFamily="34" charset="0"/>
              <a:buNone/>
            </a:pPr>
            <a:r>
              <a:rPr lang="en-US" dirty="0"/>
              <a:t>4.0 Security for the Facility: Consider that if internet is not operational, your security systems may not be as well. You may need to consider ways to maintain resident, staff, and building security. </a:t>
            </a:r>
          </a:p>
          <a:p>
            <a:pPr marL="0" lvl="0" indent="0">
              <a:buFont typeface="Arial" panose="020B0604020202020204" pitchFamily="34" charset="0"/>
              <a:buNone/>
            </a:pPr>
            <a:r>
              <a:rPr lang="en-US" dirty="0"/>
              <a:t>5.0 Most regulations and recommendations are to have a 96 hour capacity for your generator. If this is not possible, having contracts in place for fuel delivery will alleviate the stress of reaching out to vendors during an emergency. </a:t>
            </a:r>
          </a:p>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14</a:t>
            </a:fld>
            <a:endParaRPr lang="en-US"/>
          </a:p>
        </p:txBody>
      </p:sp>
    </p:spTree>
    <p:extLst>
      <p:ext uri="{BB962C8B-B14F-4D97-AF65-F5344CB8AC3E}">
        <p14:creationId xmlns:p14="http://schemas.microsoft.com/office/powerpoint/2010/main" val="1928548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793427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193035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Potential first steps might be, knowing that this might be a prolonged incident: </a:t>
            </a:r>
          </a:p>
          <a:p>
            <a:pPr marL="171450" indent="-171450">
              <a:buFont typeface="Arial" panose="020B0604020202020204" pitchFamily="34" charset="0"/>
              <a:buChar char="•"/>
            </a:pPr>
            <a:r>
              <a:rPr lang="en-US" dirty="0"/>
              <a:t>Establish ICS positions such as an Incident Commander, Operations Chief, and Logistics Chief. </a:t>
            </a:r>
          </a:p>
          <a:p>
            <a:pPr marL="171450" indent="-171450">
              <a:buFont typeface="Arial" panose="020B0604020202020204" pitchFamily="34" charset="0"/>
              <a:buChar char="•"/>
            </a:pPr>
            <a:r>
              <a:rPr lang="en-US" dirty="0"/>
              <a:t>Create positions under them for efficiency and accountability. </a:t>
            </a:r>
          </a:p>
          <a:p>
            <a:pPr marL="171450" indent="-171450">
              <a:buFont typeface="Arial" panose="020B0604020202020204" pitchFamily="34" charset="0"/>
              <a:buChar char="•"/>
            </a:pPr>
            <a:r>
              <a:rPr lang="en-US" dirty="0"/>
              <a:t>Confirm items needed for the next couple days. You should make contact to outside entities, fuel up the generator and notify your vendor of your needs, shore up water, food, and medication supplies, look through your census and determine if anyone can be sent home safely to family members or friends. </a:t>
            </a:r>
          </a:p>
          <a:p>
            <a:pPr marL="228600" indent="-228600">
              <a:buFont typeface="Arial" panose="020B0604020202020204" pitchFamily="34" charset="0"/>
              <a:buAutoNum type="arabicPeriod" startAt="2"/>
            </a:pPr>
            <a:r>
              <a:rPr lang="en-US" dirty="0"/>
              <a:t>Suggested positions would be the Incident Commander, Operations Chief, Logistics Chief. In addition, it would be prudent to bring in the medical director if possible. A Public Information Officer (PIO) would be helpful to establish and maintain communication and image through the Incident. You can also fill positions under the chief positions to help segment work and increase accountability. An example would be someone to focus on resident placement logistics. </a:t>
            </a:r>
          </a:p>
          <a:p>
            <a:pPr marL="228600" indent="-228600">
              <a:buFont typeface="Arial" panose="020B0604020202020204" pitchFamily="34" charset="0"/>
              <a:buAutoNum type="arabicPeriod" startAt="2"/>
            </a:pPr>
            <a:r>
              <a:rPr lang="en-US" dirty="0"/>
              <a:t>Provision for Communications:</a:t>
            </a:r>
          </a:p>
          <a:p>
            <a:pPr marL="685800" lvl="1" indent="-228600">
              <a:buFont typeface="Arial" panose="020B0604020202020204" pitchFamily="34" charset="0"/>
              <a:buChar char="•"/>
            </a:pPr>
            <a:r>
              <a:rPr lang="en-US" dirty="0"/>
              <a:t>Examples would be satellite internet/phones, radios</a:t>
            </a:r>
          </a:p>
          <a:p>
            <a:pPr marL="685800" lvl="1" indent="-228600">
              <a:buFont typeface="Arial" panose="020B0604020202020204" pitchFamily="34" charset="0"/>
              <a:buChar char="•"/>
            </a:pPr>
            <a:r>
              <a:rPr lang="en-US" dirty="0"/>
              <a:t>Highly recommend establishing a relationship with your local amateur radio group. They can be invaluable in situations where conventional communication methods fail.</a:t>
            </a:r>
          </a:p>
          <a:p>
            <a:pPr marL="457200" lvl="1" indent="0">
              <a:buFont typeface="Arial" panose="020B0604020202020204" pitchFamily="34" charset="0"/>
              <a:buNone/>
            </a:pPr>
            <a:endParaRPr lang="en-US" dirty="0"/>
          </a:p>
          <a:p>
            <a:pPr marL="685800" lvl="1" indent="-22860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19</a:t>
            </a:fld>
            <a:endParaRPr lang="en-US"/>
          </a:p>
        </p:txBody>
      </p:sp>
    </p:spTree>
    <p:extLst>
      <p:ext uri="{BB962C8B-B14F-4D97-AF65-F5344CB8AC3E}">
        <p14:creationId xmlns:p14="http://schemas.microsoft.com/office/powerpoint/2010/main" val="2167953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Provision for Communications Cont’d:</a:t>
            </a:r>
          </a:p>
          <a:p>
            <a:pPr marL="285750" indent="-285750" rtl="0" fontAlgn="base">
              <a:spcBef>
                <a:spcPts val="120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The plan should incorporate various communication channels such as phone calls, text messaging, email, and social media, to ensure the message reaches all parties, regardless of technological preferences or limitations. Specific staff members, often those trained in crisis communication, should be assigned to handle outreach. For broader emergencies, some facilities may use automated messaging systems to provide timely updates to large groups.  Regular, pre-scheduled updates (daily or as new information becomes available) should be part of the plan, ensuring that family members and staff feel informed and reassured. Facilities may need translation services or bilingual staff available to ensure information is communicated effectively to non-English speaking family members.</a:t>
            </a:r>
          </a:p>
          <a:p>
            <a:pPr marL="285750" marR="0" lvl="0" indent="-285750" algn="l" defTabSz="457200" rtl="0" eaLnBrk="1" fontAlgn="base" latinLnBrk="0" hangingPunct="1">
              <a:lnSpc>
                <a:spcPct val="100000"/>
              </a:lnSpc>
              <a:spcBef>
                <a:spcPts val="1200"/>
              </a:spcBef>
              <a:spcAft>
                <a:spcPts val="0"/>
              </a:spcAft>
              <a:buClrTx/>
              <a:buSzTx/>
              <a:buFont typeface="Arial" panose="020B0604020202020204" pitchFamily="34" charset="0"/>
              <a:buChar char="•"/>
              <a:tabLst/>
              <a:defRPr/>
            </a:pPr>
            <a:r>
              <a:rPr lang="en-US" sz="1800" b="0" i="0" u="none" strike="noStrike" dirty="0">
                <a:solidFill>
                  <a:srgbClr val="000000"/>
                </a:solidFill>
                <a:effectLst/>
                <a:latin typeface="Arial" panose="020B0604020202020204" pitchFamily="34" charset="0"/>
              </a:rPr>
              <a:t>Many long-term care facilities utilize standardized forms that detail resident care plans, medication lists, and other essential information. A physical copy should always be available as a backup to an electronic medical record (EMR) system. Designate a staff member to communicate directly with the receiving facility. They should relay all pertinent resident details over the phone or via other communication methods, especially if the EMR is unavailable. In the absence of electronic access, facilities can prepare “go bags” or “transfer packets” containing physical copies of the resident’s most recent care plans, medication lists, allergies, and emergency contacts. These packets can travel with the resident to the new facility, ensuring continuity of care.</a:t>
            </a:r>
          </a:p>
          <a:p>
            <a:pPr marL="0" marR="0" lvl="0" indent="0" algn="l" defTabSz="457200" rtl="0" eaLnBrk="1" fontAlgn="base" latinLnBrk="0" hangingPunct="1">
              <a:lnSpc>
                <a:spcPct val="100000"/>
              </a:lnSpc>
              <a:spcBef>
                <a:spcPts val="1200"/>
              </a:spcBef>
              <a:spcAft>
                <a:spcPts val="0"/>
              </a:spcAft>
              <a:buClrTx/>
              <a:buSzTx/>
              <a:buFont typeface="Arial" panose="020B0604020202020204" pitchFamily="34" charset="0"/>
              <a:buNone/>
              <a:tabLst/>
              <a:defRPr/>
            </a:pPr>
            <a:r>
              <a:rPr lang="en-US" sz="1800" b="0" i="0" u="none" strike="noStrike" dirty="0">
                <a:solidFill>
                  <a:srgbClr val="000000"/>
                </a:solidFill>
                <a:effectLst/>
                <a:latin typeface="Arial" panose="020B0604020202020204" pitchFamily="34" charset="0"/>
              </a:rPr>
              <a:t>4. Provision for Power Loss:</a:t>
            </a:r>
          </a:p>
          <a:p>
            <a:pPr marL="285750" indent="-285750" rtl="0">
              <a:spcBef>
                <a:spcPts val="1200"/>
              </a:spcBef>
              <a:spcAft>
                <a:spcPts val="120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When assessing generator coverage, emergency management plans should include a detailed breakdown of the generator should prioritize powering life-sustaining systems, such as ventilators, oxygen concentrators, dialysis equipment, and emergency lighting. Other critical areas typically powered by the generator include medication refrigeration, security systems, and nurse call systems. Some facilities have zoning maps to outline which areas will have power in an outage and which won’t. Emergency lighting plans are often included to highlight alternative pathways for staff and residents to safely navigate the facility during an outage.</a:t>
            </a:r>
          </a:p>
          <a:p>
            <a:pPr marL="285750" indent="-285750" rtl="0">
              <a:spcBef>
                <a:spcPts val="1200"/>
              </a:spcBef>
              <a:spcAft>
                <a:spcPts val="120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Each generator has a runtime that varies based on fuel capacity and load. It’s critical to understand how long the generator can run continuously and to plan accordingly. Most long-term care facilities aim for at least 24 to 72 hours of backup power before needing refueling. In addition, having a standing contract with a fuel supplier ensures priority refueling during widespread emergencies. Many contracts also specify guaranteed delivery timelines, often within hours. Additionally, facilities should regularly test this contract and confirm that vendors are aware of emergency protocols, priority status, and access points for fuel delivery. Ensure the generator is regularly tested and maintained, including the fuel system. Emergency managers should review maintenance logs, conduct routine checks, and ensure staff are trained in basic generator operation.</a:t>
            </a:r>
            <a:endParaRPr lang="en-US" sz="2800" b="0" dirty="0">
              <a:effectLst/>
            </a:endParaRPr>
          </a:p>
          <a:p>
            <a:br>
              <a:rPr lang="en-US" sz="2800" dirty="0"/>
            </a:br>
            <a:endParaRPr lang="en-US" sz="1800" b="0" i="0" u="none" strike="noStrike" dirty="0">
              <a:solidFill>
                <a:srgbClr val="000000"/>
              </a:solidFill>
              <a:effectLst/>
              <a:latin typeface="Arial" panose="020B0604020202020204" pitchFamily="34" charset="0"/>
            </a:endParaRPr>
          </a:p>
          <a:p>
            <a:br>
              <a:rPr lang="en-US" b="0" dirty="0">
                <a:effectLst/>
              </a:rPr>
            </a:br>
            <a:br>
              <a:rPr lang="en-US" dirty="0"/>
            </a:br>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20</a:t>
            </a:fld>
            <a:endParaRPr lang="en-US"/>
          </a:p>
        </p:txBody>
      </p:sp>
    </p:spTree>
    <p:extLst>
      <p:ext uri="{BB962C8B-B14F-4D97-AF65-F5344CB8AC3E}">
        <p14:creationId xmlns:p14="http://schemas.microsoft.com/office/powerpoint/2010/main" val="3269879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Provision for Power Loss:</a:t>
            </a:r>
          </a:p>
          <a:p>
            <a:pPr marL="285750" indent="-285750" rtl="0">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Quick connects are pre-installed connectors that enable the rapid hookup of a temporary or secondary generator to your facility’s electrical system in lieu of manually connecting a temporary generator which can take hours. This setup allows a facility to respond more quickly in case the primary generator fails, minimizing downtime for critical systems. Establishing a contract with a reliable generator rental company is critical for emergency preparedness. Some vendors offer emergency deployment services, which guarantee quick response times. Ensure the vendor understands the facility’s specific needs, such as voltage and load requirements, and any unique site access considerations. Facilities in regions with frequent power outages or severe weather might maintain relationships with multiple generator suppliers to ensure redundancy. </a:t>
            </a:r>
          </a:p>
          <a:p>
            <a:pPr marL="285750" indent="-285750" rtl="0">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Coalitions often have mutual aid agreements and shared resources, including access to backup generators, medical supplies, and other critical equipment. Being an active member of such a coalition can greatly enhance a facility's resiliency. Some facilities partner with local government agencies, such as emergency management offices, and community organizations that can provide support in a power outage. Formal agreements with coalition partners or nearby facilities ensure timely access to shared equipment. Such agreements should specify the generator’s capacity, transportation logistics, and operational duration. For facilities in rural areas, these networks are especially beneficial, as coalition partners can sometimes respond faster than commercial vendors in emergencies. Being part of a coalition also allows for regular coordination and participation in regional emergency response drills, ensuring that all partners are familiar with mutual aid protocols and equipment operation. Conducting periodic joint exercises can help identify any potential issues with equipment compatibility, transportation logistics, or communication barriers.</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21</a:t>
            </a:fld>
            <a:endParaRPr lang="en-US"/>
          </a:p>
        </p:txBody>
      </p:sp>
    </p:spTree>
    <p:extLst>
      <p:ext uri="{BB962C8B-B14F-4D97-AF65-F5344CB8AC3E}">
        <p14:creationId xmlns:p14="http://schemas.microsoft.com/office/powerpoint/2010/main" val="541790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913289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C26A1-92E8-8064-2BD2-F2C48BDF69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D8289B-FD64-A0DA-07E1-65372894D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A4FD32-8431-44C8-E77D-4218464F0334}"/>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BAF9A577-86BE-46FA-8570-B2F0A42AB4D6}"/>
              </a:ext>
            </a:extLst>
          </p:cNvPr>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08658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4232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816116" y="4049907"/>
            <a:ext cx="4690875" cy="3912172"/>
          </a:xfrm>
          <a:prstGeom prst="rect">
            <a:avLst/>
          </a:prstGeom>
        </p:spPr>
        <p:txBody>
          <a:bodyPr lIns="83622" tIns="41811" rIns="83622" bIns="41811">
            <a:normAutofit/>
          </a:bodyPr>
          <a:lstStyle/>
          <a:p>
            <a:endParaRPr/>
          </a:p>
        </p:txBody>
      </p:sp>
    </p:spTree>
    <p:extLst>
      <p:ext uri="{BB962C8B-B14F-4D97-AF65-F5344CB8AC3E}">
        <p14:creationId xmlns:p14="http://schemas.microsoft.com/office/powerpoint/2010/main" val="1683944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54832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333643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909" indent="-169909">
              <a:buFont typeface="Wingdings" panose="05000000000000000000" pitchFamily="2" charset="2"/>
              <a:buChar char="§"/>
            </a:pPr>
            <a:endParaRPr lang="en-US" b="0"/>
          </a:p>
          <a:p>
            <a:endParaRPr lang="en-US"/>
          </a:p>
        </p:txBody>
      </p:sp>
      <p:sp>
        <p:nvSpPr>
          <p:cNvPr id="4" name="Footer Placeholder 3"/>
          <p:cNvSpPr>
            <a:spLocks noGrp="1"/>
          </p:cNvSpPr>
          <p:nvPr>
            <p:ph type="ft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4038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4337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5584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6525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In the Incident Command Structure, the Incident Commander (IC) would typically be in charge of any incident. The Incident Commander is typically someone senior in the organization capable of making system level decisions. This could be the Administrator, Director of Operations, Director of Nursing, C-Suite, Etc. However, the ICS structure recognizes that the IC may not be a subject matter expert in whatever the disaster is. In the case of communication loss, it would be prudent to have advisors in place from IT and facilities management. </a:t>
            </a:r>
          </a:p>
          <a:p>
            <a:r>
              <a:rPr lang="en-US" dirty="0"/>
              <a:t>2. Provision for Response:</a:t>
            </a:r>
          </a:p>
          <a:p>
            <a:pPr marL="628650" lvl="1" indent="-171450">
              <a:buFont typeface="Arial" panose="020B0604020202020204" pitchFamily="34" charset="0"/>
              <a:buChar char="•"/>
            </a:pPr>
            <a:r>
              <a:rPr lang="en-US" dirty="0"/>
              <a:t>While this is a broad question- it’s designed to encourage thinking about various persons or organizations that should be contacted. Think about your internet service provider, IT director, regional healthcare coalition, local HAM group, locality emergency management. </a:t>
            </a:r>
          </a:p>
          <a:p>
            <a:pPr marL="628650" lvl="1" indent="-171450">
              <a:buFont typeface="Arial" panose="020B0604020202020204" pitchFamily="34" charset="0"/>
              <a:buChar char="•"/>
            </a:pPr>
            <a:r>
              <a:rPr lang="en-US" dirty="0"/>
              <a:t>While your Emergency Operations Plan should have a communication plan component, you should cover topics such as service restoration, emergency contacts, and how to address communication with residents/staff/community leaders. </a:t>
            </a:r>
          </a:p>
          <a:p>
            <a:pPr marL="628650" lvl="1" indent="-171450">
              <a:buFont typeface="Arial" panose="020B0604020202020204" pitchFamily="34" charset="0"/>
              <a:buChar char="•"/>
            </a:pPr>
            <a:r>
              <a:rPr lang="en-US" dirty="0"/>
              <a:t>If you don’t have IT on site, do you have access to someone who could provide assistance to remote IT staff?</a:t>
            </a:r>
          </a:p>
          <a:p>
            <a:pPr marL="628650" lvl="1" indent="-171450">
              <a:buFont typeface="Arial" panose="020B0604020202020204" pitchFamily="34" charset="0"/>
              <a:buChar char="•"/>
            </a:pPr>
            <a:r>
              <a:rPr lang="en-US" dirty="0"/>
              <a:t>Next steps might include forming an incident command team, getting downtime forms together, having staff jot down any major needs or big ticket items for residents they are familiar with. During an internet outage, you may not be able to access resident med list, allergies, next of kin contact info. However, in a pinch, if staff who work with residents can write down anything big they know it will help. </a:t>
            </a:r>
          </a:p>
        </p:txBody>
      </p:sp>
      <p:sp>
        <p:nvSpPr>
          <p:cNvPr id="4" name="Slide Number Placeholder 3"/>
          <p:cNvSpPr>
            <a:spLocks noGrp="1"/>
          </p:cNvSpPr>
          <p:nvPr>
            <p:ph type="sldNum" sz="quarter" idx="5"/>
          </p:nvPr>
        </p:nvSpPr>
        <p:spPr/>
        <p:txBody>
          <a:bodyPr/>
          <a:lstStyle/>
          <a:p>
            <a:fld id="{4BAF53EF-993C-FF42-8B62-CEF57763A78D}" type="slidenum">
              <a:rPr lang="en-US" smtClean="0"/>
              <a:t>11</a:t>
            </a:fld>
            <a:endParaRPr lang="en-US"/>
          </a:p>
        </p:txBody>
      </p:sp>
    </p:spTree>
    <p:extLst>
      <p:ext uri="{BB962C8B-B14F-4D97-AF65-F5344CB8AC3E}">
        <p14:creationId xmlns:p14="http://schemas.microsoft.com/office/powerpoint/2010/main" val="21486640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32.png"/><Relationship Id="rId9" Type="http://schemas.openxmlformats.org/officeDocument/2006/relationships/image" Target="../media/image6.png"/><Relationship Id="rId1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7.jpeg"/><Relationship Id="rId5" Type="http://schemas.openxmlformats.org/officeDocument/2006/relationships/image" Target="../media/image26.png"/><Relationship Id="rId4" Type="http://schemas.openxmlformats.org/officeDocument/2006/relationships/image" Target="../media/image2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30.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31.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30.pn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pag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CB9D886-94ED-4671-B502-076535244772}"/>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19" name="Group 18" descr="H.Q.I.N. Logo.">
            <a:extLst>
              <a:ext uri="{FF2B5EF4-FFF2-40B4-BE49-F238E27FC236}">
                <a16:creationId xmlns:a16="http://schemas.microsoft.com/office/drawing/2014/main" id="{2511B3CF-0BCE-4AFF-83BD-D2D3C9F3007A}"/>
              </a:ext>
            </a:extLst>
          </p:cNvPr>
          <p:cNvGrpSpPr/>
          <p:nvPr/>
        </p:nvGrpSpPr>
        <p:grpSpPr>
          <a:xfrm>
            <a:off x="3610396" y="2447074"/>
            <a:ext cx="4971209" cy="1963852"/>
            <a:chOff x="5876802" y="3070673"/>
            <a:chExt cx="2496254" cy="986133"/>
          </a:xfrm>
        </p:grpSpPr>
        <p:pic>
          <p:nvPicPr>
            <p:cNvPr id="5" name="Picture 4">
              <a:extLst>
                <a:ext uri="{FF2B5EF4-FFF2-40B4-BE49-F238E27FC236}">
                  <a16:creationId xmlns:a16="http://schemas.microsoft.com/office/drawing/2014/main" id="{2F630839-A2A7-4952-9334-F8F294D204C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6" name="Picture 5" descr="A close up of a logo&#10;&#10;Description automatically generated">
              <a:extLst>
                <a:ext uri="{FF2B5EF4-FFF2-40B4-BE49-F238E27FC236}">
                  <a16:creationId xmlns:a16="http://schemas.microsoft.com/office/drawing/2014/main" id="{BE6EAD3A-55F6-40F6-A564-CE91CBCA820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7" name="Picture 6">
              <a:extLst>
                <a:ext uri="{FF2B5EF4-FFF2-40B4-BE49-F238E27FC236}">
                  <a16:creationId xmlns:a16="http://schemas.microsoft.com/office/drawing/2014/main" id="{E5B83B73-C001-4507-BCC5-8CF3BB05FF0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8" name="Picture 7">
              <a:extLst>
                <a:ext uri="{FF2B5EF4-FFF2-40B4-BE49-F238E27FC236}">
                  <a16:creationId xmlns:a16="http://schemas.microsoft.com/office/drawing/2014/main" id="{C5D07D1F-AF35-42A7-B6E6-1B2B88094E9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9" name="Picture 8" descr="A close up of a logo&#10;&#10;Description automatically generated">
              <a:extLst>
                <a:ext uri="{FF2B5EF4-FFF2-40B4-BE49-F238E27FC236}">
                  <a16:creationId xmlns:a16="http://schemas.microsoft.com/office/drawing/2014/main" id="{05D439D7-CCA7-4730-A56C-B5408AED61A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0" name="Picture 9">
              <a:extLst>
                <a:ext uri="{FF2B5EF4-FFF2-40B4-BE49-F238E27FC236}">
                  <a16:creationId xmlns:a16="http://schemas.microsoft.com/office/drawing/2014/main" id="{2678719A-07DE-4085-B64A-C12EA1F8297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1" name="Picture 10">
              <a:extLst>
                <a:ext uri="{FF2B5EF4-FFF2-40B4-BE49-F238E27FC236}">
                  <a16:creationId xmlns:a16="http://schemas.microsoft.com/office/drawing/2014/main" id="{E4376862-9C95-4A54-BBA5-3E655B6970EC}"/>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2" name="Picture 11">
              <a:extLst>
                <a:ext uri="{FF2B5EF4-FFF2-40B4-BE49-F238E27FC236}">
                  <a16:creationId xmlns:a16="http://schemas.microsoft.com/office/drawing/2014/main" id="{EEA690B4-675C-44E0-B9B1-2960B5FC189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3" name="Picture 12">
              <a:extLst>
                <a:ext uri="{FF2B5EF4-FFF2-40B4-BE49-F238E27FC236}">
                  <a16:creationId xmlns:a16="http://schemas.microsoft.com/office/drawing/2014/main" id="{0E4F9D74-257B-4290-9C16-5D09A39C8118}"/>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4" name="Picture 13">
              <a:extLst>
                <a:ext uri="{FF2B5EF4-FFF2-40B4-BE49-F238E27FC236}">
                  <a16:creationId xmlns:a16="http://schemas.microsoft.com/office/drawing/2014/main" id="{1B1AA6AE-05CE-4E9D-8663-46D22B5CFF84}"/>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pic>
        <p:nvPicPr>
          <p:cNvPr id="22" name="Picture 21">
            <a:extLst>
              <a:ext uri="{FF2B5EF4-FFF2-40B4-BE49-F238E27FC236}">
                <a16:creationId xmlns:a16="http://schemas.microsoft.com/office/drawing/2014/main" id="{3AAF841D-14A3-481D-BD46-A211ABF20DC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
        <p:nvSpPr>
          <p:cNvPr id="2" name="TextBox 1">
            <a:extLst>
              <a:ext uri="{FF2B5EF4-FFF2-40B4-BE49-F238E27FC236}">
                <a16:creationId xmlns:a16="http://schemas.microsoft.com/office/drawing/2014/main" id="{CBEEC980-BF25-96A1-37AC-F5F414D7A6FD}"/>
              </a:ext>
            </a:extLst>
          </p:cNvPr>
          <p:cNvSpPr txBox="1"/>
          <p:nvPr userDrawn="1"/>
        </p:nvSpPr>
        <p:spPr>
          <a:xfrm>
            <a:off x="2101932" y="3241964"/>
            <a:ext cx="8597736" cy="2529444"/>
          </a:xfrm>
          <a:prstGeom prst="rect">
            <a:avLst/>
          </a:prstGeom>
        </p:spPr>
        <p:txBody>
          <a:bodyPr wrap="square" rtlCol="0">
            <a:normAutofit/>
          </a:bodyPr>
          <a:lstStyle/>
          <a:p>
            <a:pPr marL="0" indent="0" algn="l">
              <a:spcBef>
                <a:spcPts val="600"/>
              </a:spcBef>
              <a:spcAft>
                <a:spcPts val="1200"/>
              </a:spcAft>
              <a:buFont typeface="Arial" pitchFamily="34" charset="0"/>
              <a:buNone/>
            </a:pPr>
            <a:endParaRPr lang="en-US" sz="1600" b="1" dirty="0">
              <a:solidFill>
                <a:srgbClr val="006CB6"/>
              </a:solidFill>
              <a:latin typeface="Nirmala UI" panose="020B0502040204020203" pitchFamily="34" charset="0"/>
              <a:cs typeface="Nirmala UI" panose="020B0502040204020203" pitchFamily="34" charset="0"/>
            </a:endParaRPr>
          </a:p>
        </p:txBody>
      </p:sp>
    </p:spTree>
    <p:extLst>
      <p:ext uri="{BB962C8B-B14F-4D97-AF65-F5344CB8AC3E}">
        <p14:creationId xmlns:p14="http://schemas.microsoft.com/office/powerpoint/2010/main" val="149778460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Blue Backgroun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0ACC90-1467-41F9-A368-0ADDFE7217E1}"/>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 name="Picture 2" descr="Quality Improvement Organizations Program Logo">
            <a:extLst>
              <a:ext uri="{FF2B5EF4-FFF2-40B4-BE49-F238E27FC236}">
                <a16:creationId xmlns:a16="http://schemas.microsoft.com/office/drawing/2014/main" id="{80892943-B072-4D7C-9F0F-CA3671EC5B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630" y="6090066"/>
            <a:ext cx="1856852" cy="486113"/>
          </a:xfrm>
          <a:prstGeom prst="rect">
            <a:avLst/>
          </a:prstGeom>
        </p:spPr>
      </p:pic>
      <p:sp>
        <p:nvSpPr>
          <p:cNvPr id="8" name="Title 6">
            <a:extLst>
              <a:ext uri="{FF2B5EF4-FFF2-40B4-BE49-F238E27FC236}">
                <a16:creationId xmlns:a16="http://schemas.microsoft.com/office/drawing/2014/main" id="{CE936A60-23E0-4906-89AF-F16F67FFC2FE}"/>
              </a:ext>
            </a:extLst>
          </p:cNvPr>
          <p:cNvSpPr txBox="1">
            <a:spLocks noGrp="1"/>
          </p:cNvSpPr>
          <p:nvPr>
            <p:ph type="title" idx="4294967295"/>
          </p:nvPr>
        </p:nvSpPr>
        <p:spPr>
          <a:xfrm>
            <a:off x="564088" y="755651"/>
            <a:ext cx="11063816" cy="11197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685748" rtl="0" eaLnBrk="1" latinLnBrk="0" hangingPunct="1">
              <a:lnSpc>
                <a:spcPct val="90000"/>
              </a:lnSpc>
              <a:spcBef>
                <a:spcPct val="0"/>
              </a:spcBef>
              <a:buFont typeface="Arial" pitchFamily="34" charset="0"/>
              <a:buNone/>
              <a:defRPr sz="3001" kern="1200">
                <a:solidFill>
                  <a:schemeClr val="accent1"/>
                </a:solidFill>
                <a:latin typeface="+mj-lt"/>
                <a:ea typeface="+mj-ea"/>
                <a:cs typeface="+mj-cs"/>
              </a:defRPr>
            </a:lvl1pPr>
          </a:lstStyle>
          <a:p>
            <a:pPr marL="0" marR="0" lvl="0" indent="0" algn="ctr" defTabSz="685748" rtl="0" eaLnBrk="1" fontAlgn="auto" latinLnBrk="0" hangingPunct="1">
              <a:lnSpc>
                <a:spcPct val="90000"/>
              </a:lnSpc>
              <a:spcBef>
                <a:spcPct val="0"/>
              </a:spcBef>
              <a:spcAft>
                <a:spcPts val="0"/>
              </a:spcAft>
              <a:buClrTx/>
              <a:buSzTx/>
              <a:buFont typeface="Arial" pitchFamily="34" charset="0"/>
              <a:buNone/>
              <a:tabLst/>
              <a:defRPr/>
            </a:pPr>
            <a:r>
              <a:rPr kumimoji="0" lang="en-US" sz="5067" b="0" i="0" u="none" strike="noStrike" kern="1200" cap="none" spc="0" normalizeH="0" baseline="0" noProof="0">
                <a:ln>
                  <a:noFill/>
                </a:ln>
                <a:solidFill>
                  <a:srgbClr val="0073B6"/>
                </a:solidFill>
                <a:effectLst/>
                <a:uLnTx/>
                <a:uFillTx/>
                <a:latin typeface="Nirmala UI" panose="020B0502040204020203" pitchFamily="34" charset="0"/>
                <a:ea typeface="+mj-ea"/>
                <a:cs typeface="Nirmala UI" panose="020B0502040204020203" pitchFamily="34" charset="0"/>
              </a:rPr>
              <a:t>Click to edit Master title style</a:t>
            </a:r>
            <a:endParaRPr kumimoji="0" lang="en-US" sz="1600" b="0" i="0" u="none" strike="noStrike" kern="1200" cap="none" spc="0" normalizeH="0" baseline="0" noProof="0">
              <a:ln>
                <a:noFill/>
              </a:ln>
              <a:solidFill>
                <a:srgbClr val="0073B6"/>
              </a:solidFill>
              <a:effectLst/>
              <a:uLnTx/>
              <a:uFillTx/>
              <a:latin typeface="Nirmala UI" panose="020B0502040204020203" pitchFamily="34" charset="0"/>
              <a:ea typeface="+mj-ea"/>
              <a:cs typeface="Nirmala UI" panose="020B0502040204020203" pitchFamily="34" charset="0"/>
            </a:endParaRPr>
          </a:p>
        </p:txBody>
      </p:sp>
      <p:pic>
        <p:nvPicPr>
          <p:cNvPr id="9" name="Picture 8" descr="HQIN Social Media Icons.">
            <a:extLst>
              <a:ext uri="{FF2B5EF4-FFF2-40B4-BE49-F238E27FC236}">
                <a16:creationId xmlns:a16="http://schemas.microsoft.com/office/drawing/2014/main" id="{A15DD8DE-2087-4BB3-A7A1-4B3EC2C19A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26585" y="2731877"/>
            <a:ext cx="3138824" cy="433264"/>
          </a:xfrm>
          <a:prstGeom prst="rect">
            <a:avLst/>
          </a:prstGeom>
        </p:spPr>
      </p:pic>
      <p:sp>
        <p:nvSpPr>
          <p:cNvPr id="10" name="Title 6">
            <a:extLst>
              <a:ext uri="{FF2B5EF4-FFF2-40B4-BE49-F238E27FC236}">
                <a16:creationId xmlns:a16="http://schemas.microsoft.com/office/drawing/2014/main" id="{1EF886F2-4CBA-413A-BE6D-430928D2615F}"/>
              </a:ext>
            </a:extLst>
          </p:cNvPr>
          <p:cNvSpPr txBox="1">
            <a:spLocks/>
          </p:cNvSpPr>
          <p:nvPr/>
        </p:nvSpPr>
        <p:spPr>
          <a:xfrm>
            <a:off x="3615807" y="3750018"/>
            <a:ext cx="4960380" cy="858999"/>
          </a:xfrm>
          <a:prstGeom prst="rect">
            <a:avLst/>
          </a:prstGeom>
        </p:spPr>
        <p:txBody>
          <a:bodyPr/>
          <a:lstStyle>
            <a:lvl1pPr marL="0" indent="0" algn="l" defTabSz="514324" rtl="0" eaLnBrk="1" latinLnBrk="0" hangingPunct="1">
              <a:lnSpc>
                <a:spcPct val="90000"/>
              </a:lnSpc>
              <a:spcBef>
                <a:spcPct val="0"/>
              </a:spcBef>
              <a:buFont typeface="Arial" pitchFamily="34" charset="0"/>
              <a:buNone/>
              <a:defRPr sz="2251" kern="1200">
                <a:solidFill>
                  <a:schemeClr val="accent1"/>
                </a:solidFill>
                <a:latin typeface="+mj-lt"/>
                <a:ea typeface="+mj-ea"/>
                <a:cs typeface="+mj-cs"/>
              </a:defRPr>
            </a:lvl1pPr>
          </a:lstStyle>
          <a:p>
            <a:pPr algn="ctr">
              <a:lnSpc>
                <a:spcPct val="100000"/>
              </a:lnSpc>
              <a:spcAft>
                <a:spcPts val="267"/>
              </a:spcAft>
            </a:pPr>
            <a:r>
              <a:rPr lang="en-US" sz="2133" b="1">
                <a:solidFill>
                  <a:srgbClr val="0073B6"/>
                </a:solidFill>
                <a:latin typeface="Nirmala UI" panose="020B0502040204020203" pitchFamily="34" charset="0"/>
                <a:cs typeface="Nirmala UI" panose="020B0502040204020203" pitchFamily="34" charset="0"/>
              </a:rPr>
              <a:t>@</a:t>
            </a:r>
            <a:r>
              <a:rPr lang="en-US" sz="2133" b="1" err="1">
                <a:solidFill>
                  <a:srgbClr val="0073B6"/>
                </a:solidFill>
                <a:latin typeface="Nirmala UI" panose="020B0502040204020203" pitchFamily="34" charset="0"/>
                <a:cs typeface="Nirmala UI" panose="020B0502040204020203" pitchFamily="34" charset="0"/>
              </a:rPr>
              <a:t>HQINetwork</a:t>
            </a:r>
            <a:endParaRPr lang="en-US" sz="2133">
              <a:solidFill>
                <a:srgbClr val="0073B6"/>
              </a:solidFill>
              <a:latin typeface="Nirmala UI" panose="020B0502040204020203" pitchFamily="34" charset="0"/>
              <a:cs typeface="Nirmala UI" panose="020B0502040204020203" pitchFamily="34" charset="0"/>
            </a:endParaRPr>
          </a:p>
          <a:p>
            <a:pPr algn="ctr">
              <a:lnSpc>
                <a:spcPct val="150000"/>
              </a:lnSpc>
              <a:spcAft>
                <a:spcPts val="267"/>
              </a:spcAft>
            </a:pPr>
            <a:r>
              <a:rPr lang="en-US" sz="2133" b="1">
                <a:solidFill>
                  <a:srgbClr val="0073B6"/>
                </a:solidFill>
                <a:latin typeface="Nirmala UI" panose="020B0502040204020203" pitchFamily="34" charset="0"/>
                <a:cs typeface="Nirmala UI" panose="020B0502040204020203" pitchFamily="34" charset="0"/>
              </a:rPr>
              <a:t>Health Quality Innovation Network</a:t>
            </a:r>
            <a:endParaRPr lang="en-US" sz="2133">
              <a:solidFill>
                <a:srgbClr val="0073B6"/>
              </a:solidFill>
              <a:latin typeface="Nirmala UI" panose="020B0502040204020203" pitchFamily="34" charset="0"/>
              <a:cs typeface="Nirmala UI" panose="020B0502040204020203" pitchFamily="34" charset="0"/>
            </a:endParaRPr>
          </a:p>
          <a:p>
            <a:pPr>
              <a:lnSpc>
                <a:spcPct val="100000"/>
              </a:lnSpc>
              <a:spcAft>
                <a:spcPts val="267"/>
              </a:spcAft>
            </a:pPr>
            <a:endParaRPr lang="en-US" sz="2133">
              <a:solidFill>
                <a:srgbClr val="006CB6"/>
              </a:solidFill>
              <a:latin typeface="Nirmala UI" panose="020B0502040204020203" pitchFamily="34" charset="0"/>
              <a:cs typeface="Nirmala UI" panose="020B0502040204020203" pitchFamily="34" charset="0"/>
            </a:endParaRPr>
          </a:p>
        </p:txBody>
      </p:sp>
      <p:grpSp>
        <p:nvGrpSpPr>
          <p:cNvPr id="11" name="Group 10">
            <a:extLst>
              <a:ext uri="{FF2B5EF4-FFF2-40B4-BE49-F238E27FC236}">
                <a16:creationId xmlns:a16="http://schemas.microsoft.com/office/drawing/2014/main" id="{A02A1CA4-C4AD-4F86-A836-57EED64EA440}"/>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12" name="Picture 11">
              <a:extLst>
                <a:ext uri="{FF2B5EF4-FFF2-40B4-BE49-F238E27FC236}">
                  <a16:creationId xmlns:a16="http://schemas.microsoft.com/office/drawing/2014/main" id="{C9DF6985-9470-4992-A28A-AAA549BF54A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3" name="Picture 12" descr="A close up of a logo&#10;&#10;Description automatically generated">
              <a:extLst>
                <a:ext uri="{FF2B5EF4-FFF2-40B4-BE49-F238E27FC236}">
                  <a16:creationId xmlns:a16="http://schemas.microsoft.com/office/drawing/2014/main" id="{35A456A8-E68C-4093-B77F-3CC890D3B1D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4" name="Picture 13">
              <a:extLst>
                <a:ext uri="{FF2B5EF4-FFF2-40B4-BE49-F238E27FC236}">
                  <a16:creationId xmlns:a16="http://schemas.microsoft.com/office/drawing/2014/main" id="{89CCCD4D-C69D-430A-A1ED-EABE7A810ED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9" name="Picture 18">
              <a:extLst>
                <a:ext uri="{FF2B5EF4-FFF2-40B4-BE49-F238E27FC236}">
                  <a16:creationId xmlns:a16="http://schemas.microsoft.com/office/drawing/2014/main" id="{C9C0C917-5518-4D83-BAFC-7928C1280AA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20" name="Picture 19" descr="A close up of a logo&#10;&#10;Description automatically generated">
              <a:extLst>
                <a:ext uri="{FF2B5EF4-FFF2-40B4-BE49-F238E27FC236}">
                  <a16:creationId xmlns:a16="http://schemas.microsoft.com/office/drawing/2014/main" id="{810FE27A-1B33-4703-9704-6E187DA8A1D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21" name="Picture 20">
              <a:extLst>
                <a:ext uri="{FF2B5EF4-FFF2-40B4-BE49-F238E27FC236}">
                  <a16:creationId xmlns:a16="http://schemas.microsoft.com/office/drawing/2014/main" id="{22C685BB-B535-43A0-B9F1-4810A69F724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22" name="Picture 21">
              <a:extLst>
                <a:ext uri="{FF2B5EF4-FFF2-40B4-BE49-F238E27FC236}">
                  <a16:creationId xmlns:a16="http://schemas.microsoft.com/office/drawing/2014/main" id="{4510C9B7-3144-4F22-9542-47EAC8496AB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23" name="Picture 22">
              <a:extLst>
                <a:ext uri="{FF2B5EF4-FFF2-40B4-BE49-F238E27FC236}">
                  <a16:creationId xmlns:a16="http://schemas.microsoft.com/office/drawing/2014/main" id="{FE9E1CF5-71CC-4E59-B253-7B16C7B97383}"/>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4" name="Picture 23">
              <a:extLst>
                <a:ext uri="{FF2B5EF4-FFF2-40B4-BE49-F238E27FC236}">
                  <a16:creationId xmlns:a16="http://schemas.microsoft.com/office/drawing/2014/main" id="{5FAF86FB-3393-4168-91AB-9453D4BA941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5" name="Picture 24">
              <a:extLst>
                <a:ext uri="{FF2B5EF4-FFF2-40B4-BE49-F238E27FC236}">
                  <a16:creationId xmlns:a16="http://schemas.microsoft.com/office/drawing/2014/main" id="{F0F3B485-3632-41F7-9CA3-A2752094A0FA}"/>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Tree>
    <p:extLst>
      <p:ext uri="{BB962C8B-B14F-4D97-AF65-F5344CB8AC3E}">
        <p14:creationId xmlns:p14="http://schemas.microsoft.com/office/powerpoint/2010/main" val="3713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Standard Text or List">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hasCustomPrompt="1"/>
          </p:nvPr>
        </p:nvSpPr>
        <p:spPr>
          <a:xfrm>
            <a:off x="877824" y="1548383"/>
            <a:ext cx="10431536" cy="4303643"/>
          </a:xfrm>
        </p:spPr>
        <p:txBody>
          <a:bodyPr>
            <a:noAutofit/>
          </a:bodyPr>
          <a:lstStyle>
            <a:lvl1pPr marL="0" indent="0">
              <a:spcBef>
                <a:spcPts val="0"/>
              </a:spcBef>
              <a:buNone/>
              <a:defRPr sz="2667" spc="0" baseline="0">
                <a:solidFill>
                  <a:srgbClr val="0073B6"/>
                </a:solidFill>
                <a:latin typeface="Nirmala UI" panose="020B0502040204020203" pitchFamily="34" charset="0"/>
                <a:cs typeface="Nirmala UI" panose="020B0502040204020203" pitchFamily="34" charset="0"/>
              </a:defRPr>
            </a:lvl1pPr>
          </a:lstStyle>
          <a:p>
            <a:pPr lvl="0"/>
            <a:r>
              <a:rPr lang="en-US"/>
              <a:t>Place text or numbered list here</a:t>
            </a:r>
          </a:p>
        </p:txBody>
      </p:sp>
      <p:grpSp>
        <p:nvGrpSpPr>
          <p:cNvPr id="9" name="Group 8">
            <a:extLst>
              <a:ext uri="{FF2B5EF4-FFF2-40B4-BE49-F238E27FC236}">
                <a16:creationId xmlns:a16="http://schemas.microsoft.com/office/drawing/2014/main" id="{39490D9D-743A-4A3B-A9ED-DFA41BFFB557}"/>
              </a:ext>
            </a:extLst>
          </p:cNvPr>
          <p:cNvGrpSpPr/>
          <p:nvPr/>
        </p:nvGrpSpPr>
        <p:grpSpPr>
          <a:xfrm>
            <a:off x="318493" y="369602"/>
            <a:ext cx="9500209" cy="293868"/>
            <a:chOff x="238870" y="277201"/>
            <a:chExt cx="8956648" cy="220401"/>
          </a:xfrm>
        </p:grpSpPr>
        <p:sp>
          <p:nvSpPr>
            <p:cNvPr id="11" name="Rectangle 10">
              <a:extLst>
                <a:ext uri="{FF2B5EF4-FFF2-40B4-BE49-F238E27FC236}">
                  <a16:creationId xmlns:a16="http://schemas.microsoft.com/office/drawing/2014/main" id="{BBAF13DE-44D1-4774-94EF-D0E0AD16518F}"/>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Isosceles Triangle 11">
              <a:extLst>
                <a:ext uri="{FF2B5EF4-FFF2-40B4-BE49-F238E27FC236}">
                  <a16:creationId xmlns:a16="http://schemas.microsoft.com/office/drawing/2014/main" id="{01D5BECE-63FD-4CF2-833E-94E7731FAD29}"/>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3303244103"/>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on't use this">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1263808"/>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DON’T USE THIS SLIDE</a:t>
            </a:r>
          </a:p>
        </p:txBody>
      </p:sp>
      <p:sp>
        <p:nvSpPr>
          <p:cNvPr id="12" name="Content Placeholder 11">
            <a:extLst>
              <a:ext uri="{FF2B5EF4-FFF2-40B4-BE49-F238E27FC236}">
                <a16:creationId xmlns:a16="http://schemas.microsoft.com/office/drawing/2014/main" id="{4C158FB9-FC52-4BA6-9490-79AFCA57DD13}"/>
              </a:ext>
            </a:extLst>
          </p:cNvPr>
          <p:cNvSpPr>
            <a:spLocks noGrp="1"/>
          </p:cNvSpPr>
          <p:nvPr>
            <p:ph sz="quarter" idx="14" hasCustomPrompt="1"/>
          </p:nvPr>
        </p:nvSpPr>
        <p:spPr>
          <a:xfrm>
            <a:off x="532271" y="1997133"/>
            <a:ext cx="9863013" cy="3776579"/>
          </a:xfrm>
        </p:spPr>
        <p:txBody>
          <a:bodyPr>
            <a:noAutofit/>
          </a:bodyPr>
          <a:lstStyle>
            <a:lvl1pPr marL="457189" marR="0" indent="-457189" algn="l" defTabSz="914377" rtl="0" eaLnBrk="1" fontAlgn="auto" latinLnBrk="0" hangingPunct="1">
              <a:lnSpc>
                <a:spcPct val="100000"/>
              </a:lnSpc>
              <a:spcBef>
                <a:spcPts val="800"/>
              </a:spcBef>
              <a:spcAft>
                <a:spcPts val="0"/>
              </a:spcAft>
              <a:buClr>
                <a:srgbClr val="006CB6"/>
              </a:buClr>
              <a:buSzTx/>
              <a:buFont typeface="+mj-lt"/>
              <a:buAutoNum type="arabicPeriod"/>
              <a:tabLst/>
              <a:defRPr sz="2133" b="0" i="0">
                <a:solidFill>
                  <a:srgbClr val="0073B6"/>
                </a:solidFill>
              </a:defRPr>
            </a:lvl1pPr>
          </a:lstStyle>
          <a:p>
            <a:pPr marL="342900" indent="-342900">
              <a:spcBef>
                <a:spcPts val="600"/>
              </a:spcBef>
              <a:buClr>
                <a:srgbClr val="006CB6"/>
              </a:buClr>
              <a:buFont typeface="+mj-lt"/>
              <a:buAutoNum type="arabicPeriod"/>
            </a:pPr>
            <a:r>
              <a:rPr lang="en-US" sz="3733">
                <a:solidFill>
                  <a:srgbClr val="006CB6"/>
                </a:solidFill>
                <a:latin typeface="Nirmala UI" panose="020B0502040204020203" pitchFamily="34" charset="0"/>
                <a:cs typeface="Nirmala UI" panose="020B0502040204020203" pitchFamily="34" charset="0"/>
              </a:rPr>
              <a:t>DO NOT USE</a:t>
            </a:r>
          </a:p>
        </p:txBody>
      </p:sp>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grpSp>
        <p:nvGrpSpPr>
          <p:cNvPr id="9" name="Group 8">
            <a:extLst>
              <a:ext uri="{FF2B5EF4-FFF2-40B4-BE49-F238E27FC236}">
                <a16:creationId xmlns:a16="http://schemas.microsoft.com/office/drawing/2014/main" id="{8CEC527A-71D9-4A6B-B0B6-3941A59B3205}"/>
              </a:ext>
            </a:extLst>
          </p:cNvPr>
          <p:cNvGrpSpPr/>
          <p:nvPr/>
        </p:nvGrpSpPr>
        <p:grpSpPr>
          <a:xfrm>
            <a:off x="318493" y="369602"/>
            <a:ext cx="9500209" cy="293868"/>
            <a:chOff x="238870" y="277201"/>
            <a:chExt cx="8956648" cy="220401"/>
          </a:xfrm>
        </p:grpSpPr>
        <p:sp>
          <p:nvSpPr>
            <p:cNvPr id="10" name="Rectangle 9">
              <a:extLst>
                <a:ext uri="{FF2B5EF4-FFF2-40B4-BE49-F238E27FC236}">
                  <a16:creationId xmlns:a16="http://schemas.microsoft.com/office/drawing/2014/main" id="{AD8A9F26-674D-44D7-9AF5-67821ED4C11E}"/>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Isosceles Triangle 10">
              <a:extLst>
                <a:ext uri="{FF2B5EF4-FFF2-40B4-BE49-F238E27FC236}">
                  <a16:creationId xmlns:a16="http://schemas.microsoft.com/office/drawing/2014/main" id="{4E51A850-E0A2-434E-BE02-968A202AA4FF}"/>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2597347767"/>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Slide (low ink)">
    <p:spTree>
      <p:nvGrpSpPr>
        <p:cNvPr id="1" name=""/>
        <p:cNvGrpSpPr/>
        <p:nvPr/>
      </p:nvGrpSpPr>
      <p:grpSpPr>
        <a:xfrm>
          <a:off x="0" y="0"/>
          <a:ext cx="0" cy="0"/>
          <a:chOff x="0" y="0"/>
          <a:chExt cx="0" cy="0"/>
        </a:xfrm>
      </p:grpSpPr>
      <p:sp>
        <p:nvSpPr>
          <p:cNvPr id="3" name="Title 2"/>
          <p:cNvSpPr>
            <a:spLocks noGrp="1"/>
          </p:cNvSpPr>
          <p:nvPr>
            <p:ph type="title"/>
          </p:nvPr>
        </p:nvSpPr>
        <p:spPr>
          <a:xfrm>
            <a:off x="738189" y="2164956"/>
            <a:ext cx="10715627" cy="743347"/>
          </a:xfrm>
        </p:spPr>
        <p:txBody>
          <a:bodyPr>
            <a:normAutofit/>
          </a:bodyPr>
          <a:lstStyle>
            <a:lvl1pPr>
              <a:defRPr sz="4000" b="0">
                <a:solidFill>
                  <a:srgbClr val="005288"/>
                </a:solidFill>
                <a:latin typeface="+mj-lt"/>
                <a:cs typeface="Arial"/>
              </a:defRPr>
            </a:lvl1pPr>
          </a:lstStyle>
          <a:p>
            <a:r>
              <a:rPr lang="en-US"/>
              <a:t>Click to edit Master title style</a:t>
            </a:r>
          </a:p>
        </p:txBody>
      </p:sp>
      <p:sp>
        <p:nvSpPr>
          <p:cNvPr id="6" name="Text Placeholder 5"/>
          <p:cNvSpPr>
            <a:spLocks noGrp="1"/>
          </p:cNvSpPr>
          <p:nvPr>
            <p:ph type="body" sz="quarter" idx="10"/>
          </p:nvPr>
        </p:nvSpPr>
        <p:spPr>
          <a:xfrm>
            <a:off x="745067" y="2895600"/>
            <a:ext cx="10708748" cy="1148366"/>
          </a:xfrm>
        </p:spPr>
        <p:txBody>
          <a:bodyPr>
            <a:normAutofit/>
          </a:bodyPr>
          <a:lstStyle>
            <a:lvl1pPr marL="0" indent="0">
              <a:buNone/>
              <a:defRPr sz="1600">
                <a:solidFill>
                  <a:srgbClr val="43484E"/>
                </a:solidFill>
                <a:latin typeface="+mj-lt"/>
                <a:cs typeface="Arial"/>
              </a:defRPr>
            </a:lvl1pPr>
          </a:lstStyle>
          <a:p>
            <a:pPr lvl="0"/>
            <a:r>
              <a:rPr lang="en-US"/>
              <a:t>Click to edit Master text styles</a:t>
            </a:r>
          </a:p>
        </p:txBody>
      </p:sp>
      <p:sp>
        <p:nvSpPr>
          <p:cNvPr id="4" name="Slide Number Placeholder 3">
            <a:extLst>
              <a:ext uri="{FF2B5EF4-FFF2-40B4-BE49-F238E27FC236}">
                <a16:creationId xmlns:a16="http://schemas.microsoft.com/office/drawing/2014/main" id="{686E4A59-5DDA-4A2D-B7A5-3A8019D364A6}"/>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3054916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rgbClr val="005288"/>
                </a:solidFill>
              </a:defRPr>
            </a:lvl1pPr>
          </a:lstStyle>
          <a:p>
            <a:r>
              <a:rPr lang="en-US"/>
              <a:t>Click to edit Master title style</a:t>
            </a:r>
          </a:p>
        </p:txBody>
      </p:sp>
      <p:sp>
        <p:nvSpPr>
          <p:cNvPr id="14" name="Slide Number Placeholder 7">
            <a:extLst>
              <a:ext uri="{FF2B5EF4-FFF2-40B4-BE49-F238E27FC236}">
                <a16:creationId xmlns:a16="http://schemas.microsoft.com/office/drawing/2014/main" id="{A4106D1A-06B2-FC45-A02C-546D1A72DA3A}"/>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1242345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ection Header">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1204149" y="2300174"/>
            <a:ext cx="9746075" cy="880064"/>
          </a:xfrm>
          <a:prstGeom prst="rect">
            <a:avLst/>
          </a:prstGeom>
        </p:spPr>
        <p:txBody>
          <a:bodyPr lIns="64251" tIns="32125" rIns="64251" bIns="32125"/>
          <a:lstStyle>
            <a:lvl1pPr algn="l">
              <a:lnSpc>
                <a:spcPts val="5000"/>
              </a:lnSpc>
              <a:spcBef>
                <a:spcPts val="7500"/>
              </a:spcBef>
              <a:spcAft>
                <a:spcPts val="0"/>
              </a:spcAft>
              <a:defRPr sz="4600" baseline="0">
                <a:solidFill>
                  <a:srgbClr val="005288"/>
                </a:solidFill>
              </a:defRPr>
            </a:lvl1pPr>
          </a:lstStyle>
          <a:p>
            <a:r>
              <a:rPr lang="en-US"/>
              <a:t>Click to add text</a:t>
            </a:r>
          </a:p>
        </p:txBody>
      </p:sp>
      <p:sp>
        <p:nvSpPr>
          <p:cNvPr id="22" name="Subtitle 2"/>
          <p:cNvSpPr>
            <a:spLocks noGrp="1"/>
          </p:cNvSpPr>
          <p:nvPr>
            <p:ph type="subTitle" idx="1" hasCustomPrompt="1"/>
          </p:nvPr>
        </p:nvSpPr>
        <p:spPr>
          <a:xfrm>
            <a:off x="1204152" y="3202727"/>
            <a:ext cx="9746073" cy="628365"/>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2400" cap="none" baseline="0">
                <a:solidFill>
                  <a:srgbClr val="5A5B5D"/>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a:t>Click to add text</a:t>
            </a:r>
          </a:p>
        </p:txBody>
      </p:sp>
      <p:sp>
        <p:nvSpPr>
          <p:cNvPr id="8" name="Slide Number Placeholder 7">
            <a:extLst>
              <a:ext uri="{FF2B5EF4-FFF2-40B4-BE49-F238E27FC236}">
                <a16:creationId xmlns:a16="http://schemas.microsoft.com/office/drawing/2014/main" id="{2506CF50-EC7F-7045-8A7E-444D3AE99702}"/>
              </a:ext>
            </a:extLst>
          </p:cNvPr>
          <p:cNvSpPr>
            <a:spLocks noGrp="1"/>
          </p:cNvSpPr>
          <p:nvPr>
            <p:ph type="sldNum" sz="quarter" idx="12"/>
          </p:nvPr>
        </p:nvSpPr>
        <p:spPr/>
        <p:txBody>
          <a:bodyPr/>
          <a:lstStyle>
            <a:lvl1pPr>
              <a:defRPr>
                <a:solidFill>
                  <a:srgbClr val="5A5B5D"/>
                </a:solidFill>
              </a:defRPr>
            </a:lvl1pPr>
          </a:lstStyle>
          <a:p>
            <a:fld id="{8FCC257D-A786-9244-9E17-CE618C8B9275}" type="slidenum">
              <a:rPr lang="en-US" smtClean="0"/>
              <a:pPr/>
              <a:t>‹#›</a:t>
            </a:fld>
            <a:endParaRPr lang="en-US"/>
          </a:p>
        </p:txBody>
      </p:sp>
      <p:sp>
        <p:nvSpPr>
          <p:cNvPr id="9" name="Slide Number Placeholder 11">
            <a:extLst>
              <a:ext uri="{FF2B5EF4-FFF2-40B4-BE49-F238E27FC236}">
                <a16:creationId xmlns:a16="http://schemas.microsoft.com/office/drawing/2014/main" id="{F55905DA-9C4D-EE4A-8870-6FB2EB81F1D1}"/>
              </a:ext>
            </a:extLst>
          </p:cNvPr>
          <p:cNvSpPr txBox="1">
            <a:spLocks/>
          </p:cNvSpPr>
          <p:nvPr userDrawn="1"/>
        </p:nvSpPr>
        <p:spPr>
          <a:xfrm>
            <a:off x="10539413" y="6173791"/>
            <a:ext cx="91440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CC257D-A786-9244-9E17-CE618C8B9275}" type="slidenum">
              <a:rPr lang="en-US" smtClean="0">
                <a:solidFill>
                  <a:srgbClr val="5A5B5D"/>
                </a:solidFill>
              </a:rPr>
              <a:pPr/>
              <a:t>‹#›</a:t>
            </a:fld>
            <a:endParaRPr lang="en-US">
              <a:solidFill>
                <a:srgbClr val="5A5B5D"/>
              </a:solidFill>
            </a:endParaRPr>
          </a:p>
        </p:txBody>
      </p:sp>
    </p:spTree>
    <p:extLst>
      <p:ext uri="{BB962C8B-B14F-4D97-AF65-F5344CB8AC3E}">
        <p14:creationId xmlns:p14="http://schemas.microsoft.com/office/powerpoint/2010/main" val="3547601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umbered list">
    <p:spTree>
      <p:nvGrpSpPr>
        <p:cNvPr id="1" name=""/>
        <p:cNvGrpSpPr/>
        <p:nvPr/>
      </p:nvGrpSpPr>
      <p:grpSpPr>
        <a:xfrm>
          <a:off x="0" y="0"/>
          <a:ext cx="0" cy="0"/>
          <a:chOff x="0" y="0"/>
          <a:chExt cx="0" cy="0"/>
        </a:xfrm>
      </p:grpSpPr>
      <p:sp>
        <p:nvSpPr>
          <p:cNvPr id="24" name="Content Placeholder 2"/>
          <p:cNvSpPr>
            <a:spLocks noGrp="1"/>
          </p:cNvSpPr>
          <p:nvPr>
            <p:ph sz="half" idx="1" hasCustomPrompt="1"/>
          </p:nvPr>
        </p:nvSpPr>
        <p:spPr>
          <a:xfrm>
            <a:off x="738193" y="1549400"/>
            <a:ext cx="10715625" cy="4022725"/>
          </a:xfrm>
          <a:prstGeom prst="rect">
            <a:avLst/>
          </a:prstGeom>
        </p:spPr>
        <p:txBody>
          <a:bodyPr/>
          <a:lstStyle>
            <a:lvl1pPr marL="452628" indent="-457200">
              <a:buClr>
                <a:srgbClr val="101820"/>
              </a:buClr>
              <a:buFont typeface="+mj-lt"/>
              <a:buAutoNum type="arabicPeriod"/>
              <a:defRPr sz="2000">
                <a:solidFill>
                  <a:srgbClr val="101820"/>
                </a:solidFill>
              </a:defRPr>
            </a:lvl1pPr>
            <a:lvl2pPr marL="800100" indent="-342900">
              <a:spcBef>
                <a:spcPts val="1000"/>
              </a:spcBef>
              <a:buClr>
                <a:srgbClr val="101820"/>
              </a:buClr>
              <a:buSzPct val="100000"/>
              <a:buFont typeface="+mj-lt"/>
              <a:buAutoNum type="alphaLcPeriod"/>
              <a:defRPr sz="1800">
                <a:solidFill>
                  <a:srgbClr val="101820"/>
                </a:solidFill>
              </a:defRPr>
            </a:lvl2pPr>
            <a:lvl3pPr marL="1143000" indent="-228600">
              <a:spcBef>
                <a:spcPts val="1000"/>
              </a:spcBef>
              <a:buFont typeface="Wingdings" charset="2"/>
              <a:buChar char="§"/>
              <a:defRPr sz="1600">
                <a:solidFill>
                  <a:srgbClr val="101820"/>
                </a:solidFill>
              </a:defRPr>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9" name="Slide Number Placeholder 11">
            <a:extLst>
              <a:ext uri="{FF2B5EF4-FFF2-40B4-BE49-F238E27FC236}">
                <a16:creationId xmlns:a16="http://schemas.microsoft.com/office/drawing/2014/main" id="{838FB658-3138-B140-B7C4-A803FE883350}"/>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3936359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rgbClr val="005288"/>
        </a:solidFill>
        <a:effectLst/>
      </p:bgPr>
    </p:bg>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C5259B2E-2FEF-A64F-8760-8691A70A60EE}"/>
              </a:ext>
            </a:extLst>
          </p:cNvPr>
          <p:cNvSpPr>
            <a:spLocks noGrp="1"/>
          </p:cNvSpPr>
          <p:nvPr>
            <p:ph type="title" hasCustomPrompt="1"/>
          </p:nvPr>
        </p:nvSpPr>
        <p:spPr>
          <a:xfrm>
            <a:off x="738189" y="2579484"/>
            <a:ext cx="10715627" cy="743347"/>
          </a:xfrm>
        </p:spPr>
        <p:txBody>
          <a:bodyPr>
            <a:normAutofit/>
          </a:bodyPr>
          <a:lstStyle>
            <a:lvl1pPr>
              <a:defRPr sz="4000" b="0">
                <a:solidFill>
                  <a:schemeClr val="bg1"/>
                </a:solidFill>
                <a:latin typeface="+mj-lt"/>
                <a:cs typeface="Arial"/>
              </a:defRPr>
            </a:lvl1pPr>
          </a:lstStyle>
          <a:p>
            <a:r>
              <a:rPr lang="en-US"/>
              <a:t>Divider slide</a:t>
            </a:r>
          </a:p>
        </p:txBody>
      </p:sp>
      <p:sp>
        <p:nvSpPr>
          <p:cNvPr id="9" name="Text Placeholder 5">
            <a:extLst>
              <a:ext uri="{FF2B5EF4-FFF2-40B4-BE49-F238E27FC236}">
                <a16:creationId xmlns:a16="http://schemas.microsoft.com/office/drawing/2014/main" id="{F0C131CE-4E30-DE4B-AB8A-A8FD12FA2819}"/>
              </a:ext>
            </a:extLst>
          </p:cNvPr>
          <p:cNvSpPr>
            <a:spLocks noGrp="1"/>
          </p:cNvSpPr>
          <p:nvPr>
            <p:ph type="body" sz="quarter" idx="10"/>
          </p:nvPr>
        </p:nvSpPr>
        <p:spPr>
          <a:xfrm>
            <a:off x="745067" y="3310128"/>
            <a:ext cx="10708748" cy="1148366"/>
          </a:xfrm>
        </p:spPr>
        <p:txBody>
          <a:bodyPr>
            <a:normAutofit/>
          </a:bodyPr>
          <a:lstStyle>
            <a:lvl1pPr marL="0" indent="0">
              <a:buNone/>
              <a:defRPr sz="1600">
                <a:solidFill>
                  <a:schemeClr val="bg1"/>
                </a:solidFill>
                <a:latin typeface="+mj-lt"/>
                <a:cs typeface="Arial"/>
              </a:defRPr>
            </a:lvl1pPr>
          </a:lstStyle>
          <a:p>
            <a:pPr lvl="0"/>
            <a:r>
              <a:rPr lang="en-US"/>
              <a:t>Click to edit Master text styles</a:t>
            </a:r>
          </a:p>
        </p:txBody>
      </p:sp>
    </p:spTree>
    <p:extLst>
      <p:ext uri="{BB962C8B-B14F-4D97-AF65-F5344CB8AC3E}">
        <p14:creationId xmlns:p14="http://schemas.microsoft.com/office/powerpoint/2010/main" val="853084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26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4" name="Content Placeholder 3"/>
          <p:cNvSpPr>
            <a:spLocks noGrp="1"/>
          </p:cNvSpPr>
          <p:nvPr>
            <p:ph sz="half" idx="2" hasCustomPrompt="1"/>
          </p:nvPr>
        </p:nvSpPr>
        <p:spPr>
          <a:xfrm>
            <a:off x="6314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8"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10" name="Slide Number Placeholder 11">
            <a:extLst>
              <a:ext uri="{FF2B5EF4-FFF2-40B4-BE49-F238E27FC236}">
                <a16:creationId xmlns:a16="http://schemas.microsoft.com/office/drawing/2014/main" id="{3E4F6407-0B13-BA4A-9466-7F50E80E5943}"/>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1891941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QIN Map">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grpSp>
        <p:nvGrpSpPr>
          <p:cNvPr id="5" name="Group 4">
            <a:extLst>
              <a:ext uri="{FF2B5EF4-FFF2-40B4-BE49-F238E27FC236}">
                <a16:creationId xmlns:a16="http://schemas.microsoft.com/office/drawing/2014/main" id="{1FAA395E-31FF-47E8-82CF-B1FF273B9D38}"/>
              </a:ext>
            </a:extLst>
          </p:cNvPr>
          <p:cNvGrpSpPr/>
          <p:nvPr/>
        </p:nvGrpSpPr>
        <p:grpSpPr>
          <a:xfrm>
            <a:off x="318493" y="369602"/>
            <a:ext cx="9500209" cy="293868"/>
            <a:chOff x="238870" y="277201"/>
            <a:chExt cx="8956648" cy="220401"/>
          </a:xfrm>
        </p:grpSpPr>
        <p:sp>
          <p:nvSpPr>
            <p:cNvPr id="6" name="Rectangle 5">
              <a:extLst>
                <a:ext uri="{FF2B5EF4-FFF2-40B4-BE49-F238E27FC236}">
                  <a16:creationId xmlns:a16="http://schemas.microsoft.com/office/drawing/2014/main" id="{ECA32EBF-24D0-4C07-BE26-27215B86A8C9}"/>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Isosceles Triangle 6">
              <a:extLst>
                <a:ext uri="{FF2B5EF4-FFF2-40B4-BE49-F238E27FC236}">
                  <a16:creationId xmlns:a16="http://schemas.microsoft.com/office/drawing/2014/main" id="{601B1FEA-BE56-4617-A1BC-31DF24B76AC4}"/>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0" y="403743"/>
            <a:ext cx="8776888"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grpSp>
        <p:nvGrpSpPr>
          <p:cNvPr id="2" name="Group 1">
            <a:extLst>
              <a:ext uri="{FF2B5EF4-FFF2-40B4-BE49-F238E27FC236}">
                <a16:creationId xmlns:a16="http://schemas.microsoft.com/office/drawing/2014/main" id="{0E1D6D7A-C6AC-08D0-EC98-0F9863F5A5FF}"/>
              </a:ext>
            </a:extLst>
          </p:cNvPr>
          <p:cNvGrpSpPr/>
          <p:nvPr/>
        </p:nvGrpSpPr>
        <p:grpSpPr>
          <a:xfrm>
            <a:off x="1992372" y="4919330"/>
            <a:ext cx="7544657" cy="1184932"/>
            <a:chOff x="1542976" y="3621292"/>
            <a:chExt cx="5658493" cy="888699"/>
          </a:xfrm>
        </p:grpSpPr>
        <p:pic>
          <p:nvPicPr>
            <p:cNvPr id="12" name="Picture 11" descr="Health Quality Innovators, The Carolinas Center for Medical Excellence, Kansas Foundation for Medical Care and Kanas Healthcare Collaborative logos.&#10;">
              <a:extLst>
                <a:ext uri="{FF2B5EF4-FFF2-40B4-BE49-F238E27FC236}">
                  <a16:creationId xmlns:a16="http://schemas.microsoft.com/office/drawing/2014/main" id="{7735F0B3-CD74-4B00-987F-F7F0D4D241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976" y="3848832"/>
              <a:ext cx="875475" cy="592866"/>
            </a:xfrm>
            <a:prstGeom prst="rect">
              <a:avLst/>
            </a:prstGeom>
          </p:spPr>
        </p:pic>
        <p:pic>
          <p:nvPicPr>
            <p:cNvPr id="15" name="Picture 14" descr="Kansas Healthcare Collaborative logo">
              <a:extLst>
                <a:ext uri="{FF2B5EF4-FFF2-40B4-BE49-F238E27FC236}">
                  <a16:creationId xmlns:a16="http://schemas.microsoft.com/office/drawing/2014/main" id="{F2E98D63-52C0-4091-9129-0161448269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3783" y="3938952"/>
              <a:ext cx="1087686" cy="455509"/>
            </a:xfrm>
            <a:prstGeom prst="rect">
              <a:avLst/>
            </a:prstGeom>
          </p:spPr>
        </p:pic>
        <p:pic>
          <p:nvPicPr>
            <p:cNvPr id="19" name="Picture 18">
              <a:extLst>
                <a:ext uri="{FF2B5EF4-FFF2-40B4-BE49-F238E27FC236}">
                  <a16:creationId xmlns:a16="http://schemas.microsoft.com/office/drawing/2014/main" id="{9ACE3950-135A-4F8D-8F34-9766BCC9DDE3}"/>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56605" y="3621292"/>
              <a:ext cx="1481638" cy="888699"/>
            </a:xfrm>
            <a:prstGeom prst="rect">
              <a:avLst/>
            </a:prstGeom>
          </p:spPr>
        </p:pic>
        <p:pic>
          <p:nvPicPr>
            <p:cNvPr id="10" name="Picture 9" descr="Blue text on a black background&#10;&#10;Description automatically generated">
              <a:extLst>
                <a:ext uri="{FF2B5EF4-FFF2-40B4-BE49-F238E27FC236}">
                  <a16:creationId xmlns:a16="http://schemas.microsoft.com/office/drawing/2014/main" id="{D62B0A32-8FCB-6D2F-808F-FBD8B51869F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62105" y="3882710"/>
              <a:ext cx="1410118" cy="434067"/>
            </a:xfrm>
            <a:prstGeom prst="rect">
              <a:avLst/>
            </a:prstGeom>
          </p:spPr>
        </p:pic>
      </p:grpSp>
      <p:pic>
        <p:nvPicPr>
          <p:cNvPr id="16" name="Picture 15" descr="A map of the state of missouri&#10;&#10;Description automatically generated">
            <a:extLst>
              <a:ext uri="{FF2B5EF4-FFF2-40B4-BE49-F238E27FC236}">
                <a16:creationId xmlns:a16="http://schemas.microsoft.com/office/drawing/2014/main" id="{9A03635D-199A-D600-EAFC-08ECBE17F0C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511" r="2450"/>
          <a:stretch/>
        </p:blipFill>
        <p:spPr>
          <a:xfrm>
            <a:off x="1704144" y="1518215"/>
            <a:ext cx="8121112" cy="34011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54158811"/>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oom Webina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p:nvPr>
        </p:nvSpPr>
        <p:spPr>
          <a:xfrm>
            <a:off x="877824" y="1548383"/>
            <a:ext cx="10431536" cy="4303643"/>
          </a:xfrm>
        </p:spPr>
        <p:txBody>
          <a:bodyPr>
            <a:noAutofit/>
          </a:bodyPr>
          <a:lstStyle>
            <a:lvl1pPr marL="0" indent="0">
              <a:spcBef>
                <a:spcPts val="0"/>
              </a:spcBef>
              <a:buNone/>
              <a:defRPr sz="2667" b="0" spc="0" baseline="0">
                <a:solidFill>
                  <a:srgbClr val="0073B6"/>
                </a:solidFill>
                <a:latin typeface="Nirmala UI" panose="020B0502040204020203" pitchFamily="34" charset="0"/>
                <a:cs typeface="Nirmala UI" panose="020B0502040204020203" pitchFamily="34" charset="0"/>
              </a:defRPr>
            </a:lvl1pPr>
          </a:lstStyle>
          <a:p>
            <a:pPr lvl="0"/>
            <a:r>
              <a:rPr lang="en-US"/>
              <a:t>Click to edit Master text styles</a:t>
            </a:r>
          </a:p>
        </p:txBody>
      </p:sp>
      <p:pic>
        <p:nvPicPr>
          <p:cNvPr id="9" name="Picture 2" descr="Screenshot of the webinar icons. Chat icon for posting questions or sharing ideas; raise hand icon for verbally asking a question; Q&amp;A icon to ask a question.">
            <a:extLst>
              <a:ext uri="{FF2B5EF4-FFF2-40B4-BE49-F238E27FC236}">
                <a16:creationId xmlns:a16="http://schemas.microsoft.com/office/drawing/2014/main" id="{F57C0DB7-2154-4543-951E-A5C5409F0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849" y="1208548"/>
            <a:ext cx="10431537" cy="912760"/>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9746A85D-2895-42FD-A082-E1ACA44BD230}"/>
              </a:ext>
            </a:extLst>
          </p:cNvPr>
          <p:cNvGrpSpPr/>
          <p:nvPr/>
        </p:nvGrpSpPr>
        <p:grpSpPr>
          <a:xfrm>
            <a:off x="318493" y="369602"/>
            <a:ext cx="9500209" cy="293868"/>
            <a:chOff x="238870" y="277201"/>
            <a:chExt cx="8956648" cy="220401"/>
          </a:xfrm>
        </p:grpSpPr>
        <p:sp>
          <p:nvSpPr>
            <p:cNvPr id="12" name="Rectangle 11">
              <a:extLst>
                <a:ext uri="{FF2B5EF4-FFF2-40B4-BE49-F238E27FC236}">
                  <a16:creationId xmlns:a16="http://schemas.microsoft.com/office/drawing/2014/main" id="{D763D498-D0EE-47B5-8945-FF40FA1F129D}"/>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Isosceles Triangle 12">
              <a:extLst>
                <a:ext uri="{FF2B5EF4-FFF2-40B4-BE49-F238E27FC236}">
                  <a16:creationId xmlns:a16="http://schemas.microsoft.com/office/drawing/2014/main" id="{E22D3D76-B3D5-4C2A-A57E-9E30D9652E11}"/>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3123740724"/>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Logistics">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p:nvPr>
        </p:nvSpPr>
        <p:spPr>
          <a:xfrm>
            <a:off x="877824" y="1548383"/>
            <a:ext cx="10431536" cy="4303643"/>
          </a:xfrm>
        </p:spPr>
        <p:txBody>
          <a:bodyPr>
            <a:noAutofit/>
          </a:bodyPr>
          <a:lstStyle>
            <a:lvl1pPr marL="0" indent="0">
              <a:spcBef>
                <a:spcPts val="0"/>
              </a:spcBef>
              <a:buNone/>
              <a:defRPr sz="2667" b="0" spc="0" baseline="0">
                <a:solidFill>
                  <a:srgbClr val="0073B6"/>
                </a:solidFill>
                <a:latin typeface="Nirmala UI" panose="020B0502040204020203" pitchFamily="34" charset="0"/>
                <a:cs typeface="Nirmala UI" panose="020B0502040204020203" pitchFamily="34" charset="0"/>
              </a:defRPr>
            </a:lvl1pPr>
          </a:lstStyle>
          <a:p>
            <a:pPr lvl="0"/>
            <a:r>
              <a:rPr lang="en-US"/>
              <a:t>Click to edit Master text styles</a:t>
            </a:r>
          </a:p>
        </p:txBody>
      </p:sp>
      <p:grpSp>
        <p:nvGrpSpPr>
          <p:cNvPr id="11" name="Group 10">
            <a:extLst>
              <a:ext uri="{FF2B5EF4-FFF2-40B4-BE49-F238E27FC236}">
                <a16:creationId xmlns:a16="http://schemas.microsoft.com/office/drawing/2014/main" id="{9746A85D-2895-42FD-A082-E1ACA44BD230}"/>
              </a:ext>
            </a:extLst>
          </p:cNvPr>
          <p:cNvGrpSpPr/>
          <p:nvPr/>
        </p:nvGrpSpPr>
        <p:grpSpPr>
          <a:xfrm>
            <a:off x="318493" y="369602"/>
            <a:ext cx="9500209" cy="293868"/>
            <a:chOff x="238870" y="277201"/>
            <a:chExt cx="8956648" cy="220401"/>
          </a:xfrm>
        </p:grpSpPr>
        <p:sp>
          <p:nvSpPr>
            <p:cNvPr id="12" name="Rectangle 11">
              <a:extLst>
                <a:ext uri="{FF2B5EF4-FFF2-40B4-BE49-F238E27FC236}">
                  <a16:creationId xmlns:a16="http://schemas.microsoft.com/office/drawing/2014/main" id="{D763D498-D0EE-47B5-8945-FF40FA1F129D}"/>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Isosceles Triangle 12">
              <a:extLst>
                <a:ext uri="{FF2B5EF4-FFF2-40B4-BE49-F238E27FC236}">
                  <a16:creationId xmlns:a16="http://schemas.microsoft.com/office/drawing/2014/main" id="{E22D3D76-B3D5-4C2A-A57E-9E30D9652E11}"/>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2" name="Picture 1" descr="Screen shot of Zoom meeting controls; mute, start video, participants, chat, share screen, record, leave.">
            <a:extLst>
              <a:ext uri="{FF2B5EF4-FFF2-40B4-BE49-F238E27FC236}">
                <a16:creationId xmlns:a16="http://schemas.microsoft.com/office/drawing/2014/main" id="{855A33DA-5115-4920-8C18-649CCA606F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24" y="1480557"/>
            <a:ext cx="10431536" cy="69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7549856"/>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Footer-only">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15285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2">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438F644-DB03-4EF6-BFD2-7B9C0DB7CB7E}"/>
              </a:ext>
            </a:extLst>
          </p:cNvPr>
          <p:cNvSpPr>
            <a:spLocks noGrp="1"/>
          </p:cNvSpPr>
          <p:nvPr>
            <p:ph type="ftr" sz="quarter" idx="11"/>
          </p:nvPr>
        </p:nvSpPr>
        <p:spPr>
          <a:xfrm>
            <a:off x="934904" y="6478274"/>
            <a:ext cx="4114800" cy="366183"/>
          </a:xfrm>
          <a:prstGeom prst="rect">
            <a:avLst/>
          </a:prstGeom>
        </p:spPr>
        <p:txBody>
          <a:bodyPr/>
          <a:lstStyle/>
          <a:p>
            <a:r>
              <a:rPr lang="en-US"/>
              <a:t>DRAFT</a:t>
            </a:r>
          </a:p>
        </p:txBody>
      </p:sp>
      <p:sp>
        <p:nvSpPr>
          <p:cNvPr id="5" name="Rectangle 4">
            <a:extLst>
              <a:ext uri="{FF2B5EF4-FFF2-40B4-BE49-F238E27FC236}">
                <a16:creationId xmlns:a16="http://schemas.microsoft.com/office/drawing/2014/main" id="{AFFC4A9E-E9F7-42EB-8C6D-E928D3A87840}"/>
              </a:ext>
            </a:extLst>
          </p:cNvPr>
          <p:cNvSpPr/>
          <p:nvPr/>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69929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778435-0220-4D13-AFB0-A503C53D1B7B}"/>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Rectangle 1">
            <a:extLst>
              <a:ext uri="{FF2B5EF4-FFF2-40B4-BE49-F238E27FC236}">
                <a16:creationId xmlns:a16="http://schemas.microsoft.com/office/drawing/2014/main" id="{2917C918-522F-419D-9882-F136F424A54A}"/>
              </a:ext>
              <a:ext uri="{C183D7F6-B498-43B3-948B-1728B52AA6E4}">
                <adec:decorative xmlns:adec="http://schemas.microsoft.com/office/drawing/2017/decorative" val="1"/>
              </a:ext>
            </a:extLst>
          </p:cNvPr>
          <p:cNvSpPr/>
          <p:nvPr/>
        </p:nvSpPr>
        <p:spPr>
          <a:xfrm flipH="1" flipV="1">
            <a:off x="5417" y="0"/>
            <a:ext cx="12192000" cy="2668160"/>
          </a:xfrm>
          <a:prstGeom prst="rect">
            <a:avLst/>
          </a:prstGeom>
          <a:blipFill>
            <a:blip r:embed="rId2" cstate="print">
              <a:extLst>
                <a:ext uri="{28A0092B-C50C-407E-A947-70E740481C1C}">
                  <a14:useLocalDpi xmlns:a14="http://schemas.microsoft.com/office/drawing/2010/main" val="0"/>
                </a:ext>
              </a:extLst>
            </a:blip>
            <a:srcRect/>
            <a:stretch>
              <a:fillRect l="80" t="-43339" r="-80" b="-11369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a:extLst>
              <a:ext uri="{FF2B5EF4-FFF2-40B4-BE49-F238E27FC236}">
                <a16:creationId xmlns:a16="http://schemas.microsoft.com/office/drawing/2014/main" id="{3370C34B-E929-4CB6-B24A-AB302E13DC93}"/>
              </a:ext>
              <a:ext uri="{C183D7F6-B498-43B3-948B-1728B52AA6E4}">
                <adec:decorative xmlns:adec="http://schemas.microsoft.com/office/drawing/2017/decorative" val="1"/>
              </a:ext>
            </a:extLst>
          </p:cNvPr>
          <p:cNvSpPr/>
          <p:nvPr/>
        </p:nvSpPr>
        <p:spPr>
          <a:xfrm rot="5400000">
            <a:off x="6067958" y="-3404516"/>
            <a:ext cx="68281" cy="12204192"/>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 name="Group 4" descr="H.Q.I.N. Logo">
            <a:extLst>
              <a:ext uri="{FF2B5EF4-FFF2-40B4-BE49-F238E27FC236}">
                <a16:creationId xmlns:a16="http://schemas.microsoft.com/office/drawing/2014/main" id="{E4201AE3-1BB6-4243-BDF3-10493910658E}"/>
              </a:ext>
            </a:extLst>
          </p:cNvPr>
          <p:cNvGrpSpPr/>
          <p:nvPr/>
        </p:nvGrpSpPr>
        <p:grpSpPr>
          <a:xfrm>
            <a:off x="610635" y="856276"/>
            <a:ext cx="3061020" cy="1254507"/>
            <a:chOff x="5876802" y="3070673"/>
            <a:chExt cx="2496254" cy="986133"/>
          </a:xfrm>
        </p:grpSpPr>
        <p:pic>
          <p:nvPicPr>
            <p:cNvPr id="6" name="Picture 5">
              <a:extLst>
                <a:ext uri="{FF2B5EF4-FFF2-40B4-BE49-F238E27FC236}">
                  <a16:creationId xmlns:a16="http://schemas.microsoft.com/office/drawing/2014/main" id="{589D209E-57C5-4F39-98F9-D1FEFDDF35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7" name="Picture 6" descr="A close up of a logo&#10;&#10;Description automatically generated">
              <a:extLst>
                <a:ext uri="{FF2B5EF4-FFF2-40B4-BE49-F238E27FC236}">
                  <a16:creationId xmlns:a16="http://schemas.microsoft.com/office/drawing/2014/main" id="{7DC44C7A-CC9B-4480-8BEE-9127433018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8" name="Picture 7">
              <a:extLst>
                <a:ext uri="{FF2B5EF4-FFF2-40B4-BE49-F238E27FC236}">
                  <a16:creationId xmlns:a16="http://schemas.microsoft.com/office/drawing/2014/main" id="{1814931D-23E1-4B35-9BB9-D96039A81B0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9" name="Picture 8">
              <a:extLst>
                <a:ext uri="{FF2B5EF4-FFF2-40B4-BE49-F238E27FC236}">
                  <a16:creationId xmlns:a16="http://schemas.microsoft.com/office/drawing/2014/main" id="{830B533D-92F7-4E38-906B-BB61267B37E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10" name="Picture 9" descr="A close up of a logo&#10;&#10;Description automatically generated">
              <a:extLst>
                <a:ext uri="{FF2B5EF4-FFF2-40B4-BE49-F238E27FC236}">
                  <a16:creationId xmlns:a16="http://schemas.microsoft.com/office/drawing/2014/main" id="{6341E0BF-7029-400A-A645-4E87227DC19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1" name="Picture 10">
              <a:extLst>
                <a:ext uri="{FF2B5EF4-FFF2-40B4-BE49-F238E27FC236}">
                  <a16:creationId xmlns:a16="http://schemas.microsoft.com/office/drawing/2014/main" id="{EEE2B436-BF8F-41E1-999F-1D709A3281B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2" name="Picture 11">
              <a:extLst>
                <a:ext uri="{FF2B5EF4-FFF2-40B4-BE49-F238E27FC236}">
                  <a16:creationId xmlns:a16="http://schemas.microsoft.com/office/drawing/2014/main" id="{109B8B1D-A332-4F08-8851-7DB516022716}"/>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3" name="Picture 12">
              <a:extLst>
                <a:ext uri="{FF2B5EF4-FFF2-40B4-BE49-F238E27FC236}">
                  <a16:creationId xmlns:a16="http://schemas.microsoft.com/office/drawing/2014/main" id="{5C4343D3-6745-4549-98B2-3B6F09AA5F8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4" name="Picture 13">
              <a:extLst>
                <a:ext uri="{FF2B5EF4-FFF2-40B4-BE49-F238E27FC236}">
                  <a16:creationId xmlns:a16="http://schemas.microsoft.com/office/drawing/2014/main" id="{5D7664B6-201B-41B2-9F5F-C69F1AB9BB4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5" name="Picture 14">
              <a:extLst>
                <a:ext uri="{FF2B5EF4-FFF2-40B4-BE49-F238E27FC236}">
                  <a16:creationId xmlns:a16="http://schemas.microsoft.com/office/drawing/2014/main" id="{21C9807B-5AB0-4370-B4ED-C2416CAE160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sp>
        <p:nvSpPr>
          <p:cNvPr id="20" name="Content Placeholder 7">
            <a:extLst>
              <a:ext uri="{FF2B5EF4-FFF2-40B4-BE49-F238E27FC236}">
                <a16:creationId xmlns:a16="http://schemas.microsoft.com/office/drawing/2014/main" id="{92C7229D-519A-4A16-AC89-E5DD214636B8}"/>
              </a:ext>
            </a:extLst>
          </p:cNvPr>
          <p:cNvSpPr>
            <a:spLocks noGrp="1"/>
          </p:cNvSpPr>
          <p:nvPr>
            <p:ph sz="quarter" idx="13" hasCustomPrompt="1"/>
          </p:nvPr>
        </p:nvSpPr>
        <p:spPr>
          <a:xfrm>
            <a:off x="486135" y="3429001"/>
            <a:ext cx="10685027" cy="1832811"/>
          </a:xfrm>
        </p:spPr>
        <p:txBody>
          <a:bodyPr>
            <a:noAutofit/>
          </a:bodyPr>
          <a:lstStyle>
            <a:lvl1pPr marL="0" indent="0">
              <a:spcBef>
                <a:spcPts val="0"/>
              </a:spcBef>
              <a:buNone/>
              <a:defRPr sz="6400"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a:t>
            </a:r>
          </a:p>
          <a:p>
            <a:pPr lvl="0"/>
            <a:r>
              <a:rPr lang="en-US"/>
              <a:t>GOES HERE</a:t>
            </a:r>
          </a:p>
        </p:txBody>
      </p:sp>
      <p:sp>
        <p:nvSpPr>
          <p:cNvPr id="18" name="Content Placeholder 7">
            <a:extLst>
              <a:ext uri="{FF2B5EF4-FFF2-40B4-BE49-F238E27FC236}">
                <a16:creationId xmlns:a16="http://schemas.microsoft.com/office/drawing/2014/main" id="{7CDA88F8-2C86-4E96-BFAC-D21E725669E7}"/>
              </a:ext>
            </a:extLst>
          </p:cNvPr>
          <p:cNvSpPr>
            <a:spLocks noGrp="1"/>
          </p:cNvSpPr>
          <p:nvPr>
            <p:ph sz="quarter" idx="14" hasCustomPrompt="1"/>
          </p:nvPr>
        </p:nvSpPr>
        <p:spPr>
          <a:xfrm>
            <a:off x="486135" y="5332411"/>
            <a:ext cx="7501493" cy="867619"/>
          </a:xfrm>
        </p:spPr>
        <p:txBody>
          <a:bodyPr>
            <a:noAutofit/>
          </a:bodyPr>
          <a:lstStyle>
            <a:lvl1pPr marL="0" indent="0">
              <a:spcBef>
                <a:spcPts val="0"/>
              </a:spcBef>
              <a:buNone/>
              <a:defRPr sz="1867" spc="0" baseline="0">
                <a:solidFill>
                  <a:srgbClr val="0073B6"/>
                </a:solidFill>
                <a:latin typeface="Nirmala UI" panose="020B0502040204020203" pitchFamily="34" charset="0"/>
                <a:cs typeface="Nirmala UI" panose="020B0502040204020203" pitchFamily="34" charset="0"/>
              </a:defRPr>
            </a:lvl1pPr>
          </a:lstStyle>
          <a:p>
            <a:pPr lvl="0"/>
            <a:r>
              <a:rPr lang="en-US"/>
              <a:t>Month, Day, Year</a:t>
            </a:r>
          </a:p>
        </p:txBody>
      </p:sp>
      <p:pic>
        <p:nvPicPr>
          <p:cNvPr id="4" name="Picture 3" descr="Quality Improvement Organizations Program Logo">
            <a:extLst>
              <a:ext uri="{FF2B5EF4-FFF2-40B4-BE49-F238E27FC236}">
                <a16:creationId xmlns:a16="http://schemas.microsoft.com/office/drawing/2014/main" id="{0FD60EDC-A77B-4183-B0B8-D0AD1F872C4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Tree>
    <p:extLst>
      <p:ext uri="{BB962C8B-B14F-4D97-AF65-F5344CB8AC3E}">
        <p14:creationId xmlns:p14="http://schemas.microsoft.com/office/powerpoint/2010/main" val="420992294"/>
      </p:ext>
    </p:extLst>
  </p:cSld>
  <p:clrMapOvr>
    <a:masterClrMapping/>
  </p:clrMapOvr>
  <p:extLst>
    <p:ext uri="{DCECCB84-F9BA-43D5-87BE-67443E8EF086}">
      <p15:sldGuideLst xmlns:p15="http://schemas.microsoft.com/office/powerpoint/2012/main">
        <p15:guide id="1" orient="horz" pos="90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Title Slide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778435-0220-4D13-AFB0-A503C53D1B7B}"/>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a:extLst>
              <a:ext uri="{FF2B5EF4-FFF2-40B4-BE49-F238E27FC236}">
                <a16:creationId xmlns:a16="http://schemas.microsoft.com/office/drawing/2014/main" id="{3370C34B-E929-4CB6-B24A-AB302E13DC93}"/>
              </a:ext>
              <a:ext uri="{C183D7F6-B498-43B3-948B-1728B52AA6E4}">
                <adec:decorative xmlns:adec="http://schemas.microsoft.com/office/drawing/2017/decorative" val="1"/>
              </a:ext>
            </a:extLst>
          </p:cNvPr>
          <p:cNvSpPr/>
          <p:nvPr/>
        </p:nvSpPr>
        <p:spPr>
          <a:xfrm>
            <a:off x="4152749" y="0"/>
            <a:ext cx="68281" cy="6864096"/>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Rectangle 15">
            <a:extLst>
              <a:ext uri="{FF2B5EF4-FFF2-40B4-BE49-F238E27FC236}">
                <a16:creationId xmlns:a16="http://schemas.microsoft.com/office/drawing/2014/main" id="{752F0C3E-B2C2-4F1A-9E59-3A12C252A921}"/>
              </a:ext>
              <a:ext uri="{C183D7F6-B498-43B3-948B-1728B52AA6E4}">
                <adec:decorative xmlns:adec="http://schemas.microsoft.com/office/drawing/2017/decorative" val="1"/>
              </a:ext>
            </a:extLst>
          </p:cNvPr>
          <p:cNvSpPr/>
          <p:nvPr/>
        </p:nvSpPr>
        <p:spPr>
          <a:xfrm flipH="1" flipV="1">
            <a:off x="1" y="-29496"/>
            <a:ext cx="4152748" cy="6888480"/>
          </a:xfrm>
          <a:prstGeom prst="rect">
            <a:avLst/>
          </a:prstGeom>
          <a:blipFill>
            <a:blip r:embed="rId2" cstate="print">
              <a:extLst>
                <a:ext uri="{28A0092B-C50C-407E-A947-70E740481C1C}">
                  <a14:useLocalDpi xmlns:a14="http://schemas.microsoft.com/office/drawing/2010/main" val="0"/>
                </a:ext>
              </a:extLst>
            </a:blip>
            <a:srcRect/>
            <a:stretch>
              <a:fillRect l="-193589" t="-156" r="-1305" b="15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 name="Group 4" descr="H.Q.I.N. Logo">
            <a:extLst>
              <a:ext uri="{FF2B5EF4-FFF2-40B4-BE49-F238E27FC236}">
                <a16:creationId xmlns:a16="http://schemas.microsoft.com/office/drawing/2014/main" id="{E4201AE3-1BB6-4243-BDF3-10493910658E}"/>
              </a:ext>
            </a:extLst>
          </p:cNvPr>
          <p:cNvGrpSpPr/>
          <p:nvPr/>
        </p:nvGrpSpPr>
        <p:grpSpPr>
          <a:xfrm>
            <a:off x="541811" y="4659357"/>
            <a:ext cx="3061020" cy="1254507"/>
            <a:chOff x="5876802" y="3070673"/>
            <a:chExt cx="2496254" cy="986133"/>
          </a:xfrm>
        </p:grpSpPr>
        <p:pic>
          <p:nvPicPr>
            <p:cNvPr id="6" name="Picture 5">
              <a:extLst>
                <a:ext uri="{FF2B5EF4-FFF2-40B4-BE49-F238E27FC236}">
                  <a16:creationId xmlns:a16="http://schemas.microsoft.com/office/drawing/2014/main" id="{589D209E-57C5-4F39-98F9-D1FEFDDF35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7" name="Picture 6" descr="A close up of a logo&#10;&#10;Description automatically generated">
              <a:extLst>
                <a:ext uri="{FF2B5EF4-FFF2-40B4-BE49-F238E27FC236}">
                  <a16:creationId xmlns:a16="http://schemas.microsoft.com/office/drawing/2014/main" id="{7DC44C7A-CC9B-4480-8BEE-9127433018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8" name="Picture 7">
              <a:extLst>
                <a:ext uri="{FF2B5EF4-FFF2-40B4-BE49-F238E27FC236}">
                  <a16:creationId xmlns:a16="http://schemas.microsoft.com/office/drawing/2014/main" id="{1814931D-23E1-4B35-9BB9-D96039A81B0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9" name="Picture 8">
              <a:extLst>
                <a:ext uri="{FF2B5EF4-FFF2-40B4-BE49-F238E27FC236}">
                  <a16:creationId xmlns:a16="http://schemas.microsoft.com/office/drawing/2014/main" id="{830B533D-92F7-4E38-906B-BB61267B37E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10" name="Picture 9" descr="A close up of a logo&#10;&#10;Description automatically generated">
              <a:extLst>
                <a:ext uri="{FF2B5EF4-FFF2-40B4-BE49-F238E27FC236}">
                  <a16:creationId xmlns:a16="http://schemas.microsoft.com/office/drawing/2014/main" id="{6341E0BF-7029-400A-A645-4E87227DC19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1" name="Picture 10">
              <a:extLst>
                <a:ext uri="{FF2B5EF4-FFF2-40B4-BE49-F238E27FC236}">
                  <a16:creationId xmlns:a16="http://schemas.microsoft.com/office/drawing/2014/main" id="{EEE2B436-BF8F-41E1-999F-1D709A3281B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2" name="Picture 11">
              <a:extLst>
                <a:ext uri="{FF2B5EF4-FFF2-40B4-BE49-F238E27FC236}">
                  <a16:creationId xmlns:a16="http://schemas.microsoft.com/office/drawing/2014/main" id="{109B8B1D-A332-4F08-8851-7DB516022716}"/>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3" name="Picture 12">
              <a:extLst>
                <a:ext uri="{FF2B5EF4-FFF2-40B4-BE49-F238E27FC236}">
                  <a16:creationId xmlns:a16="http://schemas.microsoft.com/office/drawing/2014/main" id="{5C4343D3-6745-4549-98B2-3B6F09AA5F8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4" name="Picture 13">
              <a:extLst>
                <a:ext uri="{FF2B5EF4-FFF2-40B4-BE49-F238E27FC236}">
                  <a16:creationId xmlns:a16="http://schemas.microsoft.com/office/drawing/2014/main" id="{5D7664B6-201B-41B2-9F5F-C69F1AB9BB4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5" name="Picture 14">
              <a:extLst>
                <a:ext uri="{FF2B5EF4-FFF2-40B4-BE49-F238E27FC236}">
                  <a16:creationId xmlns:a16="http://schemas.microsoft.com/office/drawing/2014/main" id="{21C9807B-5AB0-4370-B4ED-C2416CAE160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sp>
        <p:nvSpPr>
          <p:cNvPr id="20" name="Content Placeholder 7">
            <a:extLst>
              <a:ext uri="{FF2B5EF4-FFF2-40B4-BE49-F238E27FC236}">
                <a16:creationId xmlns:a16="http://schemas.microsoft.com/office/drawing/2014/main" id="{92C7229D-519A-4A16-AC89-E5DD214636B8}"/>
              </a:ext>
            </a:extLst>
          </p:cNvPr>
          <p:cNvSpPr>
            <a:spLocks noGrp="1"/>
          </p:cNvSpPr>
          <p:nvPr>
            <p:ph sz="quarter" idx="13" hasCustomPrompt="1"/>
          </p:nvPr>
        </p:nvSpPr>
        <p:spPr>
          <a:xfrm>
            <a:off x="4593340" y="3699160"/>
            <a:ext cx="7052341" cy="1832811"/>
          </a:xfrm>
        </p:spPr>
        <p:txBody>
          <a:bodyPr>
            <a:noAutofit/>
          </a:bodyPr>
          <a:lstStyle>
            <a:lvl1pPr marL="0" indent="0">
              <a:spcBef>
                <a:spcPts val="0"/>
              </a:spcBef>
              <a:buNone/>
              <a:defRPr sz="5867" spc="0" baseline="0">
                <a:solidFill>
                  <a:srgbClr val="0073B6"/>
                </a:solidFill>
                <a:latin typeface="Nirmala UI" panose="020B0502040204020203" pitchFamily="34" charset="0"/>
                <a:cs typeface="Nirmala UI" panose="020B0502040204020203" pitchFamily="34" charset="0"/>
              </a:defRPr>
            </a:lvl1pPr>
          </a:lstStyle>
          <a:p>
            <a:pPr lvl="0"/>
            <a:r>
              <a:rPr lang="en-US"/>
              <a:t>SECTION HEADER</a:t>
            </a:r>
          </a:p>
          <a:p>
            <a:pPr lvl="0"/>
            <a:r>
              <a:rPr lang="en-US"/>
              <a:t>GOES HERE</a:t>
            </a:r>
          </a:p>
        </p:txBody>
      </p:sp>
      <p:sp>
        <p:nvSpPr>
          <p:cNvPr id="18" name="Content Placeholder 7">
            <a:extLst>
              <a:ext uri="{FF2B5EF4-FFF2-40B4-BE49-F238E27FC236}">
                <a16:creationId xmlns:a16="http://schemas.microsoft.com/office/drawing/2014/main" id="{7CDA88F8-2C86-4E96-BFAC-D21E725669E7}"/>
              </a:ext>
            </a:extLst>
          </p:cNvPr>
          <p:cNvSpPr>
            <a:spLocks noGrp="1"/>
          </p:cNvSpPr>
          <p:nvPr>
            <p:ph sz="quarter" idx="14" hasCustomPrompt="1"/>
          </p:nvPr>
        </p:nvSpPr>
        <p:spPr>
          <a:xfrm>
            <a:off x="4593340" y="5602569"/>
            <a:ext cx="5416725" cy="867619"/>
          </a:xfrm>
        </p:spPr>
        <p:txBody>
          <a:bodyPr>
            <a:noAutofit/>
          </a:bodyPr>
          <a:lstStyle>
            <a:lvl1pPr marL="0" indent="0">
              <a:spcBef>
                <a:spcPts val="0"/>
              </a:spcBef>
              <a:buNone/>
              <a:defRPr sz="1867" spc="0" baseline="0">
                <a:solidFill>
                  <a:srgbClr val="0073B6"/>
                </a:solidFill>
                <a:latin typeface="Nirmala UI" panose="020B0502040204020203" pitchFamily="34" charset="0"/>
                <a:cs typeface="Nirmala UI" panose="020B0502040204020203" pitchFamily="34" charset="0"/>
              </a:defRPr>
            </a:lvl1pPr>
          </a:lstStyle>
          <a:p>
            <a:pPr lvl="0"/>
            <a:r>
              <a:rPr lang="en-US"/>
              <a:t>Month, Day, Year</a:t>
            </a:r>
          </a:p>
        </p:txBody>
      </p:sp>
      <p:pic>
        <p:nvPicPr>
          <p:cNvPr id="2" name="Picture 1" descr="Quality Improvement Organizations Program Logo">
            <a:extLst>
              <a:ext uri="{FF2B5EF4-FFF2-40B4-BE49-F238E27FC236}">
                <a16:creationId xmlns:a16="http://schemas.microsoft.com/office/drawing/2014/main" id="{7E316ECB-B379-433F-92B1-5DD97652EEC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Tree>
    <p:extLst>
      <p:ext uri="{BB962C8B-B14F-4D97-AF65-F5344CB8AC3E}">
        <p14:creationId xmlns:p14="http://schemas.microsoft.com/office/powerpoint/2010/main" val="4030097903"/>
      </p:ext>
    </p:extLst>
  </p:cSld>
  <p:clrMapOvr>
    <a:masterClrMapping/>
  </p:clrMapOvr>
  <p:extLst>
    <p:ext uri="{DCECCB84-F9BA-43D5-87BE-67443E8EF086}">
      <p15:sldGuideLst xmlns:p15="http://schemas.microsoft.com/office/powerpoint/2012/main">
        <p15:guide id="1" orient="horz" pos="2772">
          <p15:clr>
            <a:srgbClr val="FBAE40"/>
          </p15:clr>
        </p15:guide>
        <p15:guide id="2" pos="25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ue Backgroun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0ACC90-1467-41F9-A368-0ADDFE7217E1}"/>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4" name="Picture 3" descr="Quality Improvement Organizations Program Logo">
            <a:extLst>
              <a:ext uri="{FF2B5EF4-FFF2-40B4-BE49-F238E27FC236}">
                <a16:creationId xmlns:a16="http://schemas.microsoft.com/office/drawing/2014/main" id="{33EF4970-9F64-49BA-A8F8-0C72E5F73E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630" y="6090066"/>
            <a:ext cx="1856852" cy="486113"/>
          </a:xfrm>
          <a:prstGeom prst="rect">
            <a:avLst/>
          </a:prstGeom>
        </p:spPr>
      </p:pic>
      <p:grpSp>
        <p:nvGrpSpPr>
          <p:cNvPr id="8" name="Group 7">
            <a:extLst>
              <a:ext uri="{FF2B5EF4-FFF2-40B4-BE49-F238E27FC236}">
                <a16:creationId xmlns:a16="http://schemas.microsoft.com/office/drawing/2014/main" id="{A9EB3395-C522-45AD-ACDC-F716A47639AF}"/>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9" name="Picture 8">
              <a:extLst>
                <a:ext uri="{FF2B5EF4-FFF2-40B4-BE49-F238E27FC236}">
                  <a16:creationId xmlns:a16="http://schemas.microsoft.com/office/drawing/2014/main" id="{15BAC01C-8859-482E-80AB-DEF440E6F4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0" name="Picture 9" descr="A close up of a logo&#10;&#10;Description automatically generated">
              <a:extLst>
                <a:ext uri="{FF2B5EF4-FFF2-40B4-BE49-F238E27FC236}">
                  <a16:creationId xmlns:a16="http://schemas.microsoft.com/office/drawing/2014/main" id="{17F68C81-783A-4B57-A691-BC75631EA5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1" name="Picture 10">
              <a:extLst>
                <a:ext uri="{FF2B5EF4-FFF2-40B4-BE49-F238E27FC236}">
                  <a16:creationId xmlns:a16="http://schemas.microsoft.com/office/drawing/2014/main" id="{B65672F8-4B6A-463C-9887-BAAEF39DAE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2" name="Picture 11">
              <a:extLst>
                <a:ext uri="{FF2B5EF4-FFF2-40B4-BE49-F238E27FC236}">
                  <a16:creationId xmlns:a16="http://schemas.microsoft.com/office/drawing/2014/main" id="{995B7250-267A-413B-A860-502F7313B85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13" name="Picture 12" descr="A close up of a logo&#10;&#10;Description automatically generated">
              <a:extLst>
                <a:ext uri="{FF2B5EF4-FFF2-40B4-BE49-F238E27FC236}">
                  <a16:creationId xmlns:a16="http://schemas.microsoft.com/office/drawing/2014/main" id="{4F1ED325-651C-4E56-89FC-253BDEA7D83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14" name="Picture 13">
              <a:extLst>
                <a:ext uri="{FF2B5EF4-FFF2-40B4-BE49-F238E27FC236}">
                  <a16:creationId xmlns:a16="http://schemas.microsoft.com/office/drawing/2014/main" id="{DFAE9367-18A3-4102-85CE-5FEF3843700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19" name="Picture 18">
              <a:extLst>
                <a:ext uri="{FF2B5EF4-FFF2-40B4-BE49-F238E27FC236}">
                  <a16:creationId xmlns:a16="http://schemas.microsoft.com/office/drawing/2014/main" id="{BE6D1729-A5EB-4165-A3DD-9354F74C133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20" name="Picture 19">
              <a:extLst>
                <a:ext uri="{FF2B5EF4-FFF2-40B4-BE49-F238E27FC236}">
                  <a16:creationId xmlns:a16="http://schemas.microsoft.com/office/drawing/2014/main" id="{7053A029-D4EC-42E0-81F9-C3F2E72187A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1" name="Picture 20">
              <a:extLst>
                <a:ext uri="{FF2B5EF4-FFF2-40B4-BE49-F238E27FC236}">
                  <a16:creationId xmlns:a16="http://schemas.microsoft.com/office/drawing/2014/main" id="{3A11E02E-8E44-4BC9-9EDD-1FB8F57FDFF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2" name="Picture 21">
              <a:extLst>
                <a:ext uri="{FF2B5EF4-FFF2-40B4-BE49-F238E27FC236}">
                  <a16:creationId xmlns:a16="http://schemas.microsoft.com/office/drawing/2014/main" id="{3C1BB5F8-ECD6-4AA1-ADF0-E919CCCE926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Tree>
    <p:extLst>
      <p:ext uri="{BB962C8B-B14F-4D97-AF65-F5344CB8AC3E}">
        <p14:creationId xmlns:p14="http://schemas.microsoft.com/office/powerpoint/2010/main" val="198576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7.png"/><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28" Type="http://schemas.openxmlformats.org/officeDocument/2006/relationships/image" Target="../media/image9.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 Id="rId27" Type="http://schemas.openxmlformats.org/officeDocument/2006/relationships/image" Target="../media/image8.png"/><Relationship Id="rId30"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10BE3C-C047-418D-A8E2-5229C2054BC2}"/>
              </a:ext>
            </a:extLst>
          </p:cNvPr>
          <p:cNvSpPr>
            <a:spLocks noGrp="1"/>
          </p:cNvSpPr>
          <p:nvPr>
            <p:ph type="title"/>
          </p:nvPr>
        </p:nvSpPr>
        <p:spPr>
          <a:xfrm>
            <a:off x="838200" y="366185"/>
            <a:ext cx="10515600" cy="132503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46C85A-764E-4ADF-AE3E-D0181A6585E2}"/>
              </a:ext>
            </a:extLst>
          </p:cNvPr>
          <p:cNvSpPr>
            <a:spLocks noGrp="1"/>
          </p:cNvSpPr>
          <p:nvPr>
            <p:ph type="body" idx="1"/>
          </p:nvPr>
        </p:nvSpPr>
        <p:spPr>
          <a:xfrm>
            <a:off x="838200" y="1826684"/>
            <a:ext cx="105156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923D31B3-4BE9-4B4A-8474-A879FDB6FA55}"/>
              </a:ext>
            </a:extLst>
          </p:cNvPr>
          <p:cNvSpPr>
            <a:spLocks noGrp="1"/>
          </p:cNvSpPr>
          <p:nvPr>
            <p:ph type="sldNum" sz="quarter" idx="4"/>
          </p:nvPr>
        </p:nvSpPr>
        <p:spPr>
          <a:xfrm>
            <a:off x="215696" y="6478274"/>
            <a:ext cx="633153" cy="366183"/>
          </a:xfrm>
          <a:prstGeom prst="rect">
            <a:avLst/>
          </a:prstGeom>
        </p:spPr>
        <p:txBody>
          <a:bodyPr vert="horz" lIns="91440" tIns="45720" rIns="91440" bIns="45720" rtlCol="0" anchor="ctr"/>
          <a:lstStyle>
            <a:lvl1pPr algn="r">
              <a:defRPr sz="1200">
                <a:solidFill>
                  <a:srgbClr val="0073B6"/>
                </a:solidFill>
                <a:latin typeface="Nirmala UI" panose="020B0502040204020203" pitchFamily="34" charset="0"/>
                <a:cs typeface="Nirmala UI" panose="020B0502040204020203" pitchFamily="34" charset="0"/>
              </a:defRPr>
            </a:lvl1pPr>
          </a:lstStyle>
          <a:p>
            <a:fld id="{8FCC257D-A786-9244-9E17-CE618C8B9275}" type="slidenum">
              <a:rPr lang="en-US" smtClean="0"/>
              <a:t>‹#›</a:t>
            </a:fld>
            <a:endParaRPr lang="en-US"/>
          </a:p>
        </p:txBody>
      </p:sp>
      <p:pic>
        <p:nvPicPr>
          <p:cNvPr id="5" name="Picture 4" descr="Quality Improvement Organizations Program Logo">
            <a:extLst>
              <a:ext uri="{FF2B5EF4-FFF2-40B4-BE49-F238E27FC236}">
                <a16:creationId xmlns:a16="http://schemas.microsoft.com/office/drawing/2014/main" id="{6DB7A082-88CB-41A3-9C5B-24BC29481286}"/>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865519" y="230718"/>
            <a:ext cx="1856852" cy="486113"/>
          </a:xfrm>
          <a:prstGeom prst="rect">
            <a:avLst/>
          </a:prstGeom>
        </p:spPr>
      </p:pic>
      <p:grpSp>
        <p:nvGrpSpPr>
          <p:cNvPr id="11" name="Group 10">
            <a:extLst>
              <a:ext uri="{FF2B5EF4-FFF2-40B4-BE49-F238E27FC236}">
                <a16:creationId xmlns:a16="http://schemas.microsoft.com/office/drawing/2014/main" id="{E67E7A69-FFA8-4CEE-B31B-46C9B6555CFD}"/>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12" name="Picture 11">
              <a:extLst>
                <a:ext uri="{FF2B5EF4-FFF2-40B4-BE49-F238E27FC236}">
                  <a16:creationId xmlns:a16="http://schemas.microsoft.com/office/drawing/2014/main" id="{D9968DE5-715D-47E7-A0C1-9671724ED952}"/>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3" name="Picture 12" descr="A close up of a logo&#10;&#10;Description automatically generated">
              <a:extLst>
                <a:ext uri="{FF2B5EF4-FFF2-40B4-BE49-F238E27FC236}">
                  <a16:creationId xmlns:a16="http://schemas.microsoft.com/office/drawing/2014/main" id="{0DF29D22-E75D-4930-BC9C-2903575385FA}"/>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4" name="Picture 13">
              <a:extLst>
                <a:ext uri="{FF2B5EF4-FFF2-40B4-BE49-F238E27FC236}">
                  <a16:creationId xmlns:a16="http://schemas.microsoft.com/office/drawing/2014/main" id="{9C684A8D-311B-4440-A11C-91DA8BCAD0A6}"/>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5" name="Picture 14">
              <a:extLst>
                <a:ext uri="{FF2B5EF4-FFF2-40B4-BE49-F238E27FC236}">
                  <a16:creationId xmlns:a16="http://schemas.microsoft.com/office/drawing/2014/main" id="{1D030AB2-CA03-4A42-9075-F9B255BAB655}"/>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16" name="Picture 15" descr="A close up of a logo&#10;&#10;Description automatically generated">
              <a:extLst>
                <a:ext uri="{FF2B5EF4-FFF2-40B4-BE49-F238E27FC236}">
                  <a16:creationId xmlns:a16="http://schemas.microsoft.com/office/drawing/2014/main" id="{C8203FF4-EA39-4438-A767-FDEB0AD3AC3C}"/>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17" name="Picture 16">
              <a:extLst>
                <a:ext uri="{FF2B5EF4-FFF2-40B4-BE49-F238E27FC236}">
                  <a16:creationId xmlns:a16="http://schemas.microsoft.com/office/drawing/2014/main" id="{C3F745CB-B038-4834-8CA8-CEE3C0FA1974}"/>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18" name="Picture 17">
              <a:extLst>
                <a:ext uri="{FF2B5EF4-FFF2-40B4-BE49-F238E27FC236}">
                  <a16:creationId xmlns:a16="http://schemas.microsoft.com/office/drawing/2014/main" id="{7DD36DEE-51E8-4B22-8F85-429206CE34A9}"/>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19" name="Picture 18">
              <a:extLst>
                <a:ext uri="{FF2B5EF4-FFF2-40B4-BE49-F238E27FC236}">
                  <a16:creationId xmlns:a16="http://schemas.microsoft.com/office/drawing/2014/main" id="{C586D4DA-91B7-4AEE-B9D6-E188E8078672}"/>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5" name="Picture 24">
              <a:extLst>
                <a:ext uri="{FF2B5EF4-FFF2-40B4-BE49-F238E27FC236}">
                  <a16:creationId xmlns:a16="http://schemas.microsoft.com/office/drawing/2014/main" id="{23D6280E-CE2A-447C-93A7-EA156D1AF211}"/>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6" name="Picture 25">
              <a:extLst>
                <a:ext uri="{FF2B5EF4-FFF2-40B4-BE49-F238E27FC236}">
                  <a16:creationId xmlns:a16="http://schemas.microsoft.com/office/drawing/2014/main" id="{B3775E47-98CA-4295-AF34-FF38D12C4C10}"/>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
        <p:nvSpPr>
          <p:cNvPr id="27" name="Rectangle 26">
            <a:extLst>
              <a:ext uri="{FF2B5EF4-FFF2-40B4-BE49-F238E27FC236}">
                <a16:creationId xmlns:a16="http://schemas.microsoft.com/office/drawing/2014/main" id="{6BB07953-7B8E-4AC2-B343-53969696629F}"/>
              </a:ext>
              <a:ext uri="{C183D7F6-B498-43B3-948B-1728B52AA6E4}">
                <adec:decorative xmlns:adec="http://schemas.microsoft.com/office/drawing/2017/decorative" val="1"/>
              </a:ext>
            </a:extLst>
          </p:cNvPr>
          <p:cNvSpPr/>
          <p:nvPr/>
        </p:nvSpPr>
        <p:spPr>
          <a:xfrm rot="5400000">
            <a:off x="5283235" y="1534237"/>
            <a:ext cx="12192" cy="9941673"/>
          </a:xfrm>
          <a:prstGeom prst="rect">
            <a:avLst/>
          </a:prstGeom>
          <a:solidFill>
            <a:srgbClr val="0073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402244611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3" r:id="rId14"/>
    <p:sldLayoutId id="2147483684" r:id="rId15"/>
    <p:sldLayoutId id="2147483685" r:id="rId16"/>
    <p:sldLayoutId id="2147483666" r:id="rId17"/>
    <p:sldLayoutId id="2147483652" r:id="rId18"/>
  </p:sldLayoutIdLst>
  <p:hf hdr="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3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microsoft.com/office/2011/relationships/webextension" Target="../webextensions/webextension2.xml"/><Relationship Id="rId2" Type="http://schemas.openxmlformats.org/officeDocument/2006/relationships/notesSlide" Target="../notesSlides/notesSlide18.xml"/><Relationship Id="rId1" Type="http://schemas.openxmlformats.org/officeDocument/2006/relationships/slideLayout" Target="../slideLayouts/slideLayout11.xml"/><Relationship Id="rId4" Type="http://schemas.openxmlformats.org/officeDocument/2006/relationships/image" Target="../media/image3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BD0-BE49-B156-836E-E5668D854C58}"/>
              </a:ext>
            </a:extLst>
          </p:cNvPr>
          <p:cNvSpPr>
            <a:spLocks noGrp="1"/>
          </p:cNvSpPr>
          <p:nvPr>
            <p:ph type="title" idx="4294967295"/>
          </p:nvPr>
        </p:nvSpPr>
        <p:spPr>
          <a:xfrm>
            <a:off x="838200" y="-1325033"/>
            <a:ext cx="10515600" cy="1325033"/>
          </a:xfrm>
        </p:spPr>
        <p:txBody>
          <a:bodyPr vert="horz" lIns="91440" tIns="45720" rIns="91440" bIns="45720" rtlCol="0" anchor="b">
            <a:normAutofit fontScale="90000"/>
          </a:bodyPr>
          <a:lstStyle/>
          <a:p>
            <a:r>
              <a:rPr lang="en-US" dirty="0"/>
              <a:t>Health Quality Innovation Network</a:t>
            </a:r>
          </a:p>
        </p:txBody>
      </p:sp>
    </p:spTree>
    <p:extLst>
      <p:ext uri="{BB962C8B-B14F-4D97-AF65-F5344CB8AC3E}">
        <p14:creationId xmlns:p14="http://schemas.microsoft.com/office/powerpoint/2010/main" val="322329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Scenario Overview</a:t>
            </a:r>
            <a:endParaRPr kumimoji="0" lang="en-US" sz="4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4" name="Content Placeholder 3">
            <a:extLst>
              <a:ext uri="{FF2B5EF4-FFF2-40B4-BE49-F238E27FC236}">
                <a16:creationId xmlns:a16="http://schemas.microsoft.com/office/drawing/2014/main" id="{4DCCAD5A-84A7-4F4A-A614-A376CB1C5891}"/>
              </a:ext>
            </a:extLst>
          </p:cNvPr>
          <p:cNvSpPr>
            <a:spLocks noGrp="1"/>
          </p:cNvSpPr>
          <p:nvPr>
            <p:ph sz="quarter" idx="15"/>
          </p:nvPr>
        </p:nvSpPr>
        <p:spPr>
          <a:xfrm>
            <a:off x="537362" y="1548383"/>
            <a:ext cx="11248238" cy="4750817"/>
          </a:xfrm>
        </p:spPr>
        <p:txBody>
          <a:bodyPr vert="horz" lIns="91440" tIns="45720" rIns="91440" bIns="45720" rtlCol="0">
            <a:normAutofit/>
          </a:bodyPr>
          <a:lstStyle/>
          <a:p>
            <a:pPr indent="-347345">
              <a:lnSpc>
                <a:spcPct val="100000"/>
              </a:lnSpc>
              <a:spcBef>
                <a:spcPts val="600"/>
              </a:spcBef>
              <a:spcAft>
                <a:spcPts val="600"/>
              </a:spcAft>
            </a:pPr>
            <a:r>
              <a:rPr lang="en-US" sz="2400" dirty="0">
                <a:solidFill>
                  <a:srgbClr val="006DB7"/>
                </a:solidFill>
              </a:rPr>
              <a:t>It’s September 10th, a Friday, at 8:30 a.m. Your facility is at 70% occupancy. The morning has started as usual. The area is recovering from a recent hurricane. Shift change occurred without issue and the team is working with residents through their care plan. You, the administrator, are getting ready to get on your normal Friday morning virtual call with leadership before the weekend to touch base on items from this week. </a:t>
            </a:r>
          </a:p>
          <a:p>
            <a:pPr indent="-347345">
              <a:lnSpc>
                <a:spcPct val="100000"/>
              </a:lnSpc>
              <a:spcBef>
                <a:spcPts val="600"/>
              </a:spcBef>
              <a:spcAft>
                <a:spcPts val="600"/>
              </a:spcAft>
            </a:pPr>
            <a:r>
              <a:rPr lang="en-US" sz="2400" dirty="0">
                <a:solidFill>
                  <a:srgbClr val="006DB7"/>
                </a:solidFill>
              </a:rPr>
              <a:t>As you are going through your agenda, building power is lost briefly before the facility generator kicks on. You walk next door to your Director of Nursing who says her phone and internet are not working. </a:t>
            </a:r>
          </a:p>
          <a:p>
            <a:pPr indent="-347345">
              <a:lnSpc>
                <a:spcPct val="100000"/>
              </a:lnSpc>
              <a:spcBef>
                <a:spcPts val="600"/>
              </a:spcBef>
              <a:spcAft>
                <a:spcPts val="600"/>
              </a:spcAft>
            </a:pPr>
            <a:r>
              <a:rPr lang="en-US" sz="2400" dirty="0">
                <a:solidFill>
                  <a:srgbClr val="006DB7"/>
                </a:solidFill>
              </a:rPr>
              <a:t>You and the director of nursing assess the situation and determine that the facility’s internet and your cell phones are no longer working. </a:t>
            </a:r>
          </a:p>
        </p:txBody>
      </p:sp>
      <p:sp>
        <p:nvSpPr>
          <p:cNvPr id="2" name="Slide Number Placeholder 1">
            <a:extLst>
              <a:ext uri="{FF2B5EF4-FFF2-40B4-BE49-F238E27FC236}">
                <a16:creationId xmlns:a16="http://schemas.microsoft.com/office/drawing/2014/main" id="{3884C92B-FB43-C945-59DA-96ECC1601A7C}"/>
              </a:ext>
            </a:extLst>
          </p:cNvPr>
          <p:cNvSpPr>
            <a:spLocks noGrp="1"/>
          </p:cNvSpPr>
          <p:nvPr>
            <p:ph type="sldNum" sz="quarter" idx="12"/>
          </p:nvPr>
        </p:nvSpPr>
        <p:spPr/>
        <p:txBody>
          <a:bodyPr/>
          <a:lstStyle/>
          <a:p>
            <a:fld id="{8FCC257D-A786-9244-9E17-CE618C8B9275}" type="slidenum">
              <a:rPr lang="en-US" smtClean="0"/>
              <a:t>10</a:t>
            </a:fld>
            <a:endParaRPr lang="en-US"/>
          </a:p>
        </p:txBody>
      </p:sp>
    </p:spTree>
    <p:extLst>
      <p:ext uri="{BB962C8B-B14F-4D97-AF65-F5344CB8AC3E}">
        <p14:creationId xmlns:p14="http://schemas.microsoft.com/office/powerpoint/2010/main" val="81019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34488"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Discussion Questions: Response to Communication Loss (1/3)</a:t>
            </a:r>
            <a:endParaRPr kumimoji="0" lang="en-US" sz="3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2" y="1727200"/>
            <a:ext cx="10771998" cy="4124826"/>
          </a:xfrm>
        </p:spPr>
        <p:txBody>
          <a:bodyPr>
            <a:normAutofit/>
          </a:bodyPr>
          <a:lstStyle/>
          <a:p>
            <a:pPr marL="514350" lvl="0" indent="-514350" fontAlgn="base">
              <a:lnSpc>
                <a:spcPct val="100000"/>
              </a:lnSpc>
              <a:spcBef>
                <a:spcPts val="600"/>
              </a:spcBef>
              <a:spcAft>
                <a:spcPts val="600"/>
              </a:spcAft>
              <a:buAutoNum type="arabicPeriod"/>
            </a:pPr>
            <a:r>
              <a:rPr lang="en-US" dirty="0">
                <a:solidFill>
                  <a:srgbClr val="006DB7"/>
                </a:solidFill>
              </a:rPr>
              <a:t>Who is responsible for leading a response to communication loss?</a:t>
            </a:r>
          </a:p>
          <a:p>
            <a:pPr marL="514350" lvl="0" indent="-514350" fontAlgn="base">
              <a:lnSpc>
                <a:spcPct val="100000"/>
              </a:lnSpc>
              <a:spcBef>
                <a:spcPts val="600"/>
              </a:spcBef>
              <a:spcAft>
                <a:spcPts val="600"/>
              </a:spcAft>
              <a:buAutoNum type="arabicPeriod"/>
            </a:pPr>
            <a:r>
              <a:rPr lang="en-US" dirty="0">
                <a:solidFill>
                  <a:srgbClr val="006DB7"/>
                </a:solidFill>
              </a:rPr>
              <a:t>Provision for response: </a:t>
            </a:r>
          </a:p>
          <a:p>
            <a:pPr lvl="1" fontAlgn="base">
              <a:lnSpc>
                <a:spcPct val="100000"/>
              </a:lnSpc>
              <a:spcBef>
                <a:spcPts val="600"/>
              </a:spcBef>
              <a:spcAft>
                <a:spcPts val="600"/>
              </a:spcAft>
            </a:pPr>
            <a:r>
              <a:rPr lang="en-US" sz="2700" dirty="0">
                <a:solidFill>
                  <a:srgbClr val="006DB7"/>
                </a:solidFill>
              </a:rPr>
              <a:t>Who would you turn to in the case of communication loss? </a:t>
            </a:r>
          </a:p>
          <a:p>
            <a:pPr lvl="1" fontAlgn="base">
              <a:lnSpc>
                <a:spcPct val="100000"/>
              </a:lnSpc>
              <a:spcBef>
                <a:spcPts val="600"/>
              </a:spcBef>
              <a:spcAft>
                <a:spcPts val="600"/>
              </a:spcAft>
            </a:pPr>
            <a:r>
              <a:rPr lang="en-US" sz="2700" dirty="0">
                <a:solidFill>
                  <a:srgbClr val="006DB7"/>
                </a:solidFill>
              </a:rPr>
              <a:t>Do you have a plan for what to do in the case of communication loss?</a:t>
            </a:r>
          </a:p>
          <a:p>
            <a:pPr lvl="1" fontAlgn="base">
              <a:lnSpc>
                <a:spcPct val="100000"/>
              </a:lnSpc>
              <a:spcBef>
                <a:spcPts val="600"/>
              </a:spcBef>
              <a:spcAft>
                <a:spcPts val="600"/>
              </a:spcAft>
            </a:pPr>
            <a:r>
              <a:rPr lang="en-US" sz="2700" dirty="0">
                <a:solidFill>
                  <a:srgbClr val="006DB7"/>
                </a:solidFill>
              </a:rPr>
              <a:t>Do you have IT on staff, or are they available virtually?</a:t>
            </a:r>
          </a:p>
          <a:p>
            <a:pPr lvl="1" fontAlgn="base">
              <a:lnSpc>
                <a:spcPct val="100000"/>
              </a:lnSpc>
              <a:spcBef>
                <a:spcPts val="600"/>
              </a:spcBef>
              <a:spcAft>
                <a:spcPts val="600"/>
              </a:spcAft>
            </a:pPr>
            <a:r>
              <a:rPr lang="en-US" sz="2700" dirty="0">
                <a:solidFill>
                  <a:srgbClr val="006DB7"/>
                </a:solidFill>
              </a:rPr>
              <a:t>What are next steps?</a:t>
            </a:r>
          </a:p>
        </p:txBody>
      </p:sp>
      <p:sp>
        <p:nvSpPr>
          <p:cNvPr id="4" name="Slide Number Placeholder 3">
            <a:extLst>
              <a:ext uri="{FF2B5EF4-FFF2-40B4-BE49-F238E27FC236}">
                <a16:creationId xmlns:a16="http://schemas.microsoft.com/office/drawing/2014/main" id="{6194FF20-0810-4499-A946-A352AE5AFE5B}"/>
              </a:ext>
            </a:extLst>
          </p:cNvPr>
          <p:cNvSpPr>
            <a:spLocks noGrp="1"/>
          </p:cNvSpPr>
          <p:nvPr>
            <p:ph type="sldNum" sz="quarter" idx="12"/>
          </p:nvPr>
        </p:nvSpPr>
        <p:spPr/>
        <p:txBody>
          <a:bodyPr/>
          <a:lstStyle/>
          <a:p>
            <a:fld id="{8FCC257D-A786-9244-9E17-CE618C8B9275}" type="slidenum">
              <a:rPr lang="en-US" smtClean="0"/>
              <a:t>11</a:t>
            </a:fld>
            <a:endParaRPr lang="en-US"/>
          </a:p>
        </p:txBody>
      </p:sp>
    </p:spTree>
    <p:extLst>
      <p:ext uri="{BB962C8B-B14F-4D97-AF65-F5344CB8AC3E}">
        <p14:creationId xmlns:p14="http://schemas.microsoft.com/office/powerpoint/2010/main" val="328392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B91BD6-933F-4A43-CE72-B9A6D1BA936E}"/>
              </a:ext>
            </a:extLst>
          </p:cNvPr>
          <p:cNvSpPr>
            <a:spLocks noGrp="1"/>
          </p:cNvSpPr>
          <p:nvPr>
            <p:ph type="sldNum" sz="quarter" idx="12"/>
          </p:nvPr>
        </p:nvSpPr>
        <p:spPr/>
        <p:txBody>
          <a:bodyPr/>
          <a:lstStyle/>
          <a:p>
            <a:fld id="{8FCC257D-A786-9244-9E17-CE618C8B9275}" type="slidenum">
              <a:rPr lang="en-US" smtClean="0"/>
              <a:t>12</a:t>
            </a:fld>
            <a:endParaRPr lang="en-US"/>
          </a:p>
        </p:txBody>
      </p:sp>
      <p:sp>
        <p:nvSpPr>
          <p:cNvPr id="3" name="Content Placeholder 2">
            <a:extLst>
              <a:ext uri="{FF2B5EF4-FFF2-40B4-BE49-F238E27FC236}">
                <a16:creationId xmlns:a16="http://schemas.microsoft.com/office/drawing/2014/main" id="{20AC07CE-FB04-5598-49D6-E01019E0A52F}"/>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Scenario Inject</a:t>
            </a:r>
          </a:p>
        </p:txBody>
      </p:sp>
      <p:sp>
        <p:nvSpPr>
          <p:cNvPr id="4" name="Content Placeholder 3">
            <a:extLst>
              <a:ext uri="{FF2B5EF4-FFF2-40B4-BE49-F238E27FC236}">
                <a16:creationId xmlns:a16="http://schemas.microsoft.com/office/drawing/2014/main" id="{45A3D235-55D2-6619-E89B-57D81F823C73}"/>
              </a:ext>
            </a:extLst>
          </p:cNvPr>
          <p:cNvSpPr>
            <a:spLocks noGrp="1"/>
          </p:cNvSpPr>
          <p:nvPr>
            <p:ph sz="quarter" idx="15"/>
          </p:nvPr>
        </p:nvSpPr>
        <p:spPr>
          <a:xfrm>
            <a:off x="537361" y="1548383"/>
            <a:ext cx="11366771" cy="4303643"/>
          </a:xfrm>
        </p:spPr>
        <p:txBody>
          <a:bodyPr/>
          <a:lstStyle/>
          <a:p>
            <a:pPr>
              <a:lnSpc>
                <a:spcPct val="100000"/>
              </a:lnSpc>
              <a:spcBef>
                <a:spcPts val="600"/>
              </a:spcBef>
              <a:spcAft>
                <a:spcPts val="600"/>
              </a:spcAft>
            </a:pPr>
            <a:r>
              <a:rPr lang="en-US" dirty="0">
                <a:solidFill>
                  <a:srgbClr val="006DB7"/>
                </a:solidFill>
              </a:rPr>
              <a:t>It’s 10:00 a.m. A quick assessment of the outage shows that anything requiring internet is down. You’re not able to reach any other local facilities. </a:t>
            </a:r>
          </a:p>
          <a:p>
            <a:pPr>
              <a:lnSpc>
                <a:spcPct val="100000"/>
              </a:lnSpc>
              <a:spcBef>
                <a:spcPts val="600"/>
              </a:spcBef>
              <a:spcAft>
                <a:spcPts val="600"/>
              </a:spcAft>
            </a:pPr>
            <a:r>
              <a:rPr lang="en-US" dirty="0">
                <a:solidFill>
                  <a:srgbClr val="006DB7"/>
                </a:solidFill>
              </a:rPr>
              <a:t>You’ve spoken to your IT director who informs you they haven’t located the cause of the outage yet. They are working through all possible options but are unsure of the timeline to resume service. </a:t>
            </a:r>
          </a:p>
          <a:p>
            <a:pPr>
              <a:lnSpc>
                <a:spcPct val="100000"/>
              </a:lnSpc>
              <a:spcBef>
                <a:spcPts val="600"/>
              </a:spcBef>
              <a:spcAft>
                <a:spcPts val="600"/>
              </a:spcAft>
            </a:pPr>
            <a:r>
              <a:rPr lang="en-US" dirty="0">
                <a:solidFill>
                  <a:srgbClr val="006DB7"/>
                </a:solidFill>
              </a:rPr>
              <a:t>Staff are concerned about charting and asking for assistance as they haven’t had access to the EHR since the morning. </a:t>
            </a:r>
          </a:p>
        </p:txBody>
      </p:sp>
    </p:spTree>
    <p:extLst>
      <p:ext uri="{BB962C8B-B14F-4D97-AF65-F5344CB8AC3E}">
        <p14:creationId xmlns:p14="http://schemas.microsoft.com/office/powerpoint/2010/main" val="2996757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85288"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Discussion Questions: Response to Communication Loss (2/3)</a:t>
            </a:r>
            <a:endParaRPr kumimoji="0" lang="en-US" sz="3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2" y="1548383"/>
            <a:ext cx="11248238" cy="4303643"/>
          </a:xfrm>
        </p:spPr>
        <p:txBody>
          <a:bodyPr>
            <a:normAutofit lnSpcReduction="10000"/>
          </a:bodyPr>
          <a:lstStyle/>
          <a:p>
            <a:pPr fontAlgn="base">
              <a:lnSpc>
                <a:spcPct val="100000"/>
              </a:lnSpc>
              <a:spcBef>
                <a:spcPts val="600"/>
              </a:spcBef>
              <a:spcAft>
                <a:spcPts val="600"/>
              </a:spcAft>
            </a:pPr>
            <a:r>
              <a:rPr lang="en-US" sz="2700" dirty="0">
                <a:solidFill>
                  <a:srgbClr val="006DB7"/>
                </a:solidFill>
              </a:rPr>
              <a:t>2. Provision for Response Cont’d:</a:t>
            </a:r>
          </a:p>
          <a:p>
            <a:pPr marL="914400" lvl="1" indent="-457200" fontAlgn="base">
              <a:lnSpc>
                <a:spcPct val="100000"/>
              </a:lnSpc>
              <a:spcBef>
                <a:spcPts val="600"/>
              </a:spcBef>
              <a:spcAft>
                <a:spcPts val="600"/>
              </a:spcAft>
            </a:pPr>
            <a:r>
              <a:rPr lang="en-US" sz="2700" dirty="0">
                <a:solidFill>
                  <a:srgbClr val="006DB7"/>
                </a:solidFill>
              </a:rPr>
              <a:t>Do you have downtime forms? Where do you keep them? Does staff know where they are?</a:t>
            </a:r>
          </a:p>
          <a:p>
            <a:pPr marL="914400" lvl="1" indent="-457200" fontAlgn="base">
              <a:lnSpc>
                <a:spcPct val="100000"/>
              </a:lnSpc>
              <a:spcBef>
                <a:spcPts val="600"/>
              </a:spcBef>
              <a:spcAft>
                <a:spcPts val="600"/>
              </a:spcAft>
            </a:pPr>
            <a:r>
              <a:rPr lang="en-US" sz="2700" dirty="0">
                <a:solidFill>
                  <a:srgbClr val="006DB7"/>
                </a:solidFill>
              </a:rPr>
              <a:t>If you can’t access the electronic health record, how do you continue a resident’s plan of care?</a:t>
            </a:r>
          </a:p>
          <a:p>
            <a:pPr marL="914400" lvl="1" indent="-457200" fontAlgn="base">
              <a:lnSpc>
                <a:spcPct val="100000"/>
              </a:lnSpc>
              <a:spcBef>
                <a:spcPts val="600"/>
              </a:spcBef>
              <a:spcAft>
                <a:spcPts val="600"/>
              </a:spcAft>
            </a:pPr>
            <a:r>
              <a:rPr lang="en-US" sz="2700" dirty="0">
                <a:solidFill>
                  <a:srgbClr val="006DB7"/>
                </a:solidFill>
              </a:rPr>
              <a:t>Without any forms of internet-based communication, do you have back up methods?</a:t>
            </a:r>
          </a:p>
          <a:p>
            <a:pPr marL="914400" lvl="1" indent="-457200" fontAlgn="base">
              <a:lnSpc>
                <a:spcPct val="100000"/>
              </a:lnSpc>
              <a:spcBef>
                <a:spcPts val="600"/>
              </a:spcBef>
              <a:spcAft>
                <a:spcPts val="600"/>
              </a:spcAft>
            </a:pPr>
            <a:r>
              <a:rPr lang="en-US" sz="2700" dirty="0">
                <a:solidFill>
                  <a:srgbClr val="006DB7"/>
                </a:solidFill>
              </a:rPr>
              <a:t>Do you have any initial thoughts should you need to transfer residents out?</a:t>
            </a:r>
          </a:p>
        </p:txBody>
      </p:sp>
      <p:sp>
        <p:nvSpPr>
          <p:cNvPr id="4" name="Slide Number Placeholder 3">
            <a:extLst>
              <a:ext uri="{FF2B5EF4-FFF2-40B4-BE49-F238E27FC236}">
                <a16:creationId xmlns:a16="http://schemas.microsoft.com/office/drawing/2014/main" id="{ACDE0214-C805-DE6B-650C-EAA0E4B5CCBE}"/>
              </a:ext>
            </a:extLst>
          </p:cNvPr>
          <p:cNvSpPr>
            <a:spLocks noGrp="1"/>
          </p:cNvSpPr>
          <p:nvPr>
            <p:ph type="sldNum" sz="quarter" idx="12"/>
          </p:nvPr>
        </p:nvSpPr>
        <p:spPr/>
        <p:txBody>
          <a:bodyPr/>
          <a:lstStyle/>
          <a:p>
            <a:fld id="{8FCC257D-A786-9244-9E17-CE618C8B9275}" type="slidenum">
              <a:rPr lang="en-US" smtClean="0"/>
              <a:t>13</a:t>
            </a:fld>
            <a:endParaRPr lang="en-US"/>
          </a:p>
        </p:txBody>
      </p:sp>
    </p:spTree>
    <p:extLst>
      <p:ext uri="{BB962C8B-B14F-4D97-AF65-F5344CB8AC3E}">
        <p14:creationId xmlns:p14="http://schemas.microsoft.com/office/powerpoint/2010/main" val="385123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47188"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Response to Communication Loss (3/3)</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1" y="1548383"/>
            <a:ext cx="11214371" cy="4303643"/>
          </a:xfrm>
        </p:spPr>
        <p:txBody>
          <a:bodyPr>
            <a:normAutofit/>
          </a:bodyPr>
          <a:lstStyle/>
          <a:p>
            <a:pPr lvl="0" fontAlgn="base">
              <a:lnSpc>
                <a:spcPct val="100000"/>
              </a:lnSpc>
              <a:spcBef>
                <a:spcPts val="600"/>
              </a:spcBef>
              <a:spcAft>
                <a:spcPts val="600"/>
              </a:spcAft>
            </a:pPr>
            <a:r>
              <a:rPr lang="en-US" dirty="0">
                <a:solidFill>
                  <a:srgbClr val="006DB7"/>
                </a:solidFill>
              </a:rPr>
              <a:t>3. Communications: </a:t>
            </a:r>
          </a:p>
          <a:p>
            <a:pPr marL="914400" lvl="1" indent="-457200" fontAlgn="base">
              <a:lnSpc>
                <a:spcPct val="100000"/>
              </a:lnSpc>
              <a:spcBef>
                <a:spcPts val="600"/>
              </a:spcBef>
              <a:spcAft>
                <a:spcPts val="600"/>
              </a:spcAft>
            </a:pPr>
            <a:r>
              <a:rPr lang="en-US" sz="2700" dirty="0">
                <a:solidFill>
                  <a:srgbClr val="006DB7"/>
                </a:solidFill>
              </a:rPr>
              <a:t>If you must evacuate, which agencies will you notify? How?</a:t>
            </a:r>
          </a:p>
          <a:p>
            <a:pPr marL="914400" lvl="1" indent="-457200" fontAlgn="base">
              <a:lnSpc>
                <a:spcPct val="100000"/>
              </a:lnSpc>
              <a:spcBef>
                <a:spcPts val="600"/>
              </a:spcBef>
              <a:spcAft>
                <a:spcPts val="600"/>
              </a:spcAft>
            </a:pPr>
            <a:r>
              <a:rPr lang="en-US" sz="2700" dirty="0">
                <a:solidFill>
                  <a:srgbClr val="006DB7"/>
                </a:solidFill>
              </a:rPr>
              <a:t>What provisions for notification to, or communications with, families of residents and staff will you use?</a:t>
            </a:r>
          </a:p>
          <a:p>
            <a:pPr marL="514350" lvl="0" indent="-514350" fontAlgn="base">
              <a:lnSpc>
                <a:spcPct val="100000"/>
              </a:lnSpc>
              <a:spcBef>
                <a:spcPts val="600"/>
              </a:spcBef>
              <a:spcAft>
                <a:spcPts val="600"/>
              </a:spcAft>
              <a:buFont typeface="+mj-lt"/>
              <a:buAutoNum type="arabicPeriod" startAt="4"/>
            </a:pPr>
            <a:r>
              <a:rPr lang="en-US" dirty="0">
                <a:solidFill>
                  <a:srgbClr val="006DB7"/>
                </a:solidFill>
              </a:rPr>
              <a:t>Security for the facility: What actions would need to occur to secure the facility? Without internet, will your security systems still work?</a:t>
            </a:r>
          </a:p>
          <a:p>
            <a:pPr marL="514350" lvl="0" indent="-514350" fontAlgn="base">
              <a:lnSpc>
                <a:spcPct val="100000"/>
              </a:lnSpc>
              <a:spcBef>
                <a:spcPts val="600"/>
              </a:spcBef>
              <a:spcAft>
                <a:spcPts val="600"/>
              </a:spcAft>
              <a:buFont typeface="+mj-lt"/>
              <a:buAutoNum type="arabicPeriod" startAt="4"/>
            </a:pPr>
            <a:r>
              <a:rPr lang="en-US" dirty="0">
                <a:solidFill>
                  <a:srgbClr val="006DB7"/>
                </a:solidFill>
              </a:rPr>
              <a:t>How many hours can your generator run without refueling? Do you have contracts for refueling?</a:t>
            </a:r>
          </a:p>
        </p:txBody>
      </p:sp>
      <p:sp>
        <p:nvSpPr>
          <p:cNvPr id="4" name="Slide Number Placeholder 3">
            <a:extLst>
              <a:ext uri="{FF2B5EF4-FFF2-40B4-BE49-F238E27FC236}">
                <a16:creationId xmlns:a16="http://schemas.microsoft.com/office/drawing/2014/main" id="{3DBCF2CD-D54E-6E18-009E-4F3E32CFC81F}"/>
              </a:ext>
            </a:extLst>
          </p:cNvPr>
          <p:cNvSpPr>
            <a:spLocks noGrp="1"/>
          </p:cNvSpPr>
          <p:nvPr>
            <p:ph type="sldNum" sz="quarter" idx="12"/>
          </p:nvPr>
        </p:nvSpPr>
        <p:spPr/>
        <p:txBody>
          <a:bodyPr/>
          <a:lstStyle/>
          <a:p>
            <a:fld id="{8FCC257D-A786-9244-9E17-CE618C8B9275}" type="slidenum">
              <a:rPr lang="en-US" smtClean="0"/>
              <a:t>14</a:t>
            </a:fld>
            <a:endParaRPr lang="en-US"/>
          </a:p>
        </p:txBody>
      </p:sp>
    </p:spTree>
    <p:extLst>
      <p:ext uri="{BB962C8B-B14F-4D97-AF65-F5344CB8AC3E}">
        <p14:creationId xmlns:p14="http://schemas.microsoft.com/office/powerpoint/2010/main" val="232230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Break</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1">
                <a:extLst>
                  <a:ext uri="{FF2B5EF4-FFF2-40B4-BE49-F238E27FC236}">
                    <a16:creationId xmlns:a16="http://schemas.microsoft.com/office/drawing/2014/main" id="{ABB55C53-D341-1D4E-8C4C-BB2E7C57F2F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865123749"/>
                  </p:ext>
                </p:extLst>
              </p:nvPr>
            </p:nvGraphicFramePr>
            <p:xfrm>
              <a:off x="2286000" y="1347575"/>
              <a:ext cx="7620000" cy="4722569"/>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2" name="Add-in 1">
                <a:extLst>
                  <a:ext uri="{FF2B5EF4-FFF2-40B4-BE49-F238E27FC236}">
                    <a16:creationId xmlns:a16="http://schemas.microsoft.com/office/drawing/2014/main" id="{ABB55C53-D341-1D4E-8C4C-BB2E7C57F2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2286000" y="1347575"/>
                <a:ext cx="7620000" cy="4722569"/>
              </a:xfrm>
              <a:prstGeom prst="rect">
                <a:avLst/>
              </a:prstGeom>
            </p:spPr>
          </p:pic>
        </mc:Fallback>
      </mc:AlternateContent>
      <p:sp>
        <p:nvSpPr>
          <p:cNvPr id="5" name="Slide Number Placeholder 4">
            <a:extLst>
              <a:ext uri="{FF2B5EF4-FFF2-40B4-BE49-F238E27FC236}">
                <a16:creationId xmlns:a16="http://schemas.microsoft.com/office/drawing/2014/main" id="{4FF85203-014B-02EB-B18D-6304A49A30A3}"/>
              </a:ext>
            </a:extLst>
          </p:cNvPr>
          <p:cNvSpPr>
            <a:spLocks noGrp="1"/>
          </p:cNvSpPr>
          <p:nvPr>
            <p:ph type="sldNum" sz="quarter" idx="12"/>
          </p:nvPr>
        </p:nvSpPr>
        <p:spPr/>
        <p:txBody>
          <a:bodyPr/>
          <a:lstStyle/>
          <a:p>
            <a:fld id="{8FCC257D-A786-9244-9E17-CE618C8B9275}" type="slidenum">
              <a:rPr lang="en-US" smtClean="0"/>
              <a:t>15</a:t>
            </a:fld>
            <a:endParaRPr lang="en-US"/>
          </a:p>
        </p:txBody>
      </p:sp>
    </p:spTree>
    <p:extLst>
      <p:ext uri="{BB962C8B-B14F-4D97-AF65-F5344CB8AC3E}">
        <p14:creationId xmlns:p14="http://schemas.microsoft.com/office/powerpoint/2010/main" val="1903194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D15F9-9AEF-334D-AEE9-1C404972BC75}"/>
              </a:ext>
            </a:extLst>
          </p:cNvPr>
          <p:cNvSpPr>
            <a:spLocks noGrp="1"/>
          </p:cNvSpPr>
          <p:nvPr>
            <p:ph type="title" idx="4294967295"/>
          </p:nvPr>
        </p:nvSpPr>
        <p:spPr>
          <a:xfrm>
            <a:off x="0" y="3429000"/>
            <a:ext cx="12192000" cy="1833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2: </a:t>
            </a:r>
            <a:r>
              <a:rPr kumimoji="0" lang="en-US" sz="44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Response Continued</a:t>
            </a:r>
            <a:endParaRPr kumimoji="0" lang="en-US" sz="44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9" name="Content Placeholder 2">
            <a:extLst>
              <a:ext uri="{FF2B5EF4-FFF2-40B4-BE49-F238E27FC236}">
                <a16:creationId xmlns:a16="http://schemas.microsoft.com/office/drawing/2014/main" id="{786B1F41-B830-7AE7-8220-FFD6EE1A9C48}"/>
              </a:ext>
            </a:extLst>
          </p:cNvPr>
          <p:cNvSpPr>
            <a:spLocks noGrp="1"/>
          </p:cNvSpPr>
          <p:nvPr>
            <p:ph sz="quarter" idx="14"/>
          </p:nvPr>
        </p:nvSpPr>
        <p:spPr>
          <a:xfrm>
            <a:off x="486135" y="5332411"/>
            <a:ext cx="7501493" cy="867619"/>
          </a:xfrm>
        </p:spPr>
        <p:txBody>
          <a:bodyPr/>
          <a:lstStyle/>
          <a:p>
            <a:endParaRPr lang="en-US"/>
          </a:p>
        </p:txBody>
      </p:sp>
    </p:spTree>
    <p:extLst>
      <p:ext uri="{BB962C8B-B14F-4D97-AF65-F5344CB8AC3E}">
        <p14:creationId xmlns:p14="http://schemas.microsoft.com/office/powerpoint/2010/main" val="2124972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8032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Scenario </a:t>
            </a:r>
          </a:p>
        </p:txBody>
      </p:sp>
      <p:sp>
        <p:nvSpPr>
          <p:cNvPr id="2" name="Content Placeholder 1"/>
          <p:cNvSpPr>
            <a:spLocks noGrp="1"/>
          </p:cNvSpPr>
          <p:nvPr>
            <p:ph sz="quarter" idx="15"/>
          </p:nvPr>
        </p:nvSpPr>
        <p:spPr>
          <a:xfrm>
            <a:off x="537362" y="1548383"/>
            <a:ext cx="11197438" cy="4303643"/>
          </a:xfrm>
        </p:spPr>
        <p:txBody>
          <a:bodyPr>
            <a:normAutofit/>
          </a:bodyPr>
          <a:lstStyle/>
          <a:p>
            <a:pPr lvl="0" fontAlgn="base">
              <a:lnSpc>
                <a:spcPct val="100000"/>
              </a:lnSpc>
              <a:spcBef>
                <a:spcPts val="600"/>
              </a:spcBef>
              <a:spcAft>
                <a:spcPts val="600"/>
              </a:spcAft>
            </a:pPr>
            <a:r>
              <a:rPr lang="en-US" dirty="0">
                <a:solidFill>
                  <a:srgbClr val="006DB7"/>
                </a:solidFill>
              </a:rPr>
              <a:t>It’s 2:00 p.m. the same day, and there have been new developments. Minutes ago, a local law enforcement officer arrived at the front door of the facility and notified you that winds and flooding caused by the hurricane destroyed many cell towers, power lines and damaged fiber cables that provided internet to a large area. Travel is impeded into and around the area. </a:t>
            </a:r>
          </a:p>
          <a:p>
            <a:pPr lvl="0" fontAlgn="base">
              <a:lnSpc>
                <a:spcPct val="100000"/>
              </a:lnSpc>
              <a:spcBef>
                <a:spcPts val="600"/>
              </a:spcBef>
              <a:spcAft>
                <a:spcPts val="600"/>
              </a:spcAft>
            </a:pPr>
            <a:r>
              <a:rPr lang="en-US" dirty="0">
                <a:solidFill>
                  <a:srgbClr val="006DB7"/>
                </a:solidFill>
              </a:rPr>
              <a:t>The officer hands you a radio and says to monitor a certain radio channel for updates. </a:t>
            </a:r>
          </a:p>
        </p:txBody>
      </p:sp>
      <p:sp>
        <p:nvSpPr>
          <p:cNvPr id="4" name="Slide Number Placeholder 3">
            <a:extLst>
              <a:ext uri="{FF2B5EF4-FFF2-40B4-BE49-F238E27FC236}">
                <a16:creationId xmlns:a16="http://schemas.microsoft.com/office/drawing/2014/main" id="{0452E74D-07B7-1814-D7E2-6D0CFC9B5298}"/>
              </a:ext>
            </a:extLst>
          </p:cNvPr>
          <p:cNvSpPr>
            <a:spLocks noGrp="1"/>
          </p:cNvSpPr>
          <p:nvPr>
            <p:ph type="sldNum" sz="quarter" idx="12"/>
          </p:nvPr>
        </p:nvSpPr>
        <p:spPr/>
        <p:txBody>
          <a:bodyPr/>
          <a:lstStyle/>
          <a:p>
            <a:fld id="{8FCC257D-A786-9244-9E17-CE618C8B9275}" type="slidenum">
              <a:rPr lang="en-US" smtClean="0"/>
              <a:t>17</a:t>
            </a:fld>
            <a:endParaRPr lang="en-US"/>
          </a:p>
        </p:txBody>
      </p:sp>
    </p:spTree>
    <p:extLst>
      <p:ext uri="{BB962C8B-B14F-4D97-AF65-F5344CB8AC3E}">
        <p14:creationId xmlns:p14="http://schemas.microsoft.com/office/powerpoint/2010/main" val="2720115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Scenario Update</a:t>
            </a:r>
            <a:endParaRPr kumimoji="0" lang="en-US" sz="4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12" name="Content Placeholder 3">
            <a:extLst>
              <a:ext uri="{FF2B5EF4-FFF2-40B4-BE49-F238E27FC236}">
                <a16:creationId xmlns:a16="http://schemas.microsoft.com/office/drawing/2014/main" id="{4DCCAD5A-84A7-4F4A-A614-A376CB1C5891}"/>
              </a:ext>
            </a:extLst>
          </p:cNvPr>
          <p:cNvSpPr>
            <a:spLocks noGrp="1"/>
          </p:cNvSpPr>
          <p:nvPr>
            <p:ph sz="quarter" idx="15"/>
          </p:nvPr>
        </p:nvSpPr>
        <p:spPr>
          <a:xfrm>
            <a:off x="537361" y="1548384"/>
            <a:ext cx="11231305" cy="2634150"/>
          </a:xfrm>
        </p:spPr>
        <p:txBody>
          <a:bodyPr>
            <a:normAutofit/>
          </a:bodyPr>
          <a:lstStyle/>
          <a:p>
            <a:pPr>
              <a:spcAft>
                <a:spcPts val="600"/>
              </a:spcAft>
            </a:pPr>
            <a:r>
              <a:rPr lang="en-US" sz="2800" dirty="0">
                <a:solidFill>
                  <a:srgbClr val="006DB7"/>
                </a:solidFill>
              </a:rPr>
              <a:t>Please work together to </a:t>
            </a:r>
            <a:r>
              <a:rPr lang="en-US" sz="2800" b="1" dirty="0">
                <a:solidFill>
                  <a:srgbClr val="006DB7"/>
                </a:solidFill>
              </a:rPr>
              <a:t>make an action plan</a:t>
            </a:r>
            <a:r>
              <a:rPr lang="en-US" sz="2800" dirty="0">
                <a:solidFill>
                  <a:srgbClr val="006DB7"/>
                </a:solidFill>
              </a:rPr>
              <a:t> that lists all the activities/actions that need to occur to respond to a loss of power and communication systems for an unknown period. Use the preceding discussion, the EOP and any other planning materials available to take notes and complete the list. The list should include delegated tasks and positions that need to be filled to allow a systematic response. </a:t>
            </a:r>
          </a:p>
        </p:txBody>
      </p:sp>
      <p:sp>
        <p:nvSpPr>
          <p:cNvPr id="2" name="Slide Number Placeholder 1">
            <a:extLst>
              <a:ext uri="{FF2B5EF4-FFF2-40B4-BE49-F238E27FC236}">
                <a16:creationId xmlns:a16="http://schemas.microsoft.com/office/drawing/2014/main" id="{0B962A15-D2FC-247B-EA9B-ACECDC3E94BF}"/>
              </a:ext>
            </a:extLst>
          </p:cNvPr>
          <p:cNvSpPr>
            <a:spLocks noGrp="1"/>
          </p:cNvSpPr>
          <p:nvPr>
            <p:ph type="sldNum" sz="quarter" idx="12"/>
          </p:nvPr>
        </p:nvSpPr>
        <p:spPr/>
        <p:txBody>
          <a:bodyPr/>
          <a:lstStyle/>
          <a:p>
            <a:fld id="{8FCC257D-A786-9244-9E17-CE618C8B9275}" type="slidenum">
              <a:rPr lang="en-US" smtClean="0"/>
              <a:t>18</a:t>
            </a:fld>
            <a:endParaRPr lang="en-US"/>
          </a:p>
        </p:txBody>
      </p:sp>
    </p:spTree>
    <p:extLst>
      <p:ext uri="{BB962C8B-B14F-4D97-AF65-F5344CB8AC3E}">
        <p14:creationId xmlns:p14="http://schemas.microsoft.com/office/powerpoint/2010/main" val="3902583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FE76D5-D24C-474E-F818-260A6FBD304C}"/>
              </a:ext>
            </a:extLst>
          </p:cNvPr>
          <p:cNvSpPr>
            <a:spLocks noGrp="1"/>
          </p:cNvSpPr>
          <p:nvPr>
            <p:ph type="sldNum" sz="quarter" idx="12"/>
          </p:nvPr>
        </p:nvSpPr>
        <p:spPr/>
        <p:txBody>
          <a:bodyPr/>
          <a:lstStyle/>
          <a:p>
            <a:fld id="{8FCC257D-A786-9244-9E17-CE618C8B9275}" type="slidenum">
              <a:rPr lang="en-US" smtClean="0"/>
              <a:t>19</a:t>
            </a:fld>
            <a:endParaRPr lang="en-US"/>
          </a:p>
        </p:txBody>
      </p:sp>
      <p:sp>
        <p:nvSpPr>
          <p:cNvPr id="3" name="Content Placeholder 2">
            <a:extLst>
              <a:ext uri="{FF2B5EF4-FFF2-40B4-BE49-F238E27FC236}">
                <a16:creationId xmlns:a16="http://schemas.microsoft.com/office/drawing/2014/main" id="{43C620A2-72A0-117B-B178-4C948A8A0D3D}"/>
              </a:ext>
            </a:extLst>
          </p:cNvPr>
          <p:cNvSpPr>
            <a:spLocks noGrp="1"/>
          </p:cNvSpPr>
          <p:nvPr>
            <p:ph type="title" idx="4294967295"/>
          </p:nvPr>
        </p:nvSpPr>
        <p:spPr>
          <a:xfrm>
            <a:off x="536575" y="403225"/>
            <a:ext cx="9285288"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Module 2 - Response Continued (1/3)</a:t>
            </a:r>
          </a:p>
        </p:txBody>
      </p:sp>
      <p:sp>
        <p:nvSpPr>
          <p:cNvPr id="4" name="Content Placeholder 3">
            <a:extLst>
              <a:ext uri="{FF2B5EF4-FFF2-40B4-BE49-F238E27FC236}">
                <a16:creationId xmlns:a16="http://schemas.microsoft.com/office/drawing/2014/main" id="{24A6D203-9786-2CBA-F1AB-5C57B21D203B}"/>
              </a:ext>
            </a:extLst>
          </p:cNvPr>
          <p:cNvSpPr>
            <a:spLocks noGrp="1"/>
          </p:cNvSpPr>
          <p:nvPr>
            <p:ph sz="quarter" idx="15"/>
          </p:nvPr>
        </p:nvSpPr>
        <p:spPr>
          <a:xfrm>
            <a:off x="537362" y="1151467"/>
            <a:ext cx="11197438" cy="5326807"/>
          </a:xfrm>
        </p:spPr>
        <p:txBody>
          <a:bodyPr/>
          <a:lstStyle/>
          <a:p>
            <a:pPr marL="514350" indent="-514350">
              <a:lnSpc>
                <a:spcPct val="100000"/>
              </a:lnSpc>
              <a:spcBef>
                <a:spcPts val="600"/>
              </a:spcBef>
              <a:spcAft>
                <a:spcPts val="600"/>
              </a:spcAft>
              <a:buAutoNum type="arabicPeriod"/>
            </a:pPr>
            <a:r>
              <a:rPr lang="en-US" dirty="0">
                <a:solidFill>
                  <a:srgbClr val="006DB7"/>
                </a:solidFill>
              </a:rPr>
              <a:t>What are the first steps in your action plan?</a:t>
            </a:r>
          </a:p>
          <a:p>
            <a:pPr marL="514350" indent="-514350">
              <a:lnSpc>
                <a:spcPct val="100000"/>
              </a:lnSpc>
              <a:spcBef>
                <a:spcPts val="600"/>
              </a:spcBef>
              <a:spcAft>
                <a:spcPts val="600"/>
              </a:spcAft>
              <a:buAutoNum type="arabicPeriod"/>
            </a:pPr>
            <a:r>
              <a:rPr lang="en-US" dirty="0">
                <a:solidFill>
                  <a:srgbClr val="006DB7"/>
                </a:solidFill>
              </a:rPr>
              <a:t>If you have established an incident command team, what, if any, positions in your incident command structure have you filled? Why?</a:t>
            </a:r>
          </a:p>
          <a:p>
            <a:pPr marL="514350" indent="-514350">
              <a:lnSpc>
                <a:spcPct val="100000"/>
              </a:lnSpc>
              <a:spcBef>
                <a:spcPts val="600"/>
              </a:spcBef>
              <a:spcAft>
                <a:spcPts val="600"/>
              </a:spcAft>
              <a:buAutoNum type="arabicPeriod"/>
            </a:pPr>
            <a:r>
              <a:rPr lang="en-US" dirty="0">
                <a:solidFill>
                  <a:srgbClr val="006DB7"/>
                </a:solidFill>
              </a:rPr>
              <a:t>Provision for Communications:</a:t>
            </a:r>
          </a:p>
          <a:p>
            <a:pPr marL="914400" lvl="1" indent="-514350">
              <a:lnSpc>
                <a:spcPct val="100000"/>
              </a:lnSpc>
              <a:spcBef>
                <a:spcPts val="600"/>
              </a:spcBef>
              <a:spcAft>
                <a:spcPts val="600"/>
              </a:spcAft>
            </a:pPr>
            <a:r>
              <a:rPr lang="en-US" sz="2400" dirty="0">
                <a:solidFill>
                  <a:srgbClr val="006DB7"/>
                </a:solidFill>
              </a:rPr>
              <a:t>What back up communication resources do you have? Is staff trained on them?</a:t>
            </a:r>
          </a:p>
          <a:p>
            <a:pPr marL="914400" lvl="1" indent="-514350">
              <a:lnSpc>
                <a:spcPct val="100000"/>
              </a:lnSpc>
              <a:spcBef>
                <a:spcPts val="600"/>
              </a:spcBef>
              <a:spcAft>
                <a:spcPts val="600"/>
              </a:spcAft>
            </a:pPr>
            <a:r>
              <a:rPr lang="en-US" sz="2400" dirty="0">
                <a:solidFill>
                  <a:srgbClr val="006DB7"/>
                </a:solidFill>
              </a:rPr>
              <a:t>Are you a part of an amateur radio emergency group or have a contract with one? Is anyone on staff an amateur radio operator?</a:t>
            </a:r>
          </a:p>
          <a:p>
            <a:pPr marL="914400" lvl="1" indent="-514350">
              <a:lnSpc>
                <a:spcPct val="100000"/>
              </a:lnSpc>
              <a:spcBef>
                <a:spcPts val="600"/>
              </a:spcBef>
              <a:spcAft>
                <a:spcPts val="600"/>
              </a:spcAft>
            </a:pPr>
            <a:r>
              <a:rPr lang="en-US" sz="2400" dirty="0">
                <a:solidFill>
                  <a:srgbClr val="006DB7"/>
                </a:solidFill>
              </a:rPr>
              <a:t>Do you have a redundant internet resource? How quickly could this resource be deployed?</a:t>
            </a:r>
          </a:p>
          <a:p>
            <a:pPr marL="914400" lvl="1" indent="-514350">
              <a:lnSpc>
                <a:spcPct val="100000"/>
              </a:lnSpc>
              <a:spcBef>
                <a:spcPts val="600"/>
              </a:spcBef>
              <a:spcAft>
                <a:spcPts val="600"/>
              </a:spcAft>
            </a:pPr>
            <a:r>
              <a:rPr lang="en-US" sz="2400" dirty="0">
                <a:solidFill>
                  <a:srgbClr val="006DB7"/>
                </a:solidFill>
              </a:rPr>
              <a:t>Do you perform exercises and tests on these resources?</a:t>
            </a:r>
          </a:p>
        </p:txBody>
      </p:sp>
    </p:spTree>
    <p:extLst>
      <p:ext uri="{BB962C8B-B14F-4D97-AF65-F5344CB8AC3E}">
        <p14:creationId xmlns:p14="http://schemas.microsoft.com/office/powerpoint/2010/main" val="35921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6CFC1F-0174-44F6-A01F-B551EF7A7346}"/>
              </a:ext>
            </a:extLst>
          </p:cNvPr>
          <p:cNvSpPr>
            <a:spLocks noGrp="1"/>
          </p:cNvSpPr>
          <p:nvPr>
            <p:ph type="title" idx="4294967295"/>
          </p:nvPr>
        </p:nvSpPr>
        <p:spPr>
          <a:xfrm>
            <a:off x="485775" y="5553075"/>
            <a:ext cx="7502525" cy="866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Communication Loss</a:t>
            </a:r>
          </a:p>
        </p:txBody>
      </p:sp>
      <p:sp>
        <p:nvSpPr>
          <p:cNvPr id="5" name="Text Placeholder 4">
            <a:extLst>
              <a:ext uri="{FF2B5EF4-FFF2-40B4-BE49-F238E27FC236}">
                <a16:creationId xmlns:a16="http://schemas.microsoft.com/office/drawing/2014/main" id="{2BB42863-7646-457C-8B6E-A562AF14397F}"/>
              </a:ext>
            </a:extLst>
          </p:cNvPr>
          <p:cNvSpPr>
            <a:spLocks/>
          </p:cNvSpPr>
          <p:nvPr/>
        </p:nvSpPr>
        <p:spPr>
          <a:xfrm>
            <a:off x="486135" y="3434517"/>
            <a:ext cx="10685027" cy="1145822"/>
          </a:xfrm>
          <a:prstGeom prst="rect">
            <a:avLst/>
          </a:prstGeom>
        </p:spPr>
        <p:txBody>
          <a:bodyPr>
            <a:normAutofit/>
          </a:bodyPr>
          <a:lstStyle/>
          <a:p>
            <a:pPr defTabSz="678942">
              <a:spcAft>
                <a:spcPts val="600"/>
              </a:spcAft>
            </a:pPr>
            <a:r>
              <a:rPr lang="en-US" sz="2000" kern="1200" dirty="0">
                <a:solidFill>
                  <a:srgbClr val="006DB7"/>
                </a:solidFill>
                <a:highlight>
                  <a:srgbClr val="FFFF00"/>
                </a:highlight>
                <a:latin typeface="+mn-lt"/>
                <a:ea typeface="+mn-ea"/>
                <a:cs typeface="+mn-cs"/>
              </a:rPr>
              <a:t>[Insert exercise date]</a:t>
            </a:r>
          </a:p>
          <a:p>
            <a:pPr defTabSz="678942">
              <a:spcAft>
                <a:spcPts val="600"/>
              </a:spcAft>
            </a:pPr>
            <a:r>
              <a:rPr lang="en-US" sz="2000" kern="1200" dirty="0">
                <a:solidFill>
                  <a:srgbClr val="006DB7"/>
                </a:solidFill>
                <a:highlight>
                  <a:srgbClr val="FFFF00"/>
                </a:highlight>
                <a:latin typeface="+mn-lt"/>
                <a:ea typeface="+mn-ea"/>
                <a:cs typeface="+mn-cs"/>
              </a:rPr>
              <a:t>[Insert any additional information you’d like to have on the title slide]</a:t>
            </a:r>
            <a:endParaRPr lang="en-US" sz="2000" dirty="0">
              <a:solidFill>
                <a:srgbClr val="006DB7"/>
              </a:solidFill>
              <a:highlight>
                <a:srgbClr val="FFFF00"/>
              </a:highlight>
            </a:endParaRPr>
          </a:p>
        </p:txBody>
      </p:sp>
    </p:spTree>
    <p:extLst>
      <p:ext uri="{BB962C8B-B14F-4D97-AF65-F5344CB8AC3E}">
        <p14:creationId xmlns:p14="http://schemas.microsoft.com/office/powerpoint/2010/main" val="2918371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EB4B24-6710-2563-0F20-957B9734EB4C}"/>
              </a:ext>
            </a:extLst>
          </p:cNvPr>
          <p:cNvSpPr>
            <a:spLocks noGrp="1"/>
          </p:cNvSpPr>
          <p:nvPr>
            <p:ph type="sldNum" sz="quarter" idx="12"/>
          </p:nvPr>
        </p:nvSpPr>
        <p:spPr/>
        <p:txBody>
          <a:bodyPr/>
          <a:lstStyle/>
          <a:p>
            <a:fld id="{8FCC257D-A786-9244-9E17-CE618C8B9275}" type="slidenum">
              <a:rPr lang="en-US" smtClean="0"/>
              <a:t>20</a:t>
            </a:fld>
            <a:endParaRPr lang="en-US"/>
          </a:p>
        </p:txBody>
      </p:sp>
      <p:sp>
        <p:nvSpPr>
          <p:cNvPr id="3" name="Content Placeholder 2">
            <a:extLst>
              <a:ext uri="{FF2B5EF4-FFF2-40B4-BE49-F238E27FC236}">
                <a16:creationId xmlns:a16="http://schemas.microsoft.com/office/drawing/2014/main" id="{165D558C-6295-CD8F-FB79-6A01F3F29B35}"/>
              </a:ext>
            </a:extLst>
          </p:cNvPr>
          <p:cNvSpPr>
            <a:spLocks noGrp="1"/>
          </p:cNvSpPr>
          <p:nvPr>
            <p:ph type="title" idx="4294967295"/>
          </p:nvPr>
        </p:nvSpPr>
        <p:spPr>
          <a:xfrm>
            <a:off x="536575" y="403225"/>
            <a:ext cx="915987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2- Response Continued (2/3)</a:t>
            </a:r>
          </a:p>
        </p:txBody>
      </p:sp>
      <p:sp>
        <p:nvSpPr>
          <p:cNvPr id="4" name="Content Placeholder 3">
            <a:extLst>
              <a:ext uri="{FF2B5EF4-FFF2-40B4-BE49-F238E27FC236}">
                <a16:creationId xmlns:a16="http://schemas.microsoft.com/office/drawing/2014/main" id="{F5687E8A-42E1-58D7-FF0D-720B056D4B0F}"/>
              </a:ext>
            </a:extLst>
          </p:cNvPr>
          <p:cNvSpPr>
            <a:spLocks noGrp="1"/>
          </p:cNvSpPr>
          <p:nvPr>
            <p:ph sz="quarter" idx="15"/>
          </p:nvPr>
        </p:nvSpPr>
        <p:spPr>
          <a:xfrm>
            <a:off x="532272" y="1146407"/>
            <a:ext cx="10771998" cy="5016649"/>
          </a:xfrm>
        </p:spPr>
        <p:txBody>
          <a:bodyPr/>
          <a:lstStyle/>
          <a:p>
            <a:pPr>
              <a:lnSpc>
                <a:spcPct val="100000"/>
              </a:lnSpc>
              <a:spcBef>
                <a:spcPts val="600"/>
              </a:spcBef>
              <a:spcAft>
                <a:spcPts val="600"/>
              </a:spcAft>
            </a:pPr>
            <a:r>
              <a:rPr lang="en-US" dirty="0">
                <a:solidFill>
                  <a:srgbClr val="006DB7"/>
                </a:solidFill>
              </a:rPr>
              <a:t>3. Provision for Communications Cont’d:</a:t>
            </a:r>
          </a:p>
          <a:p>
            <a:pPr marL="914400" lvl="1" indent="-457200">
              <a:lnSpc>
                <a:spcPct val="100000"/>
              </a:lnSpc>
              <a:spcBef>
                <a:spcPts val="600"/>
              </a:spcBef>
              <a:spcAft>
                <a:spcPts val="600"/>
              </a:spcAft>
            </a:pPr>
            <a:r>
              <a:rPr lang="en-US" sz="2400" dirty="0">
                <a:solidFill>
                  <a:srgbClr val="006DB7"/>
                </a:solidFill>
              </a:rPr>
              <a:t>What does your communication plan say about reaching out to family members and staff?</a:t>
            </a:r>
          </a:p>
          <a:p>
            <a:pPr marL="914400" lvl="1" indent="-457200">
              <a:lnSpc>
                <a:spcPct val="100000"/>
              </a:lnSpc>
              <a:spcBef>
                <a:spcPts val="600"/>
              </a:spcBef>
              <a:spcAft>
                <a:spcPts val="600"/>
              </a:spcAft>
            </a:pPr>
            <a:r>
              <a:rPr lang="en-US" sz="2400" dirty="0">
                <a:solidFill>
                  <a:srgbClr val="006DB7"/>
                </a:solidFill>
              </a:rPr>
              <a:t>Do you have a way of communicating patient transfers to other facilities? Without electronic medical record access, how would you send a care plan with residents?</a:t>
            </a:r>
          </a:p>
          <a:p>
            <a:pPr>
              <a:lnSpc>
                <a:spcPct val="100000"/>
              </a:lnSpc>
              <a:spcBef>
                <a:spcPts val="600"/>
              </a:spcBef>
              <a:spcAft>
                <a:spcPts val="600"/>
              </a:spcAft>
            </a:pPr>
            <a:r>
              <a:rPr lang="en-US" dirty="0">
                <a:solidFill>
                  <a:srgbClr val="006DB7"/>
                </a:solidFill>
              </a:rPr>
              <a:t>4. Provision for Power Loss  </a:t>
            </a:r>
          </a:p>
          <a:p>
            <a:pPr marL="914400" lvl="1" indent="-457200">
              <a:lnSpc>
                <a:spcPct val="100000"/>
              </a:lnSpc>
              <a:spcBef>
                <a:spcPts val="600"/>
              </a:spcBef>
              <a:spcAft>
                <a:spcPts val="600"/>
              </a:spcAft>
            </a:pPr>
            <a:r>
              <a:rPr lang="en-US" sz="2400" dirty="0">
                <a:solidFill>
                  <a:srgbClr val="006DB7"/>
                </a:solidFill>
              </a:rPr>
              <a:t>What is powered by your facility generator? Does it cover everything or are there portions of the building that will be without power?</a:t>
            </a:r>
          </a:p>
          <a:p>
            <a:pPr marL="914400" lvl="1" indent="-457200">
              <a:lnSpc>
                <a:spcPct val="100000"/>
              </a:lnSpc>
              <a:spcBef>
                <a:spcPts val="600"/>
              </a:spcBef>
              <a:spcAft>
                <a:spcPts val="600"/>
              </a:spcAft>
            </a:pPr>
            <a:r>
              <a:rPr lang="en-US" sz="2400" dirty="0">
                <a:solidFill>
                  <a:srgbClr val="006DB7"/>
                </a:solidFill>
              </a:rPr>
              <a:t>How long can your generator run without needing fuel replacement? Do you have a contract with a fuel vendor for fuel delivery?</a:t>
            </a:r>
          </a:p>
        </p:txBody>
      </p:sp>
    </p:spTree>
    <p:extLst>
      <p:ext uri="{BB962C8B-B14F-4D97-AF65-F5344CB8AC3E}">
        <p14:creationId xmlns:p14="http://schemas.microsoft.com/office/powerpoint/2010/main" val="3325446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1012B63-F83B-A109-379F-060E70EA37E2}"/>
              </a:ext>
            </a:extLst>
          </p:cNvPr>
          <p:cNvSpPr>
            <a:spLocks noGrp="1"/>
          </p:cNvSpPr>
          <p:nvPr>
            <p:ph type="sldNum" sz="quarter" idx="12"/>
          </p:nvPr>
        </p:nvSpPr>
        <p:spPr/>
        <p:txBody>
          <a:bodyPr/>
          <a:lstStyle/>
          <a:p>
            <a:fld id="{8FCC257D-A786-9244-9E17-CE618C8B9275}" type="slidenum">
              <a:rPr lang="en-US" smtClean="0"/>
              <a:t>21</a:t>
            </a:fld>
            <a:endParaRPr lang="en-US"/>
          </a:p>
        </p:txBody>
      </p:sp>
      <p:sp>
        <p:nvSpPr>
          <p:cNvPr id="3" name="Content Placeholder 2">
            <a:extLst>
              <a:ext uri="{FF2B5EF4-FFF2-40B4-BE49-F238E27FC236}">
                <a16:creationId xmlns:a16="http://schemas.microsoft.com/office/drawing/2014/main" id="{84F8CEE9-D0AC-D081-60A5-E14F27947E18}"/>
              </a:ext>
            </a:extLst>
          </p:cNvPr>
          <p:cNvSpPr>
            <a:spLocks noGrp="1"/>
          </p:cNvSpPr>
          <p:nvPr>
            <p:ph type="title" idx="4294967295"/>
          </p:nvPr>
        </p:nvSpPr>
        <p:spPr>
          <a:xfrm>
            <a:off x="536575" y="403225"/>
            <a:ext cx="9220200"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2- Response Continued (3/3)</a:t>
            </a:r>
          </a:p>
        </p:txBody>
      </p:sp>
      <p:sp>
        <p:nvSpPr>
          <p:cNvPr id="4" name="Content Placeholder 3">
            <a:extLst>
              <a:ext uri="{FF2B5EF4-FFF2-40B4-BE49-F238E27FC236}">
                <a16:creationId xmlns:a16="http://schemas.microsoft.com/office/drawing/2014/main" id="{8CF57A1D-A6EF-1061-6B6F-CFC7427E8D31}"/>
              </a:ext>
            </a:extLst>
          </p:cNvPr>
          <p:cNvSpPr>
            <a:spLocks noGrp="1"/>
          </p:cNvSpPr>
          <p:nvPr>
            <p:ph sz="quarter" idx="15"/>
          </p:nvPr>
        </p:nvSpPr>
        <p:spPr>
          <a:xfrm>
            <a:off x="532272" y="1347575"/>
            <a:ext cx="11163571" cy="4303643"/>
          </a:xfrm>
        </p:spPr>
        <p:txBody>
          <a:bodyPr/>
          <a:lstStyle/>
          <a:p>
            <a:pPr>
              <a:lnSpc>
                <a:spcPct val="100000"/>
              </a:lnSpc>
              <a:spcBef>
                <a:spcPts val="600"/>
              </a:spcBef>
              <a:spcAft>
                <a:spcPts val="600"/>
              </a:spcAft>
            </a:pPr>
            <a:r>
              <a:rPr lang="en-US" dirty="0">
                <a:solidFill>
                  <a:srgbClr val="006DB7"/>
                </a:solidFill>
              </a:rPr>
              <a:t>4. Provision for Power Loss </a:t>
            </a:r>
            <a:r>
              <a:rPr lang="en-US" dirty="0" err="1">
                <a:solidFill>
                  <a:srgbClr val="006DB7"/>
                </a:solidFill>
              </a:rPr>
              <a:t>Con’t</a:t>
            </a:r>
            <a:r>
              <a:rPr lang="en-US" dirty="0">
                <a:solidFill>
                  <a:srgbClr val="006DB7"/>
                </a:solidFill>
              </a:rPr>
              <a:t>:</a:t>
            </a:r>
          </a:p>
          <a:p>
            <a:pPr marL="914400" lvl="1" indent="-457200">
              <a:lnSpc>
                <a:spcPct val="100000"/>
              </a:lnSpc>
              <a:spcBef>
                <a:spcPts val="600"/>
              </a:spcBef>
              <a:spcAft>
                <a:spcPts val="600"/>
              </a:spcAft>
            </a:pPr>
            <a:r>
              <a:rPr lang="en-US" sz="2400" dirty="0">
                <a:solidFill>
                  <a:srgbClr val="006DB7"/>
                </a:solidFill>
              </a:rPr>
              <a:t>If your generator failed, do you have back up generator connections (sometimes called quick connects)? Do you have access or a contract with a company to provide a temporary generator?</a:t>
            </a:r>
          </a:p>
          <a:p>
            <a:pPr marL="914400" lvl="1" indent="-457200">
              <a:lnSpc>
                <a:spcPct val="100000"/>
              </a:lnSpc>
              <a:spcBef>
                <a:spcPts val="600"/>
              </a:spcBef>
              <a:spcAft>
                <a:spcPts val="600"/>
              </a:spcAft>
            </a:pPr>
            <a:r>
              <a:rPr lang="en-US" sz="2400" dirty="0">
                <a:solidFill>
                  <a:srgbClr val="006DB7"/>
                </a:solidFill>
              </a:rPr>
              <a:t>Are you integrated with a healthcare coalition or community organization that you could borrow a generator from?</a:t>
            </a:r>
          </a:p>
          <a:p>
            <a:pPr marL="1371577" lvl="1" indent="-457200">
              <a:lnSpc>
                <a:spcPct val="100000"/>
              </a:lnSpc>
              <a:spcBef>
                <a:spcPts val="600"/>
              </a:spcBef>
              <a:spcAft>
                <a:spcPts val="600"/>
              </a:spcAft>
            </a:pPr>
            <a:endParaRPr lang="en-US" sz="2400" dirty="0">
              <a:solidFill>
                <a:srgbClr val="006DB7"/>
              </a:solidFill>
            </a:endParaRPr>
          </a:p>
        </p:txBody>
      </p:sp>
    </p:spTree>
    <p:extLst>
      <p:ext uri="{BB962C8B-B14F-4D97-AF65-F5344CB8AC3E}">
        <p14:creationId xmlns:p14="http://schemas.microsoft.com/office/powerpoint/2010/main" val="3762519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43EE05-3C47-B6AC-86C8-0F9955651CD8}"/>
              </a:ext>
            </a:extLst>
          </p:cNvPr>
          <p:cNvSpPr>
            <a:spLocks noGrp="1"/>
          </p:cNvSpPr>
          <p:nvPr>
            <p:ph type="sldNum" sz="quarter" idx="12"/>
          </p:nvPr>
        </p:nvSpPr>
        <p:spPr/>
        <p:txBody>
          <a:bodyPr/>
          <a:lstStyle/>
          <a:p>
            <a:fld id="{8FCC257D-A786-9244-9E17-CE618C8B9275}" type="slidenum">
              <a:rPr lang="en-US" smtClean="0"/>
              <a:t>22</a:t>
            </a:fld>
            <a:endParaRPr lang="en-US"/>
          </a:p>
        </p:txBody>
      </p:sp>
      <p:sp>
        <p:nvSpPr>
          <p:cNvPr id="3" name="Content Placeholder 2">
            <a:extLst>
              <a:ext uri="{FF2B5EF4-FFF2-40B4-BE49-F238E27FC236}">
                <a16:creationId xmlns:a16="http://schemas.microsoft.com/office/drawing/2014/main" id="{228F1088-8DEC-6535-F779-E0D9DE20B5ED}"/>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Scenario End</a:t>
            </a:r>
          </a:p>
        </p:txBody>
      </p:sp>
      <p:sp>
        <p:nvSpPr>
          <p:cNvPr id="4" name="Content Placeholder 3">
            <a:extLst>
              <a:ext uri="{FF2B5EF4-FFF2-40B4-BE49-F238E27FC236}">
                <a16:creationId xmlns:a16="http://schemas.microsoft.com/office/drawing/2014/main" id="{4DC31EA5-68CA-F7DD-FD8E-4DC5D11DD7C7}"/>
              </a:ext>
            </a:extLst>
          </p:cNvPr>
          <p:cNvSpPr>
            <a:spLocks noGrp="1"/>
          </p:cNvSpPr>
          <p:nvPr>
            <p:ph sz="quarter" idx="15"/>
          </p:nvPr>
        </p:nvSpPr>
        <p:spPr>
          <a:xfrm>
            <a:off x="537362" y="1548383"/>
            <a:ext cx="11095838" cy="4303643"/>
          </a:xfrm>
        </p:spPr>
        <p:txBody>
          <a:bodyPr/>
          <a:lstStyle/>
          <a:p>
            <a:r>
              <a:rPr lang="en-US" sz="2800" dirty="0">
                <a:solidFill>
                  <a:srgbClr val="006DB7"/>
                </a:solidFill>
              </a:rPr>
              <a:t>It’s 7:00 p.m. the same day. Power/internet comes back on and the whole facility team takes a sigh of relief. Over the radio, Local Emergency Management comes across asking if everything has been restored to normal operations. You confirm it has and look at the rest of the team. You’ve done a great job!</a:t>
            </a:r>
          </a:p>
        </p:txBody>
      </p:sp>
    </p:spTree>
    <p:extLst>
      <p:ext uri="{BB962C8B-B14F-4D97-AF65-F5344CB8AC3E}">
        <p14:creationId xmlns:p14="http://schemas.microsoft.com/office/powerpoint/2010/main" val="2997036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Hotwash</a:t>
            </a:r>
          </a:p>
        </p:txBody>
      </p:sp>
      <p:sp>
        <p:nvSpPr>
          <p:cNvPr id="2" name="Content Placeholder 1">
            <a:extLst>
              <a:ext uri="{FF2B5EF4-FFF2-40B4-BE49-F238E27FC236}">
                <a16:creationId xmlns:a16="http://schemas.microsoft.com/office/drawing/2014/main" id="{434F89BE-54E9-4C12-AF85-0BFCD60A64FC}"/>
              </a:ext>
            </a:extLst>
          </p:cNvPr>
          <p:cNvSpPr>
            <a:spLocks noGrp="1"/>
          </p:cNvSpPr>
          <p:nvPr>
            <p:ph sz="quarter" idx="15"/>
          </p:nvPr>
        </p:nvSpPr>
        <p:spPr>
          <a:xfrm>
            <a:off x="532272" y="1155551"/>
            <a:ext cx="11163571" cy="4917758"/>
          </a:xfrm>
        </p:spPr>
        <p:txBody>
          <a:bodyPr vert="horz" lIns="91440" tIns="45720" rIns="91440" bIns="45720" rtlCol="0">
            <a:normAutofit fontScale="92500" lnSpcReduction="20000"/>
          </a:bodyPr>
          <a:lstStyle/>
          <a:p>
            <a:pPr marL="167005" indent="-514350">
              <a:lnSpc>
                <a:spcPct val="120000"/>
              </a:lnSpc>
              <a:spcBef>
                <a:spcPts val="600"/>
              </a:spcBef>
              <a:spcAft>
                <a:spcPts val="600"/>
              </a:spcAft>
              <a:buFont typeface="+mj-lt"/>
              <a:buAutoNum type="arabicPeriod"/>
            </a:pPr>
            <a:r>
              <a:rPr lang="en-US" dirty="0">
                <a:solidFill>
                  <a:srgbClr val="006DB7"/>
                </a:solidFill>
              </a:rPr>
              <a:t>For each discussion theme, identify the following:</a:t>
            </a:r>
          </a:p>
          <a:p>
            <a:pPr marL="1463040" lvl="1" indent="-514350">
              <a:lnSpc>
                <a:spcPct val="120000"/>
              </a:lnSpc>
              <a:spcBef>
                <a:spcPts val="600"/>
              </a:spcBef>
              <a:spcAft>
                <a:spcPts val="600"/>
              </a:spcAft>
            </a:pPr>
            <a:r>
              <a:rPr lang="en-US" sz="2667" dirty="0">
                <a:solidFill>
                  <a:srgbClr val="006DB7"/>
                </a:solidFill>
              </a:rPr>
              <a:t>Strengths/Identified Best Practices</a:t>
            </a:r>
          </a:p>
          <a:p>
            <a:pPr marL="1463040" lvl="1" indent="-514350">
              <a:lnSpc>
                <a:spcPct val="120000"/>
              </a:lnSpc>
              <a:spcBef>
                <a:spcPts val="600"/>
              </a:spcBef>
              <a:spcAft>
                <a:spcPts val="600"/>
              </a:spcAft>
            </a:pPr>
            <a:r>
              <a:rPr lang="en-US" sz="2667" dirty="0">
                <a:solidFill>
                  <a:srgbClr val="006DB7"/>
                </a:solidFill>
              </a:rPr>
              <a:t>Issues/Areas for Improvement</a:t>
            </a:r>
          </a:p>
          <a:p>
            <a:pPr marL="1463040" lvl="1" indent="-514350">
              <a:lnSpc>
                <a:spcPct val="120000"/>
              </a:lnSpc>
              <a:spcBef>
                <a:spcPts val="600"/>
              </a:spcBef>
              <a:spcAft>
                <a:spcPts val="600"/>
              </a:spcAft>
            </a:pPr>
            <a:r>
              <a:rPr lang="en-US" sz="2667" dirty="0">
                <a:solidFill>
                  <a:srgbClr val="006DB7"/>
                </a:solidFill>
              </a:rPr>
              <a:t>Potential Corrective Actions</a:t>
            </a:r>
          </a:p>
          <a:p>
            <a:pPr marL="1463040" lvl="1" indent="-514350">
              <a:lnSpc>
                <a:spcPct val="120000"/>
              </a:lnSpc>
              <a:spcBef>
                <a:spcPts val="600"/>
              </a:spcBef>
              <a:spcAft>
                <a:spcPts val="600"/>
              </a:spcAft>
            </a:pPr>
            <a:r>
              <a:rPr lang="en-US" sz="2667" dirty="0">
                <a:solidFill>
                  <a:srgbClr val="006DB7"/>
                </a:solidFill>
              </a:rPr>
              <a:t>Primary Responsible Organization</a:t>
            </a:r>
          </a:p>
          <a:p>
            <a:pPr marL="1463040" lvl="1" indent="-514350">
              <a:lnSpc>
                <a:spcPct val="120000"/>
              </a:lnSpc>
              <a:spcBef>
                <a:spcPts val="600"/>
              </a:spcBef>
              <a:spcAft>
                <a:spcPts val="600"/>
              </a:spcAft>
            </a:pPr>
            <a:r>
              <a:rPr lang="en-US" sz="2667" dirty="0">
                <a:solidFill>
                  <a:srgbClr val="006DB7"/>
                </a:solidFill>
              </a:rPr>
              <a:t>Organization POC</a:t>
            </a:r>
          </a:p>
          <a:p>
            <a:pPr marL="1463040" lvl="1" indent="-514350">
              <a:lnSpc>
                <a:spcPct val="120000"/>
              </a:lnSpc>
              <a:spcBef>
                <a:spcPts val="600"/>
              </a:spcBef>
              <a:spcAft>
                <a:spcPts val="600"/>
              </a:spcAft>
            </a:pPr>
            <a:r>
              <a:rPr lang="en-US" sz="2667" dirty="0">
                <a:solidFill>
                  <a:srgbClr val="006DB7"/>
                </a:solidFill>
              </a:rPr>
              <a:t>Next steps</a:t>
            </a:r>
          </a:p>
          <a:p>
            <a:pPr marL="167005" indent="-514350">
              <a:lnSpc>
                <a:spcPct val="120000"/>
              </a:lnSpc>
              <a:spcBef>
                <a:spcPts val="600"/>
              </a:spcBef>
              <a:spcAft>
                <a:spcPts val="600"/>
              </a:spcAft>
              <a:buFont typeface="+mj-lt"/>
              <a:buAutoNum type="arabicPeriod"/>
            </a:pPr>
            <a:r>
              <a:rPr lang="en-US" dirty="0">
                <a:solidFill>
                  <a:srgbClr val="006DB7"/>
                </a:solidFill>
              </a:rPr>
              <a:t>Review any major themes</a:t>
            </a:r>
          </a:p>
          <a:p>
            <a:pPr marL="167005" indent="-514350">
              <a:lnSpc>
                <a:spcPct val="120000"/>
              </a:lnSpc>
              <a:spcBef>
                <a:spcPts val="600"/>
              </a:spcBef>
              <a:spcAft>
                <a:spcPts val="600"/>
              </a:spcAft>
              <a:buFont typeface="+mj-lt"/>
              <a:buAutoNum type="arabicPeriod"/>
            </a:pPr>
            <a:r>
              <a:rPr lang="en-US" dirty="0">
                <a:solidFill>
                  <a:srgbClr val="006DB7"/>
                </a:solidFill>
              </a:rPr>
              <a:t>Identify any additional actions needed</a:t>
            </a:r>
          </a:p>
        </p:txBody>
      </p:sp>
      <p:sp>
        <p:nvSpPr>
          <p:cNvPr id="4" name="Slide Number Placeholder 3">
            <a:extLst>
              <a:ext uri="{FF2B5EF4-FFF2-40B4-BE49-F238E27FC236}">
                <a16:creationId xmlns:a16="http://schemas.microsoft.com/office/drawing/2014/main" id="{E259D3C3-2D11-AB7D-A77B-FB039CB852C0}"/>
              </a:ext>
            </a:extLst>
          </p:cNvPr>
          <p:cNvSpPr>
            <a:spLocks noGrp="1"/>
          </p:cNvSpPr>
          <p:nvPr>
            <p:ph type="sldNum" sz="quarter" idx="12"/>
          </p:nvPr>
        </p:nvSpPr>
        <p:spPr/>
        <p:txBody>
          <a:bodyPr/>
          <a:lstStyle/>
          <a:p>
            <a:fld id="{8FCC257D-A786-9244-9E17-CE618C8B9275}" type="slidenum">
              <a:rPr lang="en-US" smtClean="0"/>
              <a:t>23</a:t>
            </a:fld>
            <a:endParaRPr lang="en-US"/>
          </a:p>
        </p:txBody>
      </p:sp>
    </p:spTree>
    <p:extLst>
      <p:ext uri="{BB962C8B-B14F-4D97-AF65-F5344CB8AC3E}">
        <p14:creationId xmlns:p14="http://schemas.microsoft.com/office/powerpoint/2010/main" val="1989718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7F6DE-52B3-1FB8-6DEC-5D68D7B8A88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10281C8-8560-54ED-4066-722BBBEEA204}"/>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Break</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1">
                <a:extLst>
                  <a:ext uri="{FF2B5EF4-FFF2-40B4-BE49-F238E27FC236}">
                    <a16:creationId xmlns:a16="http://schemas.microsoft.com/office/drawing/2014/main" id="{A937A97C-9078-6BDD-5C40-D11147D84EE3}"/>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162280736"/>
                  </p:ext>
                </p:extLst>
              </p:nvPr>
            </p:nvGraphicFramePr>
            <p:xfrm>
              <a:off x="2286000" y="1347575"/>
              <a:ext cx="7620000" cy="4722569"/>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2" name="Add-in 1">
                <a:extLst>
                  <a:ext uri="{FF2B5EF4-FFF2-40B4-BE49-F238E27FC236}">
                    <a16:creationId xmlns:a16="http://schemas.microsoft.com/office/drawing/2014/main" id="{A937A97C-9078-6BDD-5C40-D11147D84EE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2286000" y="1347575"/>
                <a:ext cx="7620000" cy="4722569"/>
              </a:xfrm>
              <a:prstGeom prst="rect">
                <a:avLst/>
              </a:prstGeom>
            </p:spPr>
          </p:pic>
        </mc:Fallback>
      </mc:AlternateContent>
      <p:sp>
        <p:nvSpPr>
          <p:cNvPr id="5" name="Slide Number Placeholder 4">
            <a:extLst>
              <a:ext uri="{FF2B5EF4-FFF2-40B4-BE49-F238E27FC236}">
                <a16:creationId xmlns:a16="http://schemas.microsoft.com/office/drawing/2014/main" id="{36066DE1-09DD-CE90-3524-9BB197989185}"/>
              </a:ext>
            </a:extLst>
          </p:cNvPr>
          <p:cNvSpPr>
            <a:spLocks noGrp="1"/>
          </p:cNvSpPr>
          <p:nvPr>
            <p:ph type="sldNum" sz="quarter" idx="12"/>
          </p:nvPr>
        </p:nvSpPr>
        <p:spPr/>
        <p:txBody>
          <a:bodyPr/>
          <a:lstStyle/>
          <a:p>
            <a:fld id="{8FCC257D-A786-9244-9E17-CE618C8B9275}" type="slidenum">
              <a:rPr lang="en-US" smtClean="0"/>
              <a:t>24</a:t>
            </a:fld>
            <a:endParaRPr lang="en-US"/>
          </a:p>
        </p:txBody>
      </p:sp>
    </p:spTree>
    <p:extLst>
      <p:ext uri="{BB962C8B-B14F-4D97-AF65-F5344CB8AC3E}">
        <p14:creationId xmlns:p14="http://schemas.microsoft.com/office/powerpoint/2010/main" val="1096045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Closing Remarks</a:t>
            </a:r>
          </a:p>
        </p:txBody>
      </p:sp>
      <p:sp>
        <p:nvSpPr>
          <p:cNvPr id="2" name="Content Placeholder 1"/>
          <p:cNvSpPr>
            <a:spLocks noGrp="1"/>
          </p:cNvSpPr>
          <p:nvPr>
            <p:ph sz="quarter" idx="15"/>
          </p:nvPr>
        </p:nvSpPr>
        <p:spPr>
          <a:xfrm>
            <a:off x="877824" y="1548383"/>
            <a:ext cx="10431536" cy="1670305"/>
          </a:xfrm>
        </p:spPr>
        <p:txBody>
          <a:bodyPr>
            <a:normAutofit/>
          </a:bodyPr>
          <a:lstStyle/>
          <a:p>
            <a:pPr>
              <a:spcAft>
                <a:spcPts val="600"/>
              </a:spcAft>
              <a:buClr>
                <a:schemeClr val="tx1">
                  <a:lumMod val="65000"/>
                  <a:lumOff val="35000"/>
                </a:schemeClr>
              </a:buClr>
            </a:pPr>
            <a:r>
              <a:rPr lang="en-US" dirty="0">
                <a:solidFill>
                  <a:srgbClr val="006DB7"/>
                </a:solidFill>
                <a:highlight>
                  <a:srgbClr val="FFFF00"/>
                </a:highlight>
              </a:rPr>
              <a:t>[Name]</a:t>
            </a:r>
          </a:p>
          <a:p>
            <a:pPr>
              <a:spcAft>
                <a:spcPts val="600"/>
              </a:spcAft>
              <a:buClr>
                <a:schemeClr val="tx1">
                  <a:lumMod val="65000"/>
                  <a:lumOff val="35000"/>
                </a:schemeClr>
              </a:buClr>
            </a:pPr>
            <a:r>
              <a:rPr lang="en-US" dirty="0">
                <a:solidFill>
                  <a:srgbClr val="006DB7"/>
                </a:solidFill>
                <a:highlight>
                  <a:srgbClr val="FFFF00"/>
                </a:highlight>
              </a:rPr>
              <a:t>[Title]</a:t>
            </a:r>
          </a:p>
          <a:p>
            <a:pPr>
              <a:spcAft>
                <a:spcPts val="600"/>
              </a:spcAft>
              <a:buClr>
                <a:schemeClr val="tx1">
                  <a:lumMod val="65000"/>
                  <a:lumOff val="35000"/>
                </a:schemeClr>
              </a:buClr>
            </a:pPr>
            <a:r>
              <a:rPr lang="en-US" dirty="0">
                <a:solidFill>
                  <a:srgbClr val="006DB7"/>
                </a:solidFill>
                <a:highlight>
                  <a:srgbClr val="FFFF00"/>
                </a:highlight>
              </a:rPr>
              <a:t>[Organization/Jurisdiction]</a:t>
            </a:r>
            <a:endParaRPr lang="en-US" dirty="0">
              <a:solidFill>
                <a:srgbClr val="006DB7"/>
              </a:solidFill>
            </a:endParaRPr>
          </a:p>
        </p:txBody>
      </p:sp>
      <p:sp>
        <p:nvSpPr>
          <p:cNvPr id="4" name="Slide Number Placeholder 3">
            <a:extLst>
              <a:ext uri="{FF2B5EF4-FFF2-40B4-BE49-F238E27FC236}">
                <a16:creationId xmlns:a16="http://schemas.microsoft.com/office/drawing/2014/main" id="{251E911A-5A8D-D17A-F2AE-5FAEF5EE5B7C}"/>
              </a:ext>
            </a:extLst>
          </p:cNvPr>
          <p:cNvSpPr>
            <a:spLocks noGrp="1"/>
          </p:cNvSpPr>
          <p:nvPr>
            <p:ph type="sldNum" sz="quarter" idx="12"/>
          </p:nvPr>
        </p:nvSpPr>
        <p:spPr/>
        <p:txBody>
          <a:bodyPr/>
          <a:lstStyle/>
          <a:p>
            <a:fld id="{8FCC257D-A786-9244-9E17-CE618C8B9275}" type="slidenum">
              <a:rPr lang="en-US" smtClean="0"/>
              <a:t>25</a:t>
            </a:fld>
            <a:endParaRPr lang="en-US"/>
          </a:p>
        </p:txBody>
      </p:sp>
      <p:sp>
        <p:nvSpPr>
          <p:cNvPr id="5" name="TextBox 4">
            <a:extLst>
              <a:ext uri="{FF2B5EF4-FFF2-40B4-BE49-F238E27FC236}">
                <a16:creationId xmlns:a16="http://schemas.microsoft.com/office/drawing/2014/main" id="{0D8B5BDE-BD76-3168-6965-E02B79A46EA0}"/>
              </a:ext>
            </a:extLst>
          </p:cNvPr>
          <p:cNvSpPr txBox="1"/>
          <p:nvPr/>
        </p:nvSpPr>
        <p:spPr>
          <a:xfrm>
            <a:off x="285054" y="5996604"/>
            <a:ext cx="9895114" cy="481670"/>
          </a:xfrm>
          <a:prstGeom prst="rect">
            <a:avLst/>
          </a:prstGeom>
          <a:noFill/>
        </p:spPr>
        <p:txBody>
          <a:bodyPr wrap="square">
            <a:spAutoFit/>
          </a:bodyPr>
          <a:lstStyle/>
          <a:p>
            <a:pPr marL="0" marR="0" algn="just">
              <a:lnSpc>
                <a:spcPct val="107000"/>
              </a:lnSpc>
              <a:spcBef>
                <a:spcPts val="0"/>
              </a:spcBef>
              <a:spcAft>
                <a:spcPts val="80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This material was prepared by Health Quality Innovators (HQI), a Quality Innovation Network-Quality Improvement Organization (QIN-QIO) under contract with the Centers for Medicare &amp; Medicaid Services (CMS), an agency of the U.S. Department of Health and Human Services (HHS). Views expressed in this material do not necessarily reflect the official views or policy of CMS or HHS, and any reference to a specific product or entity herein does not constitute endorsement of that product or entity by CMS or HHS. 12SOW/HQI/QIN-QIO-0908-11/04/24</a:t>
            </a:r>
          </a:p>
        </p:txBody>
      </p:sp>
    </p:spTree>
    <p:extLst>
      <p:ext uri="{BB962C8B-B14F-4D97-AF65-F5344CB8AC3E}">
        <p14:creationId xmlns:p14="http://schemas.microsoft.com/office/powerpoint/2010/main" val="165350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idx="4294967295"/>
          </p:nvPr>
        </p:nvSpPr>
        <p:spPr>
          <a:xfrm>
            <a:off x="536575" y="403225"/>
            <a:ext cx="7502525" cy="12636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Welcome and Introductions</a:t>
            </a:r>
          </a:p>
        </p:txBody>
      </p:sp>
      <p:graphicFrame>
        <p:nvGraphicFramePr>
          <p:cNvPr id="3077" name="Rectangle 35">
            <a:extLst>
              <a:ext uri="{FF2B5EF4-FFF2-40B4-BE49-F238E27FC236}">
                <a16:creationId xmlns:a16="http://schemas.microsoft.com/office/drawing/2014/main" id="{6F812F38-DF46-3F45-B7EC-048DD460E29C}"/>
              </a:ext>
              <a:ext uri="{C183D7F6-B498-43B3-948B-1728B52AA6E4}">
                <adec:decorative xmlns:adec="http://schemas.microsoft.com/office/drawing/2017/decorative" val="1"/>
              </a:ext>
            </a:extLst>
          </p:cNvPr>
          <p:cNvGraphicFramePr>
            <a:graphicFrameLocks noGrp="1"/>
          </p:cNvGraphicFramePr>
          <p:nvPr>
            <p:ph sz="quarter" idx="14"/>
            <p:extLst>
              <p:ext uri="{D42A27DB-BD31-4B8C-83A1-F6EECF244321}">
                <p14:modId xmlns:p14="http://schemas.microsoft.com/office/powerpoint/2010/main" val="3641262642"/>
              </p:ext>
            </p:extLst>
          </p:nvPr>
        </p:nvGraphicFramePr>
        <p:xfrm>
          <a:off x="532271" y="1997133"/>
          <a:ext cx="9863013" cy="3776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4784ACC4-9C25-F76D-D871-E6DC03F18B8B}"/>
              </a:ext>
            </a:extLst>
          </p:cNvPr>
          <p:cNvSpPr>
            <a:spLocks noGrp="1"/>
          </p:cNvSpPr>
          <p:nvPr>
            <p:ph type="sldNum" sz="quarter" idx="12"/>
          </p:nvPr>
        </p:nvSpPr>
        <p:spPr/>
        <p:txBody>
          <a:bodyPr/>
          <a:lstStyle/>
          <a:p>
            <a:fld id="{8FCC257D-A786-9244-9E17-CE618C8B9275}" type="slidenum">
              <a:rPr lang="en-US" smtClean="0"/>
              <a:t>3</a:t>
            </a:fld>
            <a:endParaRPr lang="en-US"/>
          </a:p>
        </p:txBody>
      </p:sp>
    </p:spTree>
    <p:extLst>
      <p:ext uri="{BB962C8B-B14F-4D97-AF65-F5344CB8AC3E}">
        <p14:creationId xmlns:p14="http://schemas.microsoft.com/office/powerpoint/2010/main" val="390693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Exercise Schedule</a:t>
            </a:r>
          </a:p>
        </p:txBody>
      </p:sp>
      <p:sp>
        <p:nvSpPr>
          <p:cNvPr id="2" name="Content Placeholder 1"/>
          <p:cNvSpPr>
            <a:spLocks noGrp="1"/>
          </p:cNvSpPr>
          <p:nvPr>
            <p:ph sz="quarter" idx="15"/>
          </p:nvPr>
        </p:nvSpPr>
        <p:spPr>
          <a:xfrm>
            <a:off x="848848" y="1168400"/>
            <a:ext cx="10460511" cy="5063067"/>
          </a:xfrm>
        </p:spPr>
        <p:txBody>
          <a:bodyPr vert="horz" lIns="91440" tIns="45720" rIns="91440" bIns="45720" rtlCol="0">
            <a:normAutofit lnSpcReduction="10000"/>
          </a:bodyPr>
          <a:lstStyle/>
          <a:p>
            <a:pPr marL="457200" indent="-457200">
              <a:lnSpc>
                <a:spcPct val="100000"/>
              </a:lnSpc>
              <a:spcBef>
                <a:spcPts val="600"/>
              </a:spcBef>
              <a:spcAft>
                <a:spcPts val="600"/>
              </a:spcAft>
              <a:buFont typeface="+mj-lt"/>
              <a:buAutoNum type="arabicPeriod"/>
            </a:pPr>
            <a:r>
              <a:rPr lang="en-US" sz="2100" dirty="0">
                <a:solidFill>
                  <a:srgbClr val="006DB7"/>
                </a:solidFill>
              </a:rPr>
              <a:t>Welcome and Introductions</a:t>
            </a:r>
          </a:p>
          <a:p>
            <a:pPr marL="457200" indent="-457200">
              <a:lnSpc>
                <a:spcPct val="100000"/>
              </a:lnSpc>
              <a:spcBef>
                <a:spcPts val="600"/>
              </a:spcBef>
              <a:spcAft>
                <a:spcPts val="600"/>
              </a:spcAft>
              <a:buFont typeface="+mj-lt"/>
              <a:buAutoNum type="arabicPeriod"/>
            </a:pPr>
            <a:r>
              <a:rPr lang="en-US" sz="2100" dirty="0">
                <a:solidFill>
                  <a:srgbClr val="006DB7"/>
                </a:solidFill>
              </a:rPr>
              <a:t>Exercise Schedule</a:t>
            </a:r>
          </a:p>
          <a:p>
            <a:pPr marL="457200" indent="-457200">
              <a:lnSpc>
                <a:spcPct val="100000"/>
              </a:lnSpc>
              <a:spcBef>
                <a:spcPts val="600"/>
              </a:spcBef>
              <a:spcAft>
                <a:spcPts val="600"/>
              </a:spcAft>
              <a:buFont typeface="+mj-lt"/>
              <a:buAutoNum type="arabicPeriod"/>
            </a:pPr>
            <a:r>
              <a:rPr lang="en-US" sz="2100" dirty="0">
                <a:solidFill>
                  <a:srgbClr val="006DB7"/>
                </a:solidFill>
              </a:rPr>
              <a:t>Exercise Overview</a:t>
            </a:r>
          </a:p>
          <a:p>
            <a:pPr marL="457200" indent="-457200">
              <a:lnSpc>
                <a:spcPct val="100000"/>
              </a:lnSpc>
              <a:spcBef>
                <a:spcPts val="600"/>
              </a:spcBef>
              <a:spcAft>
                <a:spcPts val="600"/>
              </a:spcAft>
              <a:buFont typeface="+mj-lt"/>
              <a:buAutoNum type="arabicPeriod"/>
            </a:pPr>
            <a:r>
              <a:rPr lang="en-US" sz="2100" dirty="0">
                <a:solidFill>
                  <a:srgbClr val="006DB7"/>
                </a:solidFill>
              </a:rPr>
              <a:t>Exercise Objectives</a:t>
            </a:r>
          </a:p>
          <a:p>
            <a:pPr marL="457200" indent="-457200">
              <a:lnSpc>
                <a:spcPct val="100000"/>
              </a:lnSpc>
              <a:spcBef>
                <a:spcPts val="600"/>
              </a:spcBef>
              <a:spcAft>
                <a:spcPts val="600"/>
              </a:spcAft>
              <a:buFont typeface="+mj-lt"/>
              <a:buAutoNum type="arabicPeriod"/>
            </a:pPr>
            <a:r>
              <a:rPr lang="en-US" sz="2100" dirty="0">
                <a:solidFill>
                  <a:srgbClr val="006DB7"/>
                </a:solidFill>
              </a:rPr>
              <a:t>Exercise Objective Guidelines</a:t>
            </a:r>
          </a:p>
          <a:p>
            <a:pPr marL="457200" indent="-457200">
              <a:lnSpc>
                <a:spcPct val="100000"/>
              </a:lnSpc>
              <a:spcBef>
                <a:spcPts val="600"/>
              </a:spcBef>
              <a:spcAft>
                <a:spcPts val="600"/>
              </a:spcAft>
              <a:buFont typeface="+mj-lt"/>
              <a:buAutoNum type="arabicPeriod"/>
            </a:pPr>
            <a:r>
              <a:rPr lang="en-US" sz="2100" dirty="0">
                <a:solidFill>
                  <a:srgbClr val="006DB7"/>
                </a:solidFill>
              </a:rPr>
              <a:t>Module 1: Response to Communication Loss</a:t>
            </a:r>
          </a:p>
          <a:p>
            <a:pPr marL="457200" indent="-457200">
              <a:lnSpc>
                <a:spcPct val="100000"/>
              </a:lnSpc>
              <a:spcBef>
                <a:spcPts val="600"/>
              </a:spcBef>
              <a:spcAft>
                <a:spcPts val="600"/>
              </a:spcAft>
              <a:buFont typeface="+mj-lt"/>
              <a:buAutoNum type="arabicPeriod"/>
            </a:pPr>
            <a:r>
              <a:rPr lang="en-US" sz="2100" dirty="0">
                <a:solidFill>
                  <a:srgbClr val="006DB7"/>
                </a:solidFill>
              </a:rPr>
              <a:t>Break</a:t>
            </a:r>
          </a:p>
          <a:p>
            <a:pPr marL="457200" indent="-457200">
              <a:lnSpc>
                <a:spcPct val="100000"/>
              </a:lnSpc>
              <a:spcBef>
                <a:spcPts val="600"/>
              </a:spcBef>
              <a:spcAft>
                <a:spcPts val="600"/>
              </a:spcAft>
              <a:buFont typeface="+mj-lt"/>
              <a:buAutoNum type="arabicPeriod"/>
            </a:pPr>
            <a:r>
              <a:rPr lang="en-US" sz="2100" dirty="0">
                <a:solidFill>
                  <a:srgbClr val="006DB7"/>
                </a:solidFill>
              </a:rPr>
              <a:t>Module 2: Response Continued</a:t>
            </a:r>
          </a:p>
          <a:p>
            <a:pPr marL="457200" indent="-457200">
              <a:lnSpc>
                <a:spcPct val="100000"/>
              </a:lnSpc>
              <a:spcBef>
                <a:spcPts val="600"/>
              </a:spcBef>
              <a:spcAft>
                <a:spcPts val="600"/>
              </a:spcAft>
              <a:buFont typeface="+mj-lt"/>
              <a:buAutoNum type="arabicPeriod"/>
            </a:pPr>
            <a:r>
              <a:rPr lang="en-US" sz="2100" dirty="0">
                <a:solidFill>
                  <a:srgbClr val="006DB7"/>
                </a:solidFill>
              </a:rPr>
              <a:t>Hotwash</a:t>
            </a:r>
          </a:p>
          <a:p>
            <a:pPr marL="457200" indent="-457200">
              <a:lnSpc>
                <a:spcPct val="100000"/>
              </a:lnSpc>
              <a:spcBef>
                <a:spcPts val="600"/>
              </a:spcBef>
              <a:spcAft>
                <a:spcPts val="600"/>
              </a:spcAft>
              <a:buFont typeface="+mj-lt"/>
              <a:buAutoNum type="arabicPeriod"/>
            </a:pPr>
            <a:r>
              <a:rPr lang="en-US" sz="2100" dirty="0">
                <a:solidFill>
                  <a:srgbClr val="006DB7"/>
                </a:solidFill>
              </a:rPr>
              <a:t>Break</a:t>
            </a:r>
          </a:p>
          <a:p>
            <a:pPr marL="457200" indent="-457200">
              <a:lnSpc>
                <a:spcPct val="100000"/>
              </a:lnSpc>
              <a:spcBef>
                <a:spcPts val="600"/>
              </a:spcBef>
              <a:spcAft>
                <a:spcPts val="600"/>
              </a:spcAft>
              <a:buFont typeface="+mj-lt"/>
              <a:buAutoNum type="arabicPeriod"/>
            </a:pPr>
            <a:r>
              <a:rPr lang="en-US" sz="2100" dirty="0">
                <a:solidFill>
                  <a:srgbClr val="006DB7"/>
                </a:solidFill>
              </a:rPr>
              <a:t>Closing Remarks</a:t>
            </a:r>
          </a:p>
        </p:txBody>
      </p:sp>
      <p:sp>
        <p:nvSpPr>
          <p:cNvPr id="4" name="Slide Number Placeholder 3">
            <a:extLst>
              <a:ext uri="{FF2B5EF4-FFF2-40B4-BE49-F238E27FC236}">
                <a16:creationId xmlns:a16="http://schemas.microsoft.com/office/drawing/2014/main" id="{577835B5-8C97-9C25-19CA-3475B26C884C}"/>
              </a:ext>
            </a:extLst>
          </p:cNvPr>
          <p:cNvSpPr>
            <a:spLocks noGrp="1"/>
          </p:cNvSpPr>
          <p:nvPr>
            <p:ph type="sldNum" sz="quarter" idx="12"/>
          </p:nvPr>
        </p:nvSpPr>
        <p:spPr/>
        <p:txBody>
          <a:bodyPr/>
          <a:lstStyle/>
          <a:p>
            <a:fld id="{8FCC257D-A786-9244-9E17-CE618C8B9275}" type="slidenum">
              <a:rPr lang="en-US" smtClean="0"/>
              <a:t>4</a:t>
            </a:fld>
            <a:endParaRPr lang="en-US"/>
          </a:p>
        </p:txBody>
      </p:sp>
    </p:spTree>
    <p:extLst>
      <p:ext uri="{BB962C8B-B14F-4D97-AF65-F5344CB8AC3E}">
        <p14:creationId xmlns:p14="http://schemas.microsoft.com/office/powerpoint/2010/main" val="44761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844F9-97A6-8733-A893-3DCC80E70365}"/>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Exercise Timeline</a:t>
            </a:r>
          </a:p>
        </p:txBody>
      </p:sp>
      <p:graphicFrame>
        <p:nvGraphicFramePr>
          <p:cNvPr id="5" name="Content Placeholder 4">
            <a:extLst>
              <a:ext uri="{FF2B5EF4-FFF2-40B4-BE49-F238E27FC236}">
                <a16:creationId xmlns:a16="http://schemas.microsoft.com/office/drawing/2014/main" id="{801842CF-EB58-3303-4452-E7EC78EBBBB7}"/>
              </a:ext>
            </a:extLst>
          </p:cNvPr>
          <p:cNvGraphicFramePr>
            <a:graphicFrameLocks noGrp="1"/>
          </p:cNvGraphicFramePr>
          <p:nvPr>
            <p:ph sz="quarter" idx="15"/>
            <p:extLst>
              <p:ext uri="{D42A27DB-BD31-4B8C-83A1-F6EECF244321}">
                <p14:modId xmlns:p14="http://schemas.microsoft.com/office/powerpoint/2010/main" val="527906990"/>
              </p:ext>
            </p:extLst>
          </p:nvPr>
        </p:nvGraphicFramePr>
        <p:xfrm>
          <a:off x="877888" y="1547813"/>
          <a:ext cx="10431462" cy="4114800"/>
        </p:xfrm>
        <a:graphic>
          <a:graphicData uri="http://schemas.openxmlformats.org/drawingml/2006/table">
            <a:tbl>
              <a:tblPr firstRow="1" bandRow="1">
                <a:tableStyleId>{5C22544A-7EE6-4342-B048-85BDC9FD1C3A}</a:tableStyleId>
              </a:tblPr>
              <a:tblGrid>
                <a:gridCol w="5215731">
                  <a:extLst>
                    <a:ext uri="{9D8B030D-6E8A-4147-A177-3AD203B41FA5}">
                      <a16:colId xmlns:a16="http://schemas.microsoft.com/office/drawing/2014/main" val="3489312960"/>
                    </a:ext>
                  </a:extLst>
                </a:gridCol>
                <a:gridCol w="5215731">
                  <a:extLst>
                    <a:ext uri="{9D8B030D-6E8A-4147-A177-3AD203B41FA5}">
                      <a16:colId xmlns:a16="http://schemas.microsoft.com/office/drawing/2014/main" val="1177973065"/>
                    </a:ext>
                  </a:extLst>
                </a:gridCol>
              </a:tblGrid>
              <a:tr h="370840">
                <a:tc>
                  <a:txBody>
                    <a:bodyPr/>
                    <a:lstStyle/>
                    <a:p>
                      <a:r>
                        <a:rPr lang="en-US" dirty="0"/>
                        <a:t>Event</a:t>
                      </a:r>
                    </a:p>
                  </a:txBody>
                  <a:tcPr>
                    <a:solidFill>
                      <a:srgbClr val="006DB7"/>
                    </a:solidFill>
                  </a:tcPr>
                </a:tc>
                <a:tc>
                  <a:txBody>
                    <a:bodyPr/>
                    <a:lstStyle/>
                    <a:p>
                      <a:r>
                        <a:rPr lang="en-US" dirty="0"/>
                        <a:t>Timeline</a:t>
                      </a:r>
                    </a:p>
                  </a:txBody>
                  <a:tcPr>
                    <a:solidFill>
                      <a:srgbClr val="006DB7"/>
                    </a:solidFill>
                  </a:tcPr>
                </a:tc>
                <a:extLst>
                  <a:ext uri="{0D108BD9-81ED-4DB2-BD59-A6C34878D82A}">
                    <a16:rowId xmlns:a16="http://schemas.microsoft.com/office/drawing/2014/main" val="1704049708"/>
                  </a:ext>
                </a:extLst>
              </a:tr>
              <a:tr h="370840">
                <a:tc>
                  <a:txBody>
                    <a:bodyPr/>
                    <a:lstStyle/>
                    <a:p>
                      <a:r>
                        <a:rPr lang="en-US" dirty="0"/>
                        <a:t>Welcome/Overview/Objectives</a:t>
                      </a:r>
                    </a:p>
                  </a:txBody>
                  <a:tcPr/>
                </a:tc>
                <a:tc>
                  <a:txBody>
                    <a:bodyPr/>
                    <a:lstStyle/>
                    <a:p>
                      <a:r>
                        <a:rPr lang="en-US" dirty="0"/>
                        <a:t>15 Minutes</a:t>
                      </a:r>
                    </a:p>
                  </a:txBody>
                  <a:tcPr/>
                </a:tc>
                <a:extLst>
                  <a:ext uri="{0D108BD9-81ED-4DB2-BD59-A6C34878D82A}">
                    <a16:rowId xmlns:a16="http://schemas.microsoft.com/office/drawing/2014/main" val="1210785424"/>
                  </a:ext>
                </a:extLst>
              </a:tr>
              <a:tr h="370840">
                <a:tc>
                  <a:txBody>
                    <a:bodyPr/>
                    <a:lstStyle/>
                    <a:p>
                      <a:r>
                        <a:rPr lang="en-US" dirty="0"/>
                        <a:t>Module 1- Response to Evacuation</a:t>
                      </a:r>
                    </a:p>
                  </a:txBody>
                  <a:tcPr/>
                </a:tc>
                <a:tc>
                  <a:txBody>
                    <a:bodyPr/>
                    <a:lstStyle/>
                    <a:p>
                      <a:r>
                        <a:rPr lang="en-US" dirty="0"/>
                        <a:t>70 Minutes</a:t>
                      </a:r>
                    </a:p>
                  </a:txBody>
                  <a:tcPr/>
                </a:tc>
                <a:extLst>
                  <a:ext uri="{0D108BD9-81ED-4DB2-BD59-A6C34878D82A}">
                    <a16:rowId xmlns:a16="http://schemas.microsoft.com/office/drawing/2014/main" val="126901343"/>
                  </a:ext>
                </a:extLst>
              </a:tr>
              <a:tr h="370840">
                <a:tc>
                  <a:txBody>
                    <a:bodyPr/>
                    <a:lstStyle/>
                    <a:p>
                      <a:r>
                        <a:rPr lang="en-US" dirty="0"/>
                        <a:t>Break</a:t>
                      </a:r>
                    </a:p>
                  </a:txBody>
                  <a:tcPr/>
                </a:tc>
                <a:tc>
                  <a:txBody>
                    <a:bodyPr/>
                    <a:lstStyle/>
                    <a:p>
                      <a:r>
                        <a:rPr lang="en-US" dirty="0"/>
                        <a:t>10 Minutes</a:t>
                      </a:r>
                    </a:p>
                  </a:txBody>
                  <a:tcPr/>
                </a:tc>
                <a:extLst>
                  <a:ext uri="{0D108BD9-81ED-4DB2-BD59-A6C34878D82A}">
                    <a16:rowId xmlns:a16="http://schemas.microsoft.com/office/drawing/2014/main" val="3408187822"/>
                  </a:ext>
                </a:extLst>
              </a:tr>
              <a:tr h="370840">
                <a:tc>
                  <a:txBody>
                    <a:bodyPr/>
                    <a:lstStyle/>
                    <a:p>
                      <a:r>
                        <a:rPr lang="en-US" dirty="0"/>
                        <a:t>Module 2- Response Continued</a:t>
                      </a:r>
                    </a:p>
                  </a:txBody>
                  <a:tcPr/>
                </a:tc>
                <a:tc>
                  <a:txBody>
                    <a:bodyPr/>
                    <a:lstStyle/>
                    <a:p>
                      <a:r>
                        <a:rPr lang="en-US" dirty="0"/>
                        <a:t>30 Minutes</a:t>
                      </a:r>
                    </a:p>
                  </a:txBody>
                  <a:tcPr/>
                </a:tc>
                <a:extLst>
                  <a:ext uri="{0D108BD9-81ED-4DB2-BD59-A6C34878D82A}">
                    <a16:rowId xmlns:a16="http://schemas.microsoft.com/office/drawing/2014/main" val="2176793883"/>
                  </a:ext>
                </a:extLst>
              </a:tr>
              <a:tr h="370840">
                <a:tc>
                  <a:txBody>
                    <a:bodyPr/>
                    <a:lstStyle/>
                    <a:p>
                      <a:r>
                        <a:rPr lang="en-US" dirty="0"/>
                        <a:t>Hotwash</a:t>
                      </a:r>
                    </a:p>
                  </a:txBody>
                  <a:tcPr/>
                </a:tc>
                <a:tc>
                  <a:txBody>
                    <a:bodyPr/>
                    <a:lstStyle/>
                    <a:p>
                      <a:r>
                        <a:rPr lang="en-US" dirty="0"/>
                        <a:t>30 Minutes</a:t>
                      </a:r>
                    </a:p>
                  </a:txBody>
                  <a:tcPr/>
                </a:tc>
                <a:extLst>
                  <a:ext uri="{0D108BD9-81ED-4DB2-BD59-A6C34878D82A}">
                    <a16:rowId xmlns:a16="http://schemas.microsoft.com/office/drawing/2014/main" val="1119603176"/>
                  </a:ext>
                </a:extLst>
              </a:tr>
              <a:tr h="370840">
                <a:tc>
                  <a:txBody>
                    <a:bodyPr/>
                    <a:lstStyle/>
                    <a:p>
                      <a:r>
                        <a:rPr lang="en-US" dirty="0"/>
                        <a:t>Break</a:t>
                      </a:r>
                    </a:p>
                  </a:txBody>
                  <a:tcPr/>
                </a:tc>
                <a:tc>
                  <a:txBody>
                    <a:bodyPr/>
                    <a:lstStyle/>
                    <a:p>
                      <a:r>
                        <a:rPr lang="en-US" dirty="0"/>
                        <a:t>5 Minutes</a:t>
                      </a:r>
                    </a:p>
                  </a:txBody>
                  <a:tcPr/>
                </a:tc>
                <a:extLst>
                  <a:ext uri="{0D108BD9-81ED-4DB2-BD59-A6C34878D82A}">
                    <a16:rowId xmlns:a16="http://schemas.microsoft.com/office/drawing/2014/main" val="138207075"/>
                  </a:ext>
                </a:extLst>
              </a:tr>
              <a:tr h="370840">
                <a:tc>
                  <a:txBody>
                    <a:bodyPr/>
                    <a:lstStyle/>
                    <a:p>
                      <a:r>
                        <a:rPr lang="en-US" dirty="0"/>
                        <a:t>Closing Remarks and Evaluations</a:t>
                      </a:r>
                    </a:p>
                  </a:txBody>
                  <a:tcPr/>
                </a:tc>
                <a:tc>
                  <a:txBody>
                    <a:bodyPr/>
                    <a:lstStyle/>
                    <a:p>
                      <a:r>
                        <a:rPr lang="en-US" dirty="0"/>
                        <a:t>15 Minutes </a:t>
                      </a:r>
                    </a:p>
                  </a:txBody>
                  <a:tcPr/>
                </a:tc>
                <a:extLst>
                  <a:ext uri="{0D108BD9-81ED-4DB2-BD59-A6C34878D82A}">
                    <a16:rowId xmlns:a16="http://schemas.microsoft.com/office/drawing/2014/main" val="3282474543"/>
                  </a:ext>
                </a:extLst>
              </a:tr>
              <a:tr h="370840">
                <a:tc>
                  <a:txBody>
                    <a:bodyPr/>
                    <a:lstStyle/>
                    <a:p>
                      <a:r>
                        <a:rPr lang="en-US" dirty="0"/>
                        <a:t>Total Time</a:t>
                      </a:r>
                    </a:p>
                  </a:txBody>
                  <a:tcPr/>
                </a:tc>
                <a:tc>
                  <a:txBody>
                    <a:bodyPr/>
                    <a:lstStyle/>
                    <a:p>
                      <a:r>
                        <a:rPr lang="en-US" dirty="0"/>
                        <a:t>3 hours</a:t>
                      </a:r>
                    </a:p>
                  </a:txBody>
                  <a:tcPr/>
                </a:tc>
                <a:extLst>
                  <a:ext uri="{0D108BD9-81ED-4DB2-BD59-A6C34878D82A}">
                    <a16:rowId xmlns:a16="http://schemas.microsoft.com/office/drawing/2014/main" val="1355302431"/>
                  </a:ext>
                </a:extLst>
              </a:tr>
            </a:tbl>
          </a:graphicData>
        </a:graphic>
      </p:graphicFrame>
      <p:sp>
        <p:nvSpPr>
          <p:cNvPr id="6" name="Slide Number Placeholder 5">
            <a:extLst>
              <a:ext uri="{FF2B5EF4-FFF2-40B4-BE49-F238E27FC236}">
                <a16:creationId xmlns:a16="http://schemas.microsoft.com/office/drawing/2014/main" id="{306FB687-A21A-FB6E-9BD2-08499AE27917}"/>
              </a:ext>
            </a:extLst>
          </p:cNvPr>
          <p:cNvSpPr>
            <a:spLocks noGrp="1"/>
          </p:cNvSpPr>
          <p:nvPr>
            <p:ph type="sldNum" sz="quarter" idx="12"/>
          </p:nvPr>
        </p:nvSpPr>
        <p:spPr/>
        <p:txBody>
          <a:bodyPr/>
          <a:lstStyle/>
          <a:p>
            <a:fld id="{8FCC257D-A786-9244-9E17-CE618C8B9275}" type="slidenum">
              <a:rPr lang="en-US" smtClean="0"/>
              <a:t>5</a:t>
            </a:fld>
            <a:endParaRPr lang="en-US"/>
          </a:p>
        </p:txBody>
      </p:sp>
    </p:spTree>
    <p:extLst>
      <p:ext uri="{BB962C8B-B14F-4D97-AF65-F5344CB8AC3E}">
        <p14:creationId xmlns:p14="http://schemas.microsoft.com/office/powerpoint/2010/main" val="177778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Exercise Overview</a:t>
            </a:r>
          </a:p>
        </p:txBody>
      </p:sp>
      <p:sp>
        <p:nvSpPr>
          <p:cNvPr id="2" name="Content Placeholder 1"/>
          <p:cNvSpPr>
            <a:spLocks noGrp="1"/>
          </p:cNvSpPr>
          <p:nvPr>
            <p:ph sz="quarter" idx="15"/>
          </p:nvPr>
        </p:nvSpPr>
        <p:spPr>
          <a:xfrm>
            <a:off x="537361" y="1548383"/>
            <a:ext cx="11214371" cy="4666150"/>
          </a:xfrm>
        </p:spPr>
        <p:txBody>
          <a:bodyPr vert="horz" lIns="91440" tIns="45720" rIns="91440" bIns="45720" rtlCol="0">
            <a:normAutofit lnSpcReduction="10000"/>
          </a:bodyPr>
          <a:lstStyle/>
          <a:p>
            <a:pPr marL="0" indent="0">
              <a:lnSpc>
                <a:spcPct val="100000"/>
              </a:lnSpc>
              <a:spcBef>
                <a:spcPts val="600"/>
              </a:spcBef>
              <a:spcAft>
                <a:spcPts val="600"/>
              </a:spcAft>
              <a:buNone/>
            </a:pPr>
            <a:r>
              <a:rPr lang="en-US" sz="2300" b="1" dirty="0">
                <a:solidFill>
                  <a:srgbClr val="006DB7"/>
                </a:solidFill>
              </a:rPr>
              <a:t>Purpose</a:t>
            </a:r>
            <a:r>
              <a:rPr lang="en-US" sz="2300" dirty="0">
                <a:solidFill>
                  <a:srgbClr val="006DB7"/>
                </a:solidFill>
              </a:rPr>
              <a:t>: </a:t>
            </a:r>
            <a:r>
              <a:rPr lang="en-US" sz="2300" dirty="0">
                <a:solidFill>
                  <a:srgbClr val="006DB7"/>
                </a:solidFill>
                <a:effectLst/>
              </a:rPr>
              <a:t>Prepare </a:t>
            </a:r>
            <a:r>
              <a:rPr lang="en-US" sz="2300" dirty="0">
                <a:solidFill>
                  <a:srgbClr val="006DB7"/>
                </a:solidFill>
                <a:effectLst/>
                <a:highlight>
                  <a:srgbClr val="FFFF00"/>
                </a:highlight>
              </a:rPr>
              <a:t>[your organization/jurisdiction name]</a:t>
            </a:r>
            <a:r>
              <a:rPr lang="en-US" sz="2300" dirty="0">
                <a:solidFill>
                  <a:srgbClr val="006DB7"/>
                </a:solidFill>
                <a:effectLst/>
              </a:rPr>
              <a:t> to review and assess our </a:t>
            </a:r>
            <a:r>
              <a:rPr lang="en-US" sz="2300" dirty="0">
                <a:solidFill>
                  <a:srgbClr val="006DB7"/>
                </a:solidFill>
                <a:effectLst/>
                <a:highlight>
                  <a:srgbClr val="FFFF00"/>
                </a:highlight>
              </a:rPr>
              <a:t>[insert plans that could be reviewed given the topic]</a:t>
            </a:r>
            <a:r>
              <a:rPr lang="en-US" sz="2300" dirty="0">
                <a:solidFill>
                  <a:srgbClr val="006DB7"/>
                </a:solidFill>
                <a:effectLst/>
              </a:rPr>
              <a:t>; identify gaps and issues; and recommend solutions and mitigation strategies. </a:t>
            </a:r>
          </a:p>
          <a:p>
            <a:pPr marL="0" indent="0">
              <a:lnSpc>
                <a:spcPct val="100000"/>
              </a:lnSpc>
              <a:spcBef>
                <a:spcPts val="600"/>
              </a:spcBef>
              <a:spcAft>
                <a:spcPts val="600"/>
              </a:spcAft>
              <a:buNone/>
            </a:pPr>
            <a:r>
              <a:rPr lang="en-US" sz="2300" b="1" dirty="0">
                <a:solidFill>
                  <a:srgbClr val="006DB7"/>
                </a:solidFill>
              </a:rPr>
              <a:t>Scope</a:t>
            </a:r>
            <a:r>
              <a:rPr lang="en-US" sz="2300" dirty="0">
                <a:solidFill>
                  <a:srgbClr val="006DB7"/>
                </a:solidFill>
              </a:rPr>
              <a:t>:  </a:t>
            </a:r>
          </a:p>
          <a:p>
            <a:pPr indent="-342900">
              <a:lnSpc>
                <a:spcPct val="100000"/>
              </a:lnSpc>
              <a:spcBef>
                <a:spcPts val="600"/>
              </a:spcBef>
              <a:spcAft>
                <a:spcPts val="600"/>
              </a:spcAft>
            </a:pPr>
            <a:r>
              <a:rPr lang="en-US" sz="2300" dirty="0">
                <a:solidFill>
                  <a:srgbClr val="006DB7"/>
                </a:solidFill>
              </a:rPr>
              <a:t>This is a 3 hour discussion-based exercise</a:t>
            </a:r>
          </a:p>
          <a:p>
            <a:pPr indent="-342900">
              <a:lnSpc>
                <a:spcPct val="100000"/>
              </a:lnSpc>
              <a:spcBef>
                <a:spcPts val="600"/>
              </a:spcBef>
              <a:spcAft>
                <a:spcPts val="600"/>
              </a:spcAft>
            </a:pPr>
            <a:r>
              <a:rPr lang="en-US" sz="2300" dirty="0">
                <a:solidFill>
                  <a:srgbClr val="006DB7"/>
                </a:solidFill>
              </a:rPr>
              <a:t>Following an overview of the scenario, participants discuss plans, policies and procedures of communication loss. The focus of the discussion should be toward the development of a more resilient and prepared facility.</a:t>
            </a:r>
          </a:p>
          <a:p>
            <a:pPr indent="-342900">
              <a:lnSpc>
                <a:spcPct val="100000"/>
              </a:lnSpc>
              <a:spcBef>
                <a:spcPts val="600"/>
              </a:spcBef>
              <a:spcAft>
                <a:spcPts val="600"/>
              </a:spcAft>
            </a:pPr>
            <a:r>
              <a:rPr lang="en-US" sz="2300" dirty="0">
                <a:solidFill>
                  <a:srgbClr val="006DB7"/>
                </a:solidFill>
              </a:rPr>
              <a:t>Discussion questions are organized based around two core capabilities: </a:t>
            </a:r>
          </a:p>
          <a:p>
            <a:pPr marL="914400" indent="-457200">
              <a:lnSpc>
                <a:spcPct val="100000"/>
              </a:lnSpc>
              <a:spcBef>
                <a:spcPts val="600"/>
              </a:spcBef>
              <a:spcAft>
                <a:spcPts val="600"/>
              </a:spcAft>
              <a:buFont typeface="+mj-lt"/>
              <a:buAutoNum type="arabicPeriod"/>
            </a:pPr>
            <a:r>
              <a:rPr lang="en-US" sz="2300" dirty="0">
                <a:solidFill>
                  <a:srgbClr val="006DB7"/>
                </a:solidFill>
              </a:rPr>
              <a:t>Response to a communication loss</a:t>
            </a:r>
          </a:p>
          <a:p>
            <a:pPr marL="914400" indent="-457200">
              <a:lnSpc>
                <a:spcPct val="100000"/>
              </a:lnSpc>
              <a:spcBef>
                <a:spcPts val="600"/>
              </a:spcBef>
              <a:spcAft>
                <a:spcPts val="600"/>
              </a:spcAft>
              <a:buFont typeface="+mj-lt"/>
              <a:buAutoNum type="arabicPeriod"/>
            </a:pPr>
            <a:r>
              <a:rPr lang="en-US" sz="2300" dirty="0">
                <a:solidFill>
                  <a:srgbClr val="006DB7"/>
                </a:solidFill>
              </a:rPr>
              <a:t>Response to power loss</a:t>
            </a:r>
          </a:p>
        </p:txBody>
      </p:sp>
      <p:sp>
        <p:nvSpPr>
          <p:cNvPr id="4" name="Slide Number Placeholder 3">
            <a:extLst>
              <a:ext uri="{FF2B5EF4-FFF2-40B4-BE49-F238E27FC236}">
                <a16:creationId xmlns:a16="http://schemas.microsoft.com/office/drawing/2014/main" id="{24E437AF-F9DB-50DB-4281-32E18421AE94}"/>
              </a:ext>
            </a:extLst>
          </p:cNvPr>
          <p:cNvSpPr>
            <a:spLocks noGrp="1"/>
          </p:cNvSpPr>
          <p:nvPr>
            <p:ph type="sldNum" sz="quarter" idx="12"/>
          </p:nvPr>
        </p:nvSpPr>
        <p:spPr/>
        <p:txBody>
          <a:bodyPr/>
          <a:lstStyle/>
          <a:p>
            <a:fld id="{8FCC257D-A786-9244-9E17-CE618C8B9275}" type="slidenum">
              <a:rPr lang="en-US" smtClean="0"/>
              <a:t>6</a:t>
            </a:fld>
            <a:endParaRPr lang="en-US"/>
          </a:p>
        </p:txBody>
      </p:sp>
    </p:spTree>
    <p:extLst>
      <p:ext uri="{BB962C8B-B14F-4D97-AF65-F5344CB8AC3E}">
        <p14:creationId xmlns:p14="http://schemas.microsoft.com/office/powerpoint/2010/main" val="10801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Exercise Objectives</a:t>
            </a:r>
          </a:p>
        </p:txBody>
      </p:sp>
      <p:sp>
        <p:nvSpPr>
          <p:cNvPr id="3075" name="Rectangle 35"/>
          <p:cNvSpPr>
            <a:spLocks noGrp="1" noChangeArrowheads="1"/>
          </p:cNvSpPr>
          <p:nvPr>
            <p:ph sz="quarter" idx="15"/>
          </p:nvPr>
        </p:nvSpPr>
        <p:spPr>
          <a:xfrm>
            <a:off x="537362" y="1548383"/>
            <a:ext cx="10771998" cy="4303643"/>
          </a:xfrm>
        </p:spPr>
        <p:txBody>
          <a:bodyPr vert="horz" lIns="91440" tIns="45720" rIns="91440" bIns="45720" rtlCol="0">
            <a:normAutofit/>
          </a:bodyPr>
          <a:lstStyle/>
          <a:p>
            <a:pPr indent="-347345">
              <a:lnSpc>
                <a:spcPct val="100000"/>
              </a:lnSpc>
              <a:spcBef>
                <a:spcPts val="600"/>
              </a:spcBef>
              <a:spcAft>
                <a:spcPts val="600"/>
              </a:spcAft>
            </a:pPr>
            <a:r>
              <a:rPr lang="en-US" sz="2600" kern="0" dirty="0">
                <a:solidFill>
                  <a:srgbClr val="006DB7"/>
                </a:solidFill>
              </a:rPr>
              <a:t>Review methods for maintaining situational awareness by providing decision-makers with relevant information and regular status updates throughout a communication loss.</a:t>
            </a:r>
            <a:endParaRPr lang="en-US" sz="2600" dirty="0">
              <a:solidFill>
                <a:srgbClr val="006DB7"/>
              </a:solidFill>
            </a:endParaRPr>
          </a:p>
          <a:p>
            <a:pPr indent="-347345">
              <a:lnSpc>
                <a:spcPct val="100000"/>
              </a:lnSpc>
              <a:spcBef>
                <a:spcPts val="600"/>
              </a:spcBef>
              <a:spcAft>
                <a:spcPts val="600"/>
              </a:spcAft>
            </a:pPr>
            <a:r>
              <a:rPr lang="en-US" sz="2600" kern="0" dirty="0">
                <a:solidFill>
                  <a:srgbClr val="006DB7"/>
                </a:solidFill>
              </a:rPr>
              <a:t>Discuss strategies to provide life-sustaining services and to minimize health impacts to residents of a long-term care facility during an internet outage.</a:t>
            </a:r>
          </a:p>
          <a:p>
            <a:pPr indent="-347345">
              <a:lnSpc>
                <a:spcPct val="100000"/>
              </a:lnSpc>
              <a:spcBef>
                <a:spcPts val="600"/>
              </a:spcBef>
              <a:spcAft>
                <a:spcPts val="600"/>
              </a:spcAft>
            </a:pPr>
            <a:r>
              <a:rPr lang="en-US" sz="2600" kern="0" dirty="0">
                <a:solidFill>
                  <a:srgbClr val="006DB7"/>
                </a:solidFill>
              </a:rPr>
              <a:t>Evaluate emergency preparedness policies against a scenario to pursue improvement and efficiency.</a:t>
            </a:r>
          </a:p>
          <a:p>
            <a:pPr lvl="0" indent="-347345">
              <a:lnSpc>
                <a:spcPct val="100000"/>
              </a:lnSpc>
              <a:spcBef>
                <a:spcPts val="600"/>
              </a:spcBef>
              <a:spcAft>
                <a:spcPts val="600"/>
              </a:spcAft>
            </a:pPr>
            <a:endParaRPr lang="en-US" sz="2600" dirty="0">
              <a:solidFill>
                <a:srgbClr val="006DB7"/>
              </a:solidFill>
            </a:endParaRPr>
          </a:p>
        </p:txBody>
      </p:sp>
      <p:sp>
        <p:nvSpPr>
          <p:cNvPr id="2" name="Slide Number Placeholder 1">
            <a:extLst>
              <a:ext uri="{FF2B5EF4-FFF2-40B4-BE49-F238E27FC236}">
                <a16:creationId xmlns:a16="http://schemas.microsoft.com/office/drawing/2014/main" id="{39D4D657-4E72-01BA-6AE1-EC167C2A37AE}"/>
              </a:ext>
            </a:extLst>
          </p:cNvPr>
          <p:cNvSpPr>
            <a:spLocks noGrp="1"/>
          </p:cNvSpPr>
          <p:nvPr>
            <p:ph type="sldNum" sz="quarter" idx="12"/>
          </p:nvPr>
        </p:nvSpPr>
        <p:spPr/>
        <p:txBody>
          <a:bodyPr/>
          <a:lstStyle/>
          <a:p>
            <a:fld id="{8FCC257D-A786-9244-9E17-CE618C8B9275}" type="slidenum">
              <a:rPr lang="en-US" smtClean="0"/>
              <a:t>7</a:t>
            </a:fld>
            <a:endParaRPr lang="en-US"/>
          </a:p>
        </p:txBody>
      </p:sp>
    </p:spTree>
    <p:extLst>
      <p:ext uri="{BB962C8B-B14F-4D97-AF65-F5344CB8AC3E}">
        <p14:creationId xmlns:p14="http://schemas.microsoft.com/office/powerpoint/2010/main" val="233391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7143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Exercise Guidelines</a:t>
            </a:r>
          </a:p>
        </p:txBody>
      </p:sp>
      <p:sp>
        <p:nvSpPr>
          <p:cNvPr id="6" name="Content Placeholder 1">
            <a:extLst>
              <a:ext uri="{FF2B5EF4-FFF2-40B4-BE49-F238E27FC236}">
                <a16:creationId xmlns:a16="http://schemas.microsoft.com/office/drawing/2014/main" id="{7FD8376A-EFF0-4B17-B858-445C86C84F73}"/>
              </a:ext>
            </a:extLst>
          </p:cNvPr>
          <p:cNvSpPr>
            <a:spLocks noGrp="1"/>
          </p:cNvSpPr>
          <p:nvPr>
            <p:ph sz="quarter" idx="14"/>
          </p:nvPr>
        </p:nvSpPr>
        <p:spPr>
          <a:xfrm>
            <a:off x="532271" y="1371601"/>
            <a:ext cx="11122367" cy="4554512"/>
          </a:xfrm>
        </p:spPr>
        <p:txBody>
          <a:bodyPr vert="horz" lIns="91440" tIns="45720" rIns="91440" bIns="45720" rtlCol="0">
            <a:noAutofit/>
          </a:bodyPr>
          <a:lstStyle/>
          <a:p>
            <a:pPr indent="-347345">
              <a:spcBef>
                <a:spcPts val="600"/>
              </a:spcBef>
              <a:spcAft>
                <a:spcPts val="600"/>
              </a:spcAft>
            </a:pPr>
            <a:r>
              <a:rPr lang="en-US" sz="2700" dirty="0">
                <a:solidFill>
                  <a:srgbClr val="006DB7"/>
                </a:solidFill>
              </a:rPr>
              <a:t>Our desired outcome from this exercise is </a:t>
            </a:r>
            <a:r>
              <a:rPr lang="en-US" sz="2700" dirty="0">
                <a:solidFill>
                  <a:srgbClr val="006DB7"/>
                </a:solidFill>
                <a:highlight>
                  <a:srgbClr val="FFFF00"/>
                </a:highlight>
              </a:rPr>
              <a:t>[Insert organization-/ jurisdiction-specific outcome(s).]</a:t>
            </a:r>
          </a:p>
          <a:p>
            <a:pPr lvl="0" indent="-347345">
              <a:spcBef>
                <a:spcPts val="600"/>
              </a:spcBef>
              <a:spcAft>
                <a:spcPts val="600"/>
              </a:spcAft>
            </a:pPr>
            <a:r>
              <a:rPr lang="en-US" sz="2700" dirty="0">
                <a:solidFill>
                  <a:srgbClr val="006DB7"/>
                </a:solidFill>
              </a:rPr>
              <a:t>This is an open, no-fault environment. Varying viewpoints, even disagreements, are expected.</a:t>
            </a:r>
          </a:p>
          <a:p>
            <a:pPr lvl="0" indent="-347345">
              <a:spcBef>
                <a:spcPts val="600"/>
              </a:spcBef>
              <a:spcAft>
                <a:spcPts val="600"/>
              </a:spcAft>
            </a:pPr>
            <a:r>
              <a:rPr lang="en-US" sz="2700" dirty="0">
                <a:solidFill>
                  <a:srgbClr val="006DB7"/>
                </a:solidFill>
              </a:rPr>
              <a:t>Base your responses on current guidance and plans, policies, procedures, capabilities and resources.</a:t>
            </a:r>
          </a:p>
          <a:p>
            <a:pPr lvl="0" indent="-347345">
              <a:spcBef>
                <a:spcPts val="600"/>
              </a:spcBef>
              <a:spcAft>
                <a:spcPts val="600"/>
              </a:spcAft>
            </a:pPr>
            <a:r>
              <a:rPr lang="en-US" sz="2700" dirty="0">
                <a:solidFill>
                  <a:srgbClr val="006DB7"/>
                </a:solidFill>
              </a:rPr>
              <a:t>Consider different approaches and suggest improvements.</a:t>
            </a:r>
          </a:p>
          <a:p>
            <a:pPr lvl="0" indent="-347345">
              <a:spcBef>
                <a:spcPts val="600"/>
              </a:spcBef>
              <a:spcAft>
                <a:spcPts val="600"/>
              </a:spcAft>
            </a:pPr>
            <a:r>
              <a:rPr lang="en-US" sz="2700" dirty="0">
                <a:solidFill>
                  <a:srgbClr val="006DB7"/>
                </a:solidFill>
              </a:rPr>
              <a:t>There is no “hidden agenda,” nor are there any trick questions.</a:t>
            </a:r>
          </a:p>
          <a:p>
            <a:pPr indent="-347345">
              <a:spcBef>
                <a:spcPts val="600"/>
              </a:spcBef>
              <a:spcAft>
                <a:spcPts val="600"/>
              </a:spcAft>
            </a:pPr>
            <a:r>
              <a:rPr lang="en-US" sz="2700" dirty="0">
                <a:solidFill>
                  <a:srgbClr val="006DB7"/>
                </a:solidFill>
                <a:highlight>
                  <a:srgbClr val="FFFF00"/>
                </a:highlight>
              </a:rPr>
              <a:t>[Insert additional guidelines as appropriate.]</a:t>
            </a:r>
          </a:p>
        </p:txBody>
      </p:sp>
      <p:sp>
        <p:nvSpPr>
          <p:cNvPr id="2" name="Slide Number Placeholder 1">
            <a:extLst>
              <a:ext uri="{FF2B5EF4-FFF2-40B4-BE49-F238E27FC236}">
                <a16:creationId xmlns:a16="http://schemas.microsoft.com/office/drawing/2014/main" id="{3D4512B2-E818-CF79-71DC-3095FBCB4895}"/>
              </a:ext>
            </a:extLst>
          </p:cNvPr>
          <p:cNvSpPr>
            <a:spLocks noGrp="1"/>
          </p:cNvSpPr>
          <p:nvPr>
            <p:ph type="sldNum" sz="quarter" idx="12"/>
          </p:nvPr>
        </p:nvSpPr>
        <p:spPr/>
        <p:txBody>
          <a:bodyPr/>
          <a:lstStyle/>
          <a:p>
            <a:fld id="{8FCC257D-A786-9244-9E17-CE618C8B9275}" type="slidenum">
              <a:rPr lang="en-US" smtClean="0"/>
              <a:t>8</a:t>
            </a:fld>
            <a:endParaRPr lang="en-US"/>
          </a:p>
        </p:txBody>
      </p:sp>
    </p:spTree>
    <p:extLst>
      <p:ext uri="{BB962C8B-B14F-4D97-AF65-F5344CB8AC3E}">
        <p14:creationId xmlns:p14="http://schemas.microsoft.com/office/powerpoint/2010/main" val="408631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D15F9-9AEF-334D-AEE9-1C404972BC75}"/>
              </a:ext>
            </a:extLst>
          </p:cNvPr>
          <p:cNvSpPr>
            <a:spLocks noGrp="1"/>
          </p:cNvSpPr>
          <p:nvPr>
            <p:ph type="title" idx="4294967295"/>
          </p:nvPr>
        </p:nvSpPr>
        <p:spPr>
          <a:xfrm>
            <a:off x="0" y="3429000"/>
            <a:ext cx="12192000" cy="1833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1: </a:t>
            </a:r>
            <a:r>
              <a:rPr kumimoji="0" lang="en-US" sz="44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Response to Communication Loss</a:t>
            </a:r>
            <a:endParaRPr kumimoji="0" lang="en-US" sz="44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9" name="Content Placeholder 2">
            <a:extLst>
              <a:ext uri="{FF2B5EF4-FFF2-40B4-BE49-F238E27FC236}">
                <a16:creationId xmlns:a16="http://schemas.microsoft.com/office/drawing/2014/main" id="{90F1F380-0761-E76E-3414-20BDED2EA38C}"/>
              </a:ext>
            </a:extLst>
          </p:cNvPr>
          <p:cNvSpPr>
            <a:spLocks noGrp="1"/>
          </p:cNvSpPr>
          <p:nvPr>
            <p:ph sz="quarter" idx="14"/>
          </p:nvPr>
        </p:nvSpPr>
        <p:spPr>
          <a:xfrm>
            <a:off x="486135" y="5332411"/>
            <a:ext cx="7501493" cy="867619"/>
          </a:xfrm>
        </p:spPr>
        <p:txBody>
          <a:bodyPr/>
          <a:lstStyle/>
          <a:p>
            <a:endParaRPr lang="en-US"/>
          </a:p>
        </p:txBody>
      </p:sp>
    </p:spTree>
    <p:extLst>
      <p:ext uri="{BB962C8B-B14F-4D97-AF65-F5344CB8AC3E}">
        <p14:creationId xmlns:p14="http://schemas.microsoft.com/office/powerpoint/2010/main" val="4236123346"/>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porate font">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ormAutofit/>
      </a:bodyPr>
      <a:lstStyle>
        <a:defPPr marL="0" indent="0" algn="l">
          <a:spcBef>
            <a:spcPts val="600"/>
          </a:spcBef>
          <a:spcAft>
            <a:spcPts val="1200"/>
          </a:spcAft>
          <a:buFont typeface="Arial" pitchFamily="34" charset="0"/>
          <a:buNone/>
          <a:defRPr sz="1600" b="1" dirty="0" smtClean="0">
            <a:solidFill>
              <a:srgbClr val="006CB6"/>
            </a:solidFill>
            <a:latin typeface="Nirmala UI" panose="020B0502040204020203" pitchFamily="34" charset="0"/>
            <a:cs typeface="Nirmala UI" panose="020B0502040204020203" pitchFamily="34" charset="0"/>
          </a:defRPr>
        </a:defPPr>
      </a:lstStyle>
    </a:txDef>
  </a:objectDefaults>
  <a:extraClrSchemeLst/>
  <a:extLst>
    <a:ext uri="{05A4C25C-085E-4340-85A3-A5531E510DB2}">
      <thm15:themeFamily xmlns:thm15="http://schemas.microsoft.com/office/thememl/2012/main" name="HQIN_PPT_FINAL_508" id="{7E681CD0-420E-4F0B-8FE5-6E0F81D41DAB}" vid="{A165CCAC-3A99-4B51-BCB1-C53DD1FBC0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33.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34.png"/></Relationships>
</file>

<file path=ppt/webextensions/webextension1.xml><?xml version="1.0" encoding="utf-8"?>
<we:webextension xmlns:we="http://schemas.microsoft.com/office/webextensions/webextension/2010/11" id="{0E52B242-5DDC-42D1-8C16-BFD3686E90F1}">
  <we:reference id="wa200001661" version="2.1.0.2" store="en-US" storeType="OMEX"/>
  <we:alternateReferences>
    <we:reference id="WA200001661" version="2.1.0.2" store="WA200001661" storeType="OMEX"/>
  </we:alternateReferences>
  <we:properties>
    <we:property name="time" value="600"/>
    <we:property name="type" value="&quot;Coffee break&quot;"/>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0E52B242-5DDC-42D1-8C16-BFD3686E90F1}">
  <we:reference id="wa200001661" version="2.1.0.2" store="en-US" storeType="OMEX"/>
  <we:alternateReferences>
    <we:reference id="WA200001661" version="2.1.0.2" store="WA200001661" storeType="OMEX"/>
  </we:alternateReferences>
  <we:properties>
    <we:property name="time" value="300"/>
    <we:property name="type" value="&quot;Finishing in&quot;"/>
  </we:properties>
  <we:bindings/>
  <we:snapshot xmlns:r="http://schemas.openxmlformats.org/officeDocument/2006/relationships" r:embed="rId1"/>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5e617e0-9ae6-48ae-8c0a-f049dce7ee5d">
      <Terms xmlns="http://schemas.microsoft.com/office/infopath/2007/PartnerControls"/>
    </lcf76f155ced4ddcb4097134ff3c332f>
    <TaxCatchAll xmlns="b6698f20-16d8-4387-8fa1-6bd4bb26de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D11B6B9F23254468F6D1ED128359F2E" ma:contentTypeVersion="19" ma:contentTypeDescription="Create a new document." ma:contentTypeScope="" ma:versionID="3af811f45196e3f65cef51a51a760094">
  <xsd:schema xmlns:xsd="http://www.w3.org/2001/XMLSchema" xmlns:xs="http://www.w3.org/2001/XMLSchema" xmlns:p="http://schemas.microsoft.com/office/2006/metadata/properties" xmlns:ns2="f5e617e0-9ae6-48ae-8c0a-f049dce7ee5d" xmlns:ns3="b6698f20-16d8-4387-8fa1-6bd4bb26deb7" targetNamespace="http://schemas.microsoft.com/office/2006/metadata/properties" ma:root="true" ma:fieldsID="0d8e7264d6823357c6163388db2d9612" ns2:_="" ns3:_="">
    <xsd:import namespace="f5e617e0-9ae6-48ae-8c0a-f049dce7ee5d"/>
    <xsd:import namespace="b6698f20-16d8-4387-8fa1-6bd4bb26deb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e617e0-9ae6-48ae-8c0a-f049dce7ee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94b52-c727-4669-9169-33f01e01f537"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698f20-16d8-4387-8fa1-6bd4bb26deb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d60fa02-844e-4010-beb4-7603f52e3dcf}" ma:internalName="TaxCatchAll" ma:showField="CatchAllData" ma:web="b6698f20-16d8-4387-8fa1-6bd4bb26de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B5BB03-DD21-4258-90BA-4BA883F2CE48}">
  <ds:schemaRefs>
    <ds:schemaRef ds:uri="http://schemas.openxmlformats.org/package/2006/metadata/core-properties"/>
    <ds:schemaRef ds:uri="51591f5a-f618-4521-81ca-0278a8dceda6"/>
    <ds:schemaRef ds:uri="http://purl.org/dc/elements/1.1/"/>
    <ds:schemaRef ds:uri="http://schemas.microsoft.com/office/2006/documentManagement/types"/>
    <ds:schemaRef ds:uri="http://purl.org/dc/terms/"/>
    <ds:schemaRef ds:uri="http://schemas.microsoft.com/office/infopath/2007/PartnerControls"/>
    <ds:schemaRef ds:uri="http://www.w3.org/XML/1998/namespace"/>
    <ds:schemaRef ds:uri="b2c66849-81ed-44c1-a2a4-8acacbf82203"/>
    <ds:schemaRef ds:uri="http://schemas.microsoft.com/office/2006/metadata/properties"/>
    <ds:schemaRef ds:uri="http://purl.org/dc/dcmitype/"/>
    <ds:schemaRef ds:uri="f5e617e0-9ae6-48ae-8c0a-f049dce7ee5d"/>
    <ds:schemaRef ds:uri="b6698f20-16d8-4387-8fa1-6bd4bb26deb7"/>
  </ds:schemaRefs>
</ds:datastoreItem>
</file>

<file path=customXml/itemProps2.xml><?xml version="1.0" encoding="utf-8"?>
<ds:datastoreItem xmlns:ds="http://schemas.openxmlformats.org/officeDocument/2006/customXml" ds:itemID="{5D8493A5-3C49-4724-8725-97A45A8770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e617e0-9ae6-48ae-8c0a-f049dce7ee5d"/>
    <ds:schemaRef ds:uri="b6698f20-16d8-4387-8fa1-6bd4bb26d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976EDC-3E53-4B2A-8042-2CE68B9B81E7}">
  <ds:schemaRefs>
    <ds:schemaRef ds:uri="http://schemas.microsoft.com/sharepoint/v3/contenttype/forms"/>
  </ds:schemaRefs>
</ds:datastoreItem>
</file>

<file path=docMetadata/LabelInfo.xml><?xml version="1.0" encoding="utf-8"?>
<clbl:labelList xmlns:clbl="http://schemas.microsoft.com/office/2020/mipLabelMetadata">
  <clbl:label id="{51d9dc18-15ea-424b-b24d-55ab4d4e7519}" enabled="1" method="Privileged" siteId="{d5fe813e-0caa-432a-b2ac-d555aa91bd1c}" removed="0"/>
</clbl:labelList>
</file>

<file path=docProps/app.xml><?xml version="1.0" encoding="utf-8"?>
<Properties xmlns="http://schemas.openxmlformats.org/officeDocument/2006/extended-properties" xmlns:vt="http://schemas.openxmlformats.org/officeDocument/2006/docPropsVTypes">
  <Template>HQIN_PPT_FINAL_508</Template>
  <TotalTime>34295</TotalTime>
  <Words>3298</Words>
  <Application>Microsoft Office PowerPoint</Application>
  <PresentationFormat>Widescreen</PresentationFormat>
  <Paragraphs>196</Paragraphs>
  <Slides>25</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Nirmala UI</vt:lpstr>
      <vt:lpstr>Wingdings</vt:lpstr>
      <vt:lpstr>1_Custom Design</vt:lpstr>
      <vt:lpstr>Health Quality Innovation Network</vt:lpstr>
      <vt:lpstr>Exercise: Communication Loss</vt:lpstr>
      <vt:lpstr>Welcome and Introductions</vt:lpstr>
      <vt:lpstr>Exercise Schedule</vt:lpstr>
      <vt:lpstr>Exercise Timeline</vt:lpstr>
      <vt:lpstr>Exercise Overview</vt:lpstr>
      <vt:lpstr>Exercise Objectives</vt:lpstr>
      <vt:lpstr>Exercise Guidelines</vt:lpstr>
      <vt:lpstr>Module 1: Response to Communication Loss</vt:lpstr>
      <vt:lpstr>Scenario Overview</vt:lpstr>
      <vt:lpstr>Discussion Questions: Response to Communication Loss (1/3)</vt:lpstr>
      <vt:lpstr>Scenario Inject</vt:lpstr>
      <vt:lpstr>Discussion Questions: Response to Communication Loss (2/3)</vt:lpstr>
      <vt:lpstr>Discussion Questions: Response to Communication Loss (3/3)</vt:lpstr>
      <vt:lpstr>Break</vt:lpstr>
      <vt:lpstr>Module 2: Response Continued</vt:lpstr>
      <vt:lpstr>Scenario </vt:lpstr>
      <vt:lpstr>Scenario Update</vt:lpstr>
      <vt:lpstr>Module 2 - Response Continued (1/3)</vt:lpstr>
      <vt:lpstr>Module 2- Response Continued (2/3)</vt:lpstr>
      <vt:lpstr>Module 2- Response Continued (3/3)</vt:lpstr>
      <vt:lpstr>Scenario End</vt:lpstr>
      <vt:lpstr>Hotwash</vt:lpstr>
      <vt:lpstr>Break</vt:lpstr>
      <vt:lpstr>Closing Remarks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Supply Chain Resilience Tabletop Exercise - Conduct Slides</dc:title>
  <dc:subject>Conduct Sides</dc:subject>
  <dc:creator>Rennie Consulting</dc:creator>
  <cp:keywords>Supply Chain; Resilience; Tabletop Exercise; Conduct Slide</cp:keywords>
  <dc:description/>
  <cp:lastModifiedBy>Sarah MacCready</cp:lastModifiedBy>
  <cp:revision>12</cp:revision>
  <cp:lastPrinted>2020-03-02T16:45:50Z</cp:lastPrinted>
  <dcterms:created xsi:type="dcterms:W3CDTF">2012-11-19T20:41:22Z</dcterms:created>
  <dcterms:modified xsi:type="dcterms:W3CDTF">2024-11-04T16:21:07Z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0x0101005D11B6B9F23254468F6D1ED128359F2E</vt:lpwstr>
  </property>
  <property fmtid="{D5CDD505-2E9C-101B-9397-08002B2CF9AE}" pid="3" name="MediaServiceImageTags">
    <vt:lpwstr/>
  </property>
</Properties>
</file>