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webextensions/webextension1.xml" ContentType="application/vnd.ms-office.webextens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webextensions/webextension2.xml" ContentType="application/vnd.ms-office.webextension+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handoutMasterIdLst>
    <p:handoutMasterId r:id="rId27"/>
  </p:handoutMasterIdLst>
  <p:sldIdLst>
    <p:sldId id="271" r:id="rId5"/>
    <p:sldId id="340" r:id="rId6"/>
    <p:sldId id="331" r:id="rId7"/>
    <p:sldId id="341" r:id="rId8"/>
    <p:sldId id="604" r:id="rId9"/>
    <p:sldId id="605" r:id="rId10"/>
    <p:sldId id="606" r:id="rId11"/>
    <p:sldId id="607" r:id="rId12"/>
    <p:sldId id="608" r:id="rId13"/>
    <p:sldId id="609" r:id="rId14"/>
    <p:sldId id="610" r:id="rId15"/>
    <p:sldId id="620" r:id="rId16"/>
    <p:sldId id="619" r:id="rId17"/>
    <p:sldId id="618" r:id="rId18"/>
    <p:sldId id="617" r:id="rId19"/>
    <p:sldId id="616" r:id="rId20"/>
    <p:sldId id="615" r:id="rId21"/>
    <p:sldId id="614" r:id="rId22"/>
    <p:sldId id="613" r:id="rId23"/>
    <p:sldId id="611" r:id="rId24"/>
    <p:sldId id="333" r:id="rId25"/>
  </p:sldIdLst>
  <p:sldSz cx="9144000" cy="5143500" type="screen16x9"/>
  <p:notesSz cx="9312275" cy="7026275"/>
  <p:custDataLst>
    <p:tags r:id="rId2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B7"/>
    <a:srgbClr val="006CB6"/>
    <a:srgbClr val="00000C"/>
    <a:srgbClr val="654288"/>
    <a:srgbClr val="4B166A"/>
    <a:srgbClr val="98C11E"/>
    <a:srgbClr val="DB9030"/>
    <a:srgbClr val="0479C1"/>
    <a:srgbClr val="8BB03F"/>
    <a:srgbClr val="E39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D38312-C199-466C-9521-D652245780C9}" v="33" dt="2025-02-18T21:12:54.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0" autoAdjust="0"/>
    <p:restoredTop sz="68488" autoAdjust="0"/>
  </p:normalViewPr>
  <p:slideViewPr>
    <p:cSldViewPr>
      <p:cViewPr>
        <p:scale>
          <a:sx n="90" d="100"/>
          <a:sy n="90" d="100"/>
        </p:scale>
        <p:origin x="2670" y="81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92" d="100"/>
          <a:sy n="92" d="100"/>
        </p:scale>
        <p:origin x="205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Faulkner" userId="0b78918d-9d22-4f38-97c6-6a164437ea8a" providerId="ADAL" clId="{72D38312-C199-466C-9521-D652245780C9}"/>
    <pc:docChg chg="undo custSel addSld delSld modSld sldOrd modMainMaster">
      <pc:chgData name="April Faulkner" userId="0b78918d-9d22-4f38-97c6-6a164437ea8a" providerId="ADAL" clId="{72D38312-C199-466C-9521-D652245780C9}" dt="2025-02-18T21:15:13.592" v="461" actId="13244"/>
      <pc:docMkLst>
        <pc:docMk/>
      </pc:docMkLst>
      <pc:sldChg chg="del">
        <pc:chgData name="April Faulkner" userId="0b78918d-9d22-4f38-97c6-6a164437ea8a" providerId="ADAL" clId="{72D38312-C199-466C-9521-D652245780C9}" dt="2025-02-18T19:42:42.829" v="29" actId="2696"/>
        <pc:sldMkLst>
          <pc:docMk/>
          <pc:sldMk cId="3906931341" sldId="256"/>
        </pc:sldMkLst>
      </pc:sldChg>
      <pc:sldChg chg="del">
        <pc:chgData name="April Faulkner" userId="0b78918d-9d22-4f38-97c6-6a164437ea8a" providerId="ADAL" clId="{72D38312-C199-466C-9521-D652245780C9}" dt="2025-02-18T19:41:04.830" v="2" actId="47"/>
        <pc:sldMkLst>
          <pc:docMk/>
          <pc:sldMk cId="1234894701" sldId="265"/>
        </pc:sldMkLst>
      </pc:sldChg>
      <pc:sldChg chg="modNotesTx">
        <pc:chgData name="April Faulkner" userId="0b78918d-9d22-4f38-97c6-6a164437ea8a" providerId="ADAL" clId="{72D38312-C199-466C-9521-D652245780C9}" dt="2025-02-18T20:05:55.014" v="94"/>
        <pc:sldMkLst>
          <pc:docMk/>
          <pc:sldMk cId="2548445923" sldId="271"/>
        </pc:sldMkLst>
      </pc:sldChg>
      <pc:sldChg chg="del">
        <pc:chgData name="April Faulkner" userId="0b78918d-9d22-4f38-97c6-6a164437ea8a" providerId="ADAL" clId="{72D38312-C199-466C-9521-D652245780C9}" dt="2025-02-18T19:49:10.703" v="36" actId="2696"/>
        <pc:sldMkLst>
          <pc:docMk/>
          <pc:sldMk cId="2042564754" sldId="276"/>
        </pc:sldMkLst>
      </pc:sldChg>
      <pc:sldChg chg="addSp delSp modSp mod">
        <pc:chgData name="April Faulkner" userId="0b78918d-9d22-4f38-97c6-6a164437ea8a" providerId="ADAL" clId="{72D38312-C199-466C-9521-D652245780C9}" dt="2025-02-18T19:48:26.442" v="34"/>
        <pc:sldMkLst>
          <pc:docMk/>
          <pc:sldMk cId="1143119385" sldId="331"/>
        </pc:sldMkLst>
        <pc:spChg chg="add mod">
          <ac:chgData name="April Faulkner" userId="0b78918d-9d22-4f38-97c6-6a164437ea8a" providerId="ADAL" clId="{72D38312-C199-466C-9521-D652245780C9}" dt="2025-02-18T19:48:26.442" v="34"/>
          <ac:spMkLst>
            <pc:docMk/>
            <pc:sldMk cId="1143119385" sldId="331"/>
            <ac:spMk id="2" creationId="{8E80A862-BFD4-1343-14E6-9C232E179141}"/>
          </ac:spMkLst>
        </pc:spChg>
        <pc:spChg chg="del">
          <ac:chgData name="April Faulkner" userId="0b78918d-9d22-4f38-97c6-6a164437ea8a" providerId="ADAL" clId="{72D38312-C199-466C-9521-D652245780C9}" dt="2025-02-18T19:48:20.194" v="33" actId="478"/>
          <ac:spMkLst>
            <pc:docMk/>
            <pc:sldMk cId="1143119385" sldId="331"/>
            <ac:spMk id="3" creationId="{7F184072-00A9-4844-A909-C190FC6D0F11}"/>
          </ac:spMkLst>
        </pc:spChg>
        <pc:spChg chg="del">
          <ac:chgData name="April Faulkner" userId="0b78918d-9d22-4f38-97c6-6a164437ea8a" providerId="ADAL" clId="{72D38312-C199-466C-9521-D652245780C9}" dt="2025-02-18T19:48:18.759" v="32" actId="478"/>
          <ac:spMkLst>
            <pc:docMk/>
            <pc:sldMk cId="1143119385" sldId="331"/>
            <ac:spMk id="4" creationId="{A0AC97E3-3DF1-D848-A340-45BA7CE86B61}"/>
          </ac:spMkLst>
        </pc:spChg>
        <pc:spChg chg="mod">
          <ac:chgData name="April Faulkner" userId="0b78918d-9d22-4f38-97c6-6a164437ea8a" providerId="ADAL" clId="{72D38312-C199-466C-9521-D652245780C9}" dt="2025-02-18T19:45:17.498" v="30"/>
          <ac:spMkLst>
            <pc:docMk/>
            <pc:sldMk cId="1143119385" sldId="331"/>
            <ac:spMk id="6" creationId="{0875CE04-E4A2-4B77-88BC-0523ED48C148}"/>
          </ac:spMkLst>
        </pc:spChg>
        <pc:picChg chg="add mod">
          <ac:chgData name="April Faulkner" userId="0b78918d-9d22-4f38-97c6-6a164437ea8a" providerId="ADAL" clId="{72D38312-C199-466C-9521-D652245780C9}" dt="2025-02-18T19:48:26.442" v="34"/>
          <ac:picMkLst>
            <pc:docMk/>
            <pc:sldMk cId="1143119385" sldId="331"/>
            <ac:picMk id="7" creationId="{D0BCFC22-DCA2-5BBA-10A6-4772192C63FC}"/>
          </ac:picMkLst>
        </pc:picChg>
      </pc:sldChg>
      <pc:sldChg chg="del">
        <pc:chgData name="April Faulkner" userId="0b78918d-9d22-4f38-97c6-6a164437ea8a" providerId="ADAL" clId="{72D38312-C199-466C-9521-D652245780C9}" dt="2025-02-18T19:41:08.760" v="3" actId="47"/>
        <pc:sldMkLst>
          <pc:docMk/>
          <pc:sldMk cId="546148851" sldId="332"/>
        </pc:sldMkLst>
      </pc:sldChg>
      <pc:sldChg chg="modSp mod ord modNotesTx">
        <pc:chgData name="April Faulkner" userId="0b78918d-9d22-4f38-97c6-6a164437ea8a" providerId="ADAL" clId="{72D38312-C199-466C-9521-D652245780C9}" dt="2025-02-18T19:57:03.700" v="92" actId="20577"/>
        <pc:sldMkLst>
          <pc:docMk/>
          <pc:sldMk cId="1568574196" sldId="333"/>
        </pc:sldMkLst>
        <pc:spChg chg="mod">
          <ac:chgData name="April Faulkner" userId="0b78918d-9d22-4f38-97c6-6a164437ea8a" providerId="ADAL" clId="{72D38312-C199-466C-9521-D652245780C9}" dt="2025-02-18T19:53:45.084" v="80" actId="6549"/>
          <ac:spMkLst>
            <pc:docMk/>
            <pc:sldMk cId="1568574196" sldId="333"/>
            <ac:spMk id="3" creationId="{B590464D-53F4-9040-92F3-3A26E2CA8A80}"/>
          </ac:spMkLst>
        </pc:spChg>
        <pc:spChg chg="mod">
          <ac:chgData name="April Faulkner" userId="0b78918d-9d22-4f38-97c6-6a164437ea8a" providerId="ADAL" clId="{72D38312-C199-466C-9521-D652245780C9}" dt="2025-02-18T19:56:52.238" v="90" actId="1076"/>
          <ac:spMkLst>
            <pc:docMk/>
            <pc:sldMk cId="1568574196" sldId="333"/>
            <ac:spMk id="4" creationId="{73F404BE-84F6-C047-83F9-6E88A4BED364}"/>
          </ac:spMkLst>
        </pc:spChg>
        <pc:spChg chg="mod">
          <ac:chgData name="April Faulkner" userId="0b78918d-9d22-4f38-97c6-6a164437ea8a" providerId="ADAL" clId="{72D38312-C199-466C-9521-D652245780C9}" dt="2025-02-18T19:56:52.238" v="90" actId="1076"/>
          <ac:spMkLst>
            <pc:docMk/>
            <pc:sldMk cId="1568574196" sldId="333"/>
            <ac:spMk id="5" creationId="{2CC47373-B6AD-5640-A51A-F84F49C805AA}"/>
          </ac:spMkLst>
        </pc:spChg>
        <pc:spChg chg="mod">
          <ac:chgData name="April Faulkner" userId="0b78918d-9d22-4f38-97c6-6a164437ea8a" providerId="ADAL" clId="{72D38312-C199-466C-9521-D652245780C9}" dt="2025-02-18T19:56:20.539" v="89" actId="1036"/>
          <ac:spMkLst>
            <pc:docMk/>
            <pc:sldMk cId="1568574196" sldId="333"/>
            <ac:spMk id="6" creationId="{2E19E604-173D-4A4F-8080-2B4CFFBDCF20}"/>
          </ac:spMkLst>
        </pc:spChg>
        <pc:spChg chg="mod">
          <ac:chgData name="April Faulkner" userId="0b78918d-9d22-4f38-97c6-6a164437ea8a" providerId="ADAL" clId="{72D38312-C199-466C-9521-D652245780C9}" dt="2025-02-18T19:56:20.539" v="89" actId="1036"/>
          <ac:spMkLst>
            <pc:docMk/>
            <pc:sldMk cId="1568574196" sldId="333"/>
            <ac:spMk id="7" creationId="{60B24AC1-A996-9E49-94F2-6ABBC7472AB0}"/>
          </ac:spMkLst>
        </pc:spChg>
      </pc:sldChg>
      <pc:sldChg chg="del">
        <pc:chgData name="April Faulkner" userId="0b78918d-9d22-4f38-97c6-6a164437ea8a" providerId="ADAL" clId="{72D38312-C199-466C-9521-D652245780C9}" dt="2025-02-18T19:41:02.543" v="0" actId="47"/>
        <pc:sldMkLst>
          <pc:docMk/>
          <pc:sldMk cId="1437062313" sldId="335"/>
        </pc:sldMkLst>
      </pc:sldChg>
      <pc:sldChg chg="del">
        <pc:chgData name="April Faulkner" userId="0b78918d-9d22-4f38-97c6-6a164437ea8a" providerId="ADAL" clId="{72D38312-C199-466C-9521-D652245780C9}" dt="2025-02-18T19:41:03.657" v="1" actId="47"/>
        <pc:sldMkLst>
          <pc:docMk/>
          <pc:sldMk cId="3168755239" sldId="337"/>
        </pc:sldMkLst>
      </pc:sldChg>
      <pc:sldChg chg="addSp delSp modSp mod">
        <pc:chgData name="April Faulkner" userId="0b78918d-9d22-4f38-97c6-6a164437ea8a" providerId="ADAL" clId="{72D38312-C199-466C-9521-D652245780C9}" dt="2025-02-18T19:42:34.274" v="28" actId="255"/>
        <pc:sldMkLst>
          <pc:docMk/>
          <pc:sldMk cId="876170167" sldId="340"/>
        </pc:sldMkLst>
        <pc:spChg chg="del">
          <ac:chgData name="April Faulkner" userId="0b78918d-9d22-4f38-97c6-6a164437ea8a" providerId="ADAL" clId="{72D38312-C199-466C-9521-D652245780C9}" dt="2025-02-18T19:42:11.163" v="25" actId="478"/>
          <ac:spMkLst>
            <pc:docMk/>
            <pc:sldMk cId="876170167" sldId="340"/>
            <ac:spMk id="4" creationId="{4EFAC5F3-AA9D-4A30-B1F4-DCF002188D0A}"/>
          </ac:spMkLst>
        </pc:spChg>
        <pc:spChg chg="del">
          <ac:chgData name="April Faulkner" userId="0b78918d-9d22-4f38-97c6-6a164437ea8a" providerId="ADAL" clId="{72D38312-C199-466C-9521-D652245780C9}" dt="2025-02-18T19:42:09.158" v="24" actId="478"/>
          <ac:spMkLst>
            <pc:docMk/>
            <pc:sldMk cId="876170167" sldId="340"/>
            <ac:spMk id="5" creationId="{F411D2DA-5F39-4AA5-BF98-AA502D32F6D2}"/>
          </ac:spMkLst>
        </pc:spChg>
        <pc:spChg chg="add mod">
          <ac:chgData name="April Faulkner" userId="0b78918d-9d22-4f38-97c6-6a164437ea8a" providerId="ADAL" clId="{72D38312-C199-466C-9521-D652245780C9}" dt="2025-02-18T19:42:34.274" v="28" actId="255"/>
          <ac:spMkLst>
            <pc:docMk/>
            <pc:sldMk cId="876170167" sldId="340"/>
            <ac:spMk id="6" creationId="{EC41217A-3260-584A-DDC3-60A046B1B32D}"/>
          </ac:spMkLst>
        </pc:spChg>
        <pc:spChg chg="add mod">
          <ac:chgData name="April Faulkner" userId="0b78918d-9d22-4f38-97c6-6a164437ea8a" providerId="ADAL" clId="{72D38312-C199-466C-9521-D652245780C9}" dt="2025-02-18T19:42:34.274" v="28" actId="255"/>
          <ac:spMkLst>
            <pc:docMk/>
            <pc:sldMk cId="876170167" sldId="340"/>
            <ac:spMk id="7" creationId="{E788D409-8D3F-FB85-7961-308606E7A4D6}"/>
          </ac:spMkLst>
        </pc:spChg>
        <pc:spChg chg="add mod">
          <ac:chgData name="April Faulkner" userId="0b78918d-9d22-4f38-97c6-6a164437ea8a" providerId="ADAL" clId="{72D38312-C199-466C-9521-D652245780C9}" dt="2025-02-18T19:42:03.105" v="23" actId="1076"/>
          <ac:spMkLst>
            <pc:docMk/>
            <pc:sldMk cId="876170167" sldId="340"/>
            <ac:spMk id="8" creationId="{74DF4C3B-81DC-F750-699F-EB0E19A1DBFD}"/>
          </ac:spMkLst>
        </pc:spChg>
      </pc:sldChg>
      <pc:sldChg chg="addSp delSp modSp mod modNotesTx">
        <pc:chgData name="April Faulkner" userId="0b78918d-9d22-4f38-97c6-6a164437ea8a" providerId="ADAL" clId="{72D38312-C199-466C-9521-D652245780C9}" dt="2025-02-18T21:06:06.075" v="453" actId="207"/>
        <pc:sldMkLst>
          <pc:docMk/>
          <pc:sldMk cId="3515539503" sldId="341"/>
        </pc:sldMkLst>
        <pc:spChg chg="mod">
          <ac:chgData name="April Faulkner" userId="0b78918d-9d22-4f38-97c6-6a164437ea8a" providerId="ADAL" clId="{72D38312-C199-466C-9521-D652245780C9}" dt="2025-02-18T19:49:35.251" v="62" actId="6549"/>
          <ac:spMkLst>
            <pc:docMk/>
            <pc:sldMk cId="3515539503" sldId="341"/>
            <ac:spMk id="2" creationId="{22592876-F3E2-4B3D-9AF7-309B675BE283}"/>
          </ac:spMkLst>
        </pc:spChg>
        <pc:spChg chg="del">
          <ac:chgData name="April Faulkner" userId="0b78918d-9d22-4f38-97c6-6a164437ea8a" providerId="ADAL" clId="{72D38312-C199-466C-9521-D652245780C9}" dt="2025-02-18T20:15:50.138" v="96" actId="478"/>
          <ac:spMkLst>
            <pc:docMk/>
            <pc:sldMk cId="3515539503" sldId="341"/>
            <ac:spMk id="4" creationId="{A98A3E23-8B97-459D-B677-2B335415A5EB}"/>
          </ac:spMkLst>
        </pc:spChg>
        <pc:spChg chg="del">
          <ac:chgData name="April Faulkner" userId="0b78918d-9d22-4f38-97c6-6a164437ea8a" providerId="ADAL" clId="{72D38312-C199-466C-9521-D652245780C9}" dt="2025-02-18T20:15:47.816" v="95" actId="478"/>
          <ac:spMkLst>
            <pc:docMk/>
            <pc:sldMk cId="3515539503" sldId="341"/>
            <ac:spMk id="5" creationId="{323F51D0-D384-46EE-B219-EF8A658AD564}"/>
          </ac:spMkLst>
        </pc:spChg>
        <pc:graphicFrameChg chg="add mod modGraphic">
          <ac:chgData name="April Faulkner" userId="0b78918d-9d22-4f38-97c6-6a164437ea8a" providerId="ADAL" clId="{72D38312-C199-466C-9521-D652245780C9}" dt="2025-02-18T21:06:06.075" v="453" actId="207"/>
          <ac:graphicFrameMkLst>
            <pc:docMk/>
            <pc:sldMk cId="3515539503" sldId="341"/>
            <ac:graphicFrameMk id="6" creationId="{058DD6D5-E542-78CB-09AC-DD9EA688E89F}"/>
          </ac:graphicFrameMkLst>
        </pc:graphicFrameChg>
      </pc:sldChg>
      <pc:sldChg chg="del">
        <pc:chgData name="April Faulkner" userId="0b78918d-9d22-4f38-97c6-6a164437ea8a" providerId="ADAL" clId="{72D38312-C199-466C-9521-D652245780C9}" dt="2025-02-18T19:48:38.662" v="35" actId="2696"/>
        <pc:sldMkLst>
          <pc:docMk/>
          <pc:sldMk cId="447618493" sldId="387"/>
        </pc:sldMkLst>
      </pc:sldChg>
      <pc:sldChg chg="del">
        <pc:chgData name="April Faulkner" userId="0b78918d-9d22-4f38-97c6-6a164437ea8a" providerId="ADAL" clId="{72D38312-C199-466C-9521-D652245780C9}" dt="2025-02-18T20:31:35.929" v="151" actId="2696"/>
        <pc:sldMkLst>
          <pc:docMk/>
          <pc:sldMk cId="2333918282" sldId="391"/>
        </pc:sldMkLst>
      </pc:sldChg>
      <pc:sldChg chg="del">
        <pc:chgData name="April Faulkner" userId="0b78918d-9d22-4f38-97c6-6a164437ea8a" providerId="ADAL" clId="{72D38312-C199-466C-9521-D652245780C9}" dt="2025-02-18T19:57:09.412" v="93" actId="2696"/>
        <pc:sldMkLst>
          <pc:docMk/>
          <pc:sldMk cId="1653503797" sldId="406"/>
        </pc:sldMkLst>
      </pc:sldChg>
      <pc:sldChg chg="del">
        <pc:chgData name="April Faulkner" userId="0b78918d-9d22-4f38-97c6-6a164437ea8a" providerId="ADAL" clId="{72D38312-C199-466C-9521-D652245780C9}" dt="2025-02-18T20:31:57.220" v="153" actId="47"/>
        <pc:sldMkLst>
          <pc:docMk/>
          <pc:sldMk cId="810198931" sldId="452"/>
        </pc:sldMkLst>
      </pc:sldChg>
      <pc:sldChg chg="del">
        <pc:chgData name="April Faulkner" userId="0b78918d-9d22-4f38-97c6-6a164437ea8a" providerId="ADAL" clId="{72D38312-C199-466C-9521-D652245780C9}" dt="2025-02-18T20:31:57.220" v="153" actId="47"/>
        <pc:sldMkLst>
          <pc:docMk/>
          <pc:sldMk cId="4086314418" sldId="458"/>
        </pc:sldMkLst>
      </pc:sldChg>
      <pc:sldChg chg="del">
        <pc:chgData name="April Faulkner" userId="0b78918d-9d22-4f38-97c6-6a164437ea8a" providerId="ADAL" clId="{72D38312-C199-466C-9521-D652245780C9}" dt="2025-02-18T20:31:44.964" v="152" actId="2696"/>
        <pc:sldMkLst>
          <pc:docMk/>
          <pc:sldMk cId="108014059" sldId="531"/>
        </pc:sldMkLst>
      </pc:sldChg>
      <pc:sldChg chg="del">
        <pc:chgData name="April Faulkner" userId="0b78918d-9d22-4f38-97c6-6a164437ea8a" providerId="ADAL" clId="{72D38312-C199-466C-9521-D652245780C9}" dt="2025-02-18T20:31:57.220" v="153" actId="47"/>
        <pc:sldMkLst>
          <pc:docMk/>
          <pc:sldMk cId="3283927631" sldId="535"/>
        </pc:sldMkLst>
      </pc:sldChg>
      <pc:sldChg chg="del">
        <pc:chgData name="April Faulkner" userId="0b78918d-9d22-4f38-97c6-6a164437ea8a" providerId="ADAL" clId="{72D38312-C199-466C-9521-D652245780C9}" dt="2025-02-18T20:32:07.109" v="154" actId="47"/>
        <pc:sldMkLst>
          <pc:docMk/>
          <pc:sldMk cId="1903194468" sldId="547"/>
        </pc:sldMkLst>
      </pc:sldChg>
      <pc:sldChg chg="del">
        <pc:chgData name="April Faulkner" userId="0b78918d-9d22-4f38-97c6-6a164437ea8a" providerId="ADAL" clId="{72D38312-C199-466C-9521-D652245780C9}" dt="2025-02-18T20:31:57.220" v="153" actId="47"/>
        <pc:sldMkLst>
          <pc:docMk/>
          <pc:sldMk cId="4236123346" sldId="558"/>
        </pc:sldMkLst>
      </pc:sldChg>
      <pc:sldChg chg="del">
        <pc:chgData name="April Faulkner" userId="0b78918d-9d22-4f38-97c6-6a164437ea8a" providerId="ADAL" clId="{72D38312-C199-466C-9521-D652245780C9}" dt="2025-02-18T20:32:07.109" v="154" actId="47"/>
        <pc:sldMkLst>
          <pc:docMk/>
          <pc:sldMk cId="2124972898" sldId="570"/>
        </pc:sldMkLst>
      </pc:sldChg>
      <pc:sldChg chg="del">
        <pc:chgData name="April Faulkner" userId="0b78918d-9d22-4f38-97c6-6a164437ea8a" providerId="ADAL" clId="{72D38312-C199-466C-9521-D652245780C9}" dt="2025-02-18T20:31:57.220" v="153" actId="47"/>
        <pc:sldMkLst>
          <pc:docMk/>
          <pc:sldMk cId="3851230241" sldId="576"/>
        </pc:sldMkLst>
      </pc:sldChg>
      <pc:sldChg chg="del">
        <pc:chgData name="April Faulkner" userId="0b78918d-9d22-4f38-97c6-6a164437ea8a" providerId="ADAL" clId="{72D38312-C199-466C-9521-D652245780C9}" dt="2025-02-18T20:31:57.220" v="153" actId="47"/>
        <pc:sldMkLst>
          <pc:docMk/>
          <pc:sldMk cId="2322304158" sldId="577"/>
        </pc:sldMkLst>
      </pc:sldChg>
      <pc:sldChg chg="del">
        <pc:chgData name="April Faulkner" userId="0b78918d-9d22-4f38-97c6-6a164437ea8a" providerId="ADAL" clId="{72D38312-C199-466C-9521-D652245780C9}" dt="2025-02-18T20:32:07.109" v="154" actId="47"/>
        <pc:sldMkLst>
          <pc:docMk/>
          <pc:sldMk cId="2720115038" sldId="578"/>
        </pc:sldMkLst>
      </pc:sldChg>
      <pc:sldChg chg="del">
        <pc:chgData name="April Faulkner" userId="0b78918d-9d22-4f38-97c6-6a164437ea8a" providerId="ADAL" clId="{72D38312-C199-466C-9521-D652245780C9}" dt="2025-02-18T20:32:07.109" v="154" actId="47"/>
        <pc:sldMkLst>
          <pc:docMk/>
          <pc:sldMk cId="3902583068" sldId="579"/>
        </pc:sldMkLst>
      </pc:sldChg>
      <pc:sldChg chg="del">
        <pc:chgData name="April Faulkner" userId="0b78918d-9d22-4f38-97c6-6a164437ea8a" providerId="ADAL" clId="{72D38312-C199-466C-9521-D652245780C9}" dt="2025-02-18T20:32:13.091" v="155" actId="47"/>
        <pc:sldMkLst>
          <pc:docMk/>
          <pc:sldMk cId="1989718842" sldId="584"/>
        </pc:sldMkLst>
      </pc:sldChg>
      <pc:sldChg chg="del">
        <pc:chgData name="April Faulkner" userId="0b78918d-9d22-4f38-97c6-6a164437ea8a" providerId="ADAL" clId="{72D38312-C199-466C-9521-D652245780C9}" dt="2025-02-18T20:16:15.884" v="99" actId="2696"/>
        <pc:sldMkLst>
          <pc:docMk/>
          <pc:sldMk cId="1777781731" sldId="600"/>
        </pc:sldMkLst>
      </pc:sldChg>
      <pc:sldChg chg="del">
        <pc:chgData name="April Faulkner" userId="0b78918d-9d22-4f38-97c6-6a164437ea8a" providerId="ADAL" clId="{72D38312-C199-466C-9521-D652245780C9}" dt="2025-02-18T20:32:13.091" v="155" actId="47"/>
        <pc:sldMkLst>
          <pc:docMk/>
          <pc:sldMk cId="1096045121" sldId="601"/>
        </pc:sldMkLst>
      </pc:sldChg>
      <pc:sldChg chg="del">
        <pc:chgData name="April Faulkner" userId="0b78918d-9d22-4f38-97c6-6a164437ea8a" providerId="ADAL" clId="{72D38312-C199-466C-9521-D652245780C9}" dt="2025-02-18T20:32:07.109" v="154" actId="47"/>
        <pc:sldMkLst>
          <pc:docMk/>
          <pc:sldMk cId="1498786972" sldId="602"/>
        </pc:sldMkLst>
      </pc:sldChg>
      <pc:sldChg chg="del">
        <pc:chgData name="April Faulkner" userId="0b78918d-9d22-4f38-97c6-6a164437ea8a" providerId="ADAL" clId="{72D38312-C199-466C-9521-D652245780C9}" dt="2025-02-18T20:32:13.091" v="155" actId="47"/>
        <pc:sldMkLst>
          <pc:docMk/>
          <pc:sldMk cId="3842846340" sldId="603"/>
        </pc:sldMkLst>
      </pc:sldChg>
      <pc:sldChg chg="addSp delSp modSp new mod">
        <pc:chgData name="April Faulkner" userId="0b78918d-9d22-4f38-97c6-6a164437ea8a" providerId="ADAL" clId="{72D38312-C199-466C-9521-D652245780C9}" dt="2025-02-18T20:22:00.422" v="126" actId="6549"/>
        <pc:sldMkLst>
          <pc:docMk/>
          <pc:sldMk cId="2002037656" sldId="604"/>
        </pc:sldMkLst>
        <pc:spChg chg="mod">
          <ac:chgData name="April Faulkner" userId="0b78918d-9d22-4f38-97c6-6a164437ea8a" providerId="ADAL" clId="{72D38312-C199-466C-9521-D652245780C9}" dt="2025-02-18T20:17:48.655" v="113"/>
          <ac:spMkLst>
            <pc:docMk/>
            <pc:sldMk cId="2002037656" sldId="604"/>
            <ac:spMk id="2" creationId="{F55812AA-9CF5-8143-4AB9-22FE36EF0E2A}"/>
          </ac:spMkLst>
        </pc:spChg>
        <pc:spChg chg="del">
          <ac:chgData name="April Faulkner" userId="0b78918d-9d22-4f38-97c6-6a164437ea8a" providerId="ADAL" clId="{72D38312-C199-466C-9521-D652245780C9}" dt="2025-02-18T20:18:01.079" v="114" actId="478"/>
          <ac:spMkLst>
            <pc:docMk/>
            <pc:sldMk cId="2002037656" sldId="604"/>
            <ac:spMk id="4" creationId="{56026BA1-29C5-4244-1D7F-330CBFEC9A86}"/>
          </ac:spMkLst>
        </pc:spChg>
        <pc:spChg chg="del">
          <ac:chgData name="April Faulkner" userId="0b78918d-9d22-4f38-97c6-6a164437ea8a" providerId="ADAL" clId="{72D38312-C199-466C-9521-D652245780C9}" dt="2025-02-18T20:18:03.440" v="115" actId="478"/>
          <ac:spMkLst>
            <pc:docMk/>
            <pc:sldMk cId="2002037656" sldId="604"/>
            <ac:spMk id="5" creationId="{1E53CFBB-19D8-1E9A-7235-2A1D56F51426}"/>
          </ac:spMkLst>
        </pc:spChg>
        <pc:spChg chg="add mod">
          <ac:chgData name="April Faulkner" userId="0b78918d-9d22-4f38-97c6-6a164437ea8a" providerId="ADAL" clId="{72D38312-C199-466C-9521-D652245780C9}" dt="2025-02-18T20:22:00.422" v="126" actId="6549"/>
          <ac:spMkLst>
            <pc:docMk/>
            <pc:sldMk cId="2002037656" sldId="604"/>
            <ac:spMk id="6" creationId="{D5A9457A-4716-B39C-D77B-FBAD3A8311BC}"/>
          </ac:spMkLst>
        </pc:spChg>
      </pc:sldChg>
      <pc:sldChg chg="new del">
        <pc:chgData name="April Faulkner" userId="0b78918d-9d22-4f38-97c6-6a164437ea8a" providerId="ADAL" clId="{72D38312-C199-466C-9521-D652245780C9}" dt="2025-02-18T20:22:31.404" v="128" actId="680"/>
        <pc:sldMkLst>
          <pc:docMk/>
          <pc:sldMk cId="1571742212" sldId="605"/>
        </pc:sldMkLst>
      </pc:sldChg>
      <pc:sldChg chg="addSp delSp modSp new mod modNotesTx">
        <pc:chgData name="April Faulkner" userId="0b78918d-9d22-4f38-97c6-6a164437ea8a" providerId="ADAL" clId="{72D38312-C199-466C-9521-D652245780C9}" dt="2025-02-18T20:33:24.363" v="166" actId="255"/>
        <pc:sldMkLst>
          <pc:docMk/>
          <pc:sldMk cId="4169486252" sldId="605"/>
        </pc:sldMkLst>
        <pc:spChg chg="mod">
          <ac:chgData name="April Faulkner" userId="0b78918d-9d22-4f38-97c6-6a164437ea8a" providerId="ADAL" clId="{72D38312-C199-466C-9521-D652245780C9}" dt="2025-02-18T20:22:54.249" v="130"/>
          <ac:spMkLst>
            <pc:docMk/>
            <pc:sldMk cId="4169486252" sldId="605"/>
            <ac:spMk id="2" creationId="{603AE3DC-8BD4-B3AD-1936-11DC2ACE0663}"/>
          </ac:spMkLst>
        </pc:spChg>
        <pc:spChg chg="del">
          <ac:chgData name="April Faulkner" userId="0b78918d-9d22-4f38-97c6-6a164437ea8a" providerId="ADAL" clId="{72D38312-C199-466C-9521-D652245780C9}" dt="2025-02-18T20:22:59.127" v="131" actId="478"/>
          <ac:spMkLst>
            <pc:docMk/>
            <pc:sldMk cId="4169486252" sldId="605"/>
            <ac:spMk id="4" creationId="{CEB94001-5732-A90B-3244-3FE226260ABC}"/>
          </ac:spMkLst>
        </pc:spChg>
        <pc:spChg chg="del">
          <ac:chgData name="April Faulkner" userId="0b78918d-9d22-4f38-97c6-6a164437ea8a" providerId="ADAL" clId="{72D38312-C199-466C-9521-D652245780C9}" dt="2025-02-18T20:23:01.815" v="132" actId="478"/>
          <ac:spMkLst>
            <pc:docMk/>
            <pc:sldMk cId="4169486252" sldId="605"/>
            <ac:spMk id="5" creationId="{BABAB6CF-72C7-BC98-48F5-3B26A9CF1399}"/>
          </ac:spMkLst>
        </pc:spChg>
        <pc:spChg chg="add mod">
          <ac:chgData name="April Faulkner" userId="0b78918d-9d22-4f38-97c6-6a164437ea8a" providerId="ADAL" clId="{72D38312-C199-466C-9521-D652245780C9}" dt="2025-02-18T20:33:24.363" v="166" actId="255"/>
          <ac:spMkLst>
            <pc:docMk/>
            <pc:sldMk cId="4169486252" sldId="605"/>
            <ac:spMk id="6" creationId="{1DBFC3CF-58DA-16B8-736B-FD09625B61C4}"/>
          </ac:spMkLst>
        </pc:spChg>
        <pc:picChg chg="add mod">
          <ac:chgData name="April Faulkner" userId="0b78918d-9d22-4f38-97c6-6a164437ea8a" providerId="ADAL" clId="{72D38312-C199-466C-9521-D652245780C9}" dt="2025-02-18T20:27:13.805" v="150" actId="1076"/>
          <ac:picMkLst>
            <pc:docMk/>
            <pc:sldMk cId="4169486252" sldId="605"/>
            <ac:picMk id="7" creationId="{77435025-AEF6-3034-BF78-142E1C6544AC}"/>
          </ac:picMkLst>
        </pc:picChg>
      </pc:sldChg>
      <pc:sldChg chg="addSp delSp modSp new mod">
        <pc:chgData name="April Faulkner" userId="0b78918d-9d22-4f38-97c6-6a164437ea8a" providerId="ADAL" clId="{72D38312-C199-466C-9521-D652245780C9}" dt="2025-02-18T20:33:00.421" v="164" actId="14100"/>
        <pc:sldMkLst>
          <pc:docMk/>
          <pc:sldMk cId="4155820222" sldId="606"/>
        </pc:sldMkLst>
        <pc:spChg chg="mod">
          <ac:chgData name="April Faulkner" userId="0b78918d-9d22-4f38-97c6-6a164437ea8a" providerId="ADAL" clId="{72D38312-C199-466C-9521-D652245780C9}" dt="2025-02-18T20:32:33.745" v="157"/>
          <ac:spMkLst>
            <pc:docMk/>
            <pc:sldMk cId="4155820222" sldId="606"/>
            <ac:spMk id="2" creationId="{0DAB2EEB-6B21-9E1B-433E-F728D743B562}"/>
          </ac:spMkLst>
        </pc:spChg>
        <pc:spChg chg="del">
          <ac:chgData name="April Faulkner" userId="0b78918d-9d22-4f38-97c6-6a164437ea8a" providerId="ADAL" clId="{72D38312-C199-466C-9521-D652245780C9}" dt="2025-02-18T20:32:41.231" v="158" actId="478"/>
          <ac:spMkLst>
            <pc:docMk/>
            <pc:sldMk cId="4155820222" sldId="606"/>
            <ac:spMk id="4" creationId="{6BAEC981-A383-17F2-8281-7699A595AF71}"/>
          </ac:spMkLst>
        </pc:spChg>
        <pc:spChg chg="del">
          <ac:chgData name="April Faulkner" userId="0b78918d-9d22-4f38-97c6-6a164437ea8a" providerId="ADAL" clId="{72D38312-C199-466C-9521-D652245780C9}" dt="2025-02-18T20:32:43.063" v="159" actId="478"/>
          <ac:spMkLst>
            <pc:docMk/>
            <pc:sldMk cId="4155820222" sldId="606"/>
            <ac:spMk id="5" creationId="{CAE42C82-6F0A-9840-B340-121A700D4EC3}"/>
          </ac:spMkLst>
        </pc:spChg>
        <pc:spChg chg="add mod">
          <ac:chgData name="April Faulkner" userId="0b78918d-9d22-4f38-97c6-6a164437ea8a" providerId="ADAL" clId="{72D38312-C199-466C-9521-D652245780C9}" dt="2025-02-18T20:33:00.421" v="164" actId="14100"/>
          <ac:spMkLst>
            <pc:docMk/>
            <pc:sldMk cId="4155820222" sldId="606"/>
            <ac:spMk id="6" creationId="{EEEB9A1C-0F3F-61D6-793E-E435AD858BBB}"/>
          </ac:spMkLst>
        </pc:spChg>
      </pc:sldChg>
      <pc:sldChg chg="delSp modSp new mod">
        <pc:chgData name="April Faulkner" userId="0b78918d-9d22-4f38-97c6-6a164437ea8a" providerId="ADAL" clId="{72D38312-C199-466C-9521-D652245780C9}" dt="2025-02-18T21:15:00.977" v="460" actId="13244"/>
        <pc:sldMkLst>
          <pc:docMk/>
          <pc:sldMk cId="1131498541" sldId="607"/>
        </pc:sldMkLst>
        <pc:spChg chg="del">
          <ac:chgData name="April Faulkner" userId="0b78918d-9d22-4f38-97c6-6a164437ea8a" providerId="ADAL" clId="{72D38312-C199-466C-9521-D652245780C9}" dt="2025-02-18T20:35:29.094" v="170" actId="478"/>
          <ac:spMkLst>
            <pc:docMk/>
            <pc:sldMk cId="1131498541" sldId="607"/>
            <ac:spMk id="2" creationId="{12562D4A-2DAA-D5A3-BC6C-FAC9A1046D3E}"/>
          </ac:spMkLst>
        </pc:spChg>
        <pc:spChg chg="ord">
          <ac:chgData name="April Faulkner" userId="0b78918d-9d22-4f38-97c6-6a164437ea8a" providerId="ADAL" clId="{72D38312-C199-466C-9521-D652245780C9}" dt="2025-02-18T21:15:00.977" v="460" actId="13244"/>
          <ac:spMkLst>
            <pc:docMk/>
            <pc:sldMk cId="1131498541" sldId="607"/>
            <ac:spMk id="3" creationId="{C181B27D-A8E3-E340-B512-49EA3BCED53C}"/>
          </ac:spMkLst>
        </pc:spChg>
        <pc:spChg chg="mod">
          <ac:chgData name="April Faulkner" userId="0b78918d-9d22-4f38-97c6-6a164437ea8a" providerId="ADAL" clId="{72D38312-C199-466C-9521-D652245780C9}" dt="2025-02-18T21:14:35.170" v="458" actId="33553"/>
          <ac:spMkLst>
            <pc:docMk/>
            <pc:sldMk cId="1131498541" sldId="607"/>
            <ac:spMk id="4" creationId="{CE50FE2D-AD25-F6F6-5587-80348EED4E7D}"/>
          </ac:spMkLst>
        </pc:spChg>
        <pc:spChg chg="del">
          <ac:chgData name="April Faulkner" userId="0b78918d-9d22-4f38-97c6-6a164437ea8a" providerId="ADAL" clId="{72D38312-C199-466C-9521-D652245780C9}" dt="2025-02-18T20:35:30.947" v="171" actId="478"/>
          <ac:spMkLst>
            <pc:docMk/>
            <pc:sldMk cId="1131498541" sldId="607"/>
            <ac:spMk id="5" creationId="{461698E7-A4E4-B3FB-6942-307BCD9C1E53}"/>
          </ac:spMkLst>
        </pc:spChg>
      </pc:sldChg>
      <pc:sldChg chg="addSp delSp modSp new mod modNotesTx">
        <pc:chgData name="April Faulkner" userId="0b78918d-9d22-4f38-97c6-6a164437ea8a" providerId="ADAL" clId="{72D38312-C199-466C-9521-D652245780C9}" dt="2025-02-18T20:37:57.678" v="194" actId="1076"/>
        <pc:sldMkLst>
          <pc:docMk/>
          <pc:sldMk cId="2369225234" sldId="608"/>
        </pc:sldMkLst>
        <pc:spChg chg="mod">
          <ac:chgData name="April Faulkner" userId="0b78918d-9d22-4f38-97c6-6a164437ea8a" providerId="ADAL" clId="{72D38312-C199-466C-9521-D652245780C9}" dt="2025-02-18T20:35:52.022" v="174"/>
          <ac:spMkLst>
            <pc:docMk/>
            <pc:sldMk cId="2369225234" sldId="608"/>
            <ac:spMk id="2" creationId="{9774E55A-8B48-291F-85A4-2B28CEDAA405}"/>
          </ac:spMkLst>
        </pc:spChg>
        <pc:spChg chg="del">
          <ac:chgData name="April Faulkner" userId="0b78918d-9d22-4f38-97c6-6a164437ea8a" providerId="ADAL" clId="{72D38312-C199-466C-9521-D652245780C9}" dt="2025-02-18T20:36:32.279" v="176" actId="478"/>
          <ac:spMkLst>
            <pc:docMk/>
            <pc:sldMk cId="2369225234" sldId="608"/>
            <ac:spMk id="4" creationId="{8D0D0DE4-E7B5-D55F-DB05-0320AACFD5B1}"/>
          </ac:spMkLst>
        </pc:spChg>
        <pc:spChg chg="del">
          <ac:chgData name="April Faulkner" userId="0b78918d-9d22-4f38-97c6-6a164437ea8a" providerId="ADAL" clId="{72D38312-C199-466C-9521-D652245780C9}" dt="2025-02-18T20:36:30.890" v="175" actId="478"/>
          <ac:spMkLst>
            <pc:docMk/>
            <pc:sldMk cId="2369225234" sldId="608"/>
            <ac:spMk id="5" creationId="{3DEDA6AF-C981-0BE4-415B-92D5CBA2B897}"/>
          </ac:spMkLst>
        </pc:spChg>
        <pc:spChg chg="add mod">
          <ac:chgData name="April Faulkner" userId="0b78918d-9d22-4f38-97c6-6a164437ea8a" providerId="ADAL" clId="{72D38312-C199-466C-9521-D652245780C9}" dt="2025-02-18T20:37:57.678" v="194" actId="1076"/>
          <ac:spMkLst>
            <pc:docMk/>
            <pc:sldMk cId="2369225234" sldId="608"/>
            <ac:spMk id="6" creationId="{900D5F73-32C2-4035-7C75-AEDC0AACE7D4}"/>
          </ac:spMkLst>
        </pc:spChg>
      </pc:sldChg>
      <pc:sldChg chg="addSp delSp modSp new mod modNotesTx">
        <pc:chgData name="April Faulkner" userId="0b78918d-9d22-4f38-97c6-6a164437ea8a" providerId="ADAL" clId="{72D38312-C199-466C-9521-D652245780C9}" dt="2025-02-18T20:39:04.817" v="207" actId="12"/>
        <pc:sldMkLst>
          <pc:docMk/>
          <pc:sldMk cId="1641714404" sldId="609"/>
        </pc:sldMkLst>
        <pc:spChg chg="mod">
          <ac:chgData name="April Faulkner" userId="0b78918d-9d22-4f38-97c6-6a164437ea8a" providerId="ADAL" clId="{72D38312-C199-466C-9521-D652245780C9}" dt="2025-02-18T20:38:20.491" v="196"/>
          <ac:spMkLst>
            <pc:docMk/>
            <pc:sldMk cId="1641714404" sldId="609"/>
            <ac:spMk id="2" creationId="{9ACF7669-2EAE-1236-3D40-56F92712F0DE}"/>
          </ac:spMkLst>
        </pc:spChg>
        <pc:spChg chg="del">
          <ac:chgData name="April Faulkner" userId="0b78918d-9d22-4f38-97c6-6a164437ea8a" providerId="ADAL" clId="{72D38312-C199-466C-9521-D652245780C9}" dt="2025-02-18T20:38:40.696" v="199" actId="478"/>
          <ac:spMkLst>
            <pc:docMk/>
            <pc:sldMk cId="1641714404" sldId="609"/>
            <ac:spMk id="4" creationId="{8E32E23D-F0BC-97B1-2633-98A79A837EB5}"/>
          </ac:spMkLst>
        </pc:spChg>
        <pc:spChg chg="del">
          <ac:chgData name="April Faulkner" userId="0b78918d-9d22-4f38-97c6-6a164437ea8a" providerId="ADAL" clId="{72D38312-C199-466C-9521-D652245780C9}" dt="2025-02-18T20:38:41.802" v="200" actId="478"/>
          <ac:spMkLst>
            <pc:docMk/>
            <pc:sldMk cId="1641714404" sldId="609"/>
            <ac:spMk id="5" creationId="{34E5B35D-6064-A82E-0A32-1CB289092075}"/>
          </ac:spMkLst>
        </pc:spChg>
        <pc:spChg chg="add mod">
          <ac:chgData name="April Faulkner" userId="0b78918d-9d22-4f38-97c6-6a164437ea8a" providerId="ADAL" clId="{72D38312-C199-466C-9521-D652245780C9}" dt="2025-02-18T20:39:04.817" v="207" actId="12"/>
          <ac:spMkLst>
            <pc:docMk/>
            <pc:sldMk cId="1641714404" sldId="609"/>
            <ac:spMk id="6" creationId="{A2CE47B5-9C36-BA22-C79F-D13B6D935A1C}"/>
          </ac:spMkLst>
        </pc:spChg>
      </pc:sldChg>
      <pc:sldChg chg="addSp delSp modSp new mod modNotesTx">
        <pc:chgData name="April Faulkner" userId="0b78918d-9d22-4f38-97c6-6a164437ea8a" providerId="ADAL" clId="{72D38312-C199-466C-9521-D652245780C9}" dt="2025-02-18T20:41:32.863" v="231" actId="1076"/>
        <pc:sldMkLst>
          <pc:docMk/>
          <pc:sldMk cId="479490954" sldId="610"/>
        </pc:sldMkLst>
        <pc:spChg chg="mod">
          <ac:chgData name="April Faulkner" userId="0b78918d-9d22-4f38-97c6-6a164437ea8a" providerId="ADAL" clId="{72D38312-C199-466C-9521-D652245780C9}" dt="2025-02-18T20:40:52.099" v="219"/>
          <ac:spMkLst>
            <pc:docMk/>
            <pc:sldMk cId="479490954" sldId="610"/>
            <ac:spMk id="2" creationId="{AFB961E7-0BB0-DE42-BB42-D98362655720}"/>
          </ac:spMkLst>
        </pc:spChg>
        <pc:spChg chg="del">
          <ac:chgData name="April Faulkner" userId="0b78918d-9d22-4f38-97c6-6a164437ea8a" providerId="ADAL" clId="{72D38312-C199-466C-9521-D652245780C9}" dt="2025-02-18T20:41:05.296" v="221" actId="478"/>
          <ac:spMkLst>
            <pc:docMk/>
            <pc:sldMk cId="479490954" sldId="610"/>
            <ac:spMk id="4" creationId="{95FD5AC9-F30E-3ACC-48F5-BC4EE99034D3}"/>
          </ac:spMkLst>
        </pc:spChg>
        <pc:spChg chg="del">
          <ac:chgData name="April Faulkner" userId="0b78918d-9d22-4f38-97c6-6a164437ea8a" providerId="ADAL" clId="{72D38312-C199-466C-9521-D652245780C9}" dt="2025-02-18T20:41:07.913" v="222" actId="478"/>
          <ac:spMkLst>
            <pc:docMk/>
            <pc:sldMk cId="479490954" sldId="610"/>
            <ac:spMk id="5" creationId="{6D34F315-0FFE-FF4B-B0FD-16394CCDB66B}"/>
          </ac:spMkLst>
        </pc:spChg>
        <pc:spChg chg="add mod">
          <ac:chgData name="April Faulkner" userId="0b78918d-9d22-4f38-97c6-6a164437ea8a" providerId="ADAL" clId="{72D38312-C199-466C-9521-D652245780C9}" dt="2025-02-18T20:41:32.863" v="231" actId="1076"/>
          <ac:spMkLst>
            <pc:docMk/>
            <pc:sldMk cId="479490954" sldId="610"/>
            <ac:spMk id="6" creationId="{78DFBD12-E35B-B6F5-5476-CF34510947A2}"/>
          </ac:spMkLst>
        </pc:spChg>
      </pc:sldChg>
      <pc:sldChg chg="addSp delSp modSp new mod modNotesTx">
        <pc:chgData name="April Faulkner" userId="0b78918d-9d22-4f38-97c6-6a164437ea8a" providerId="ADAL" clId="{72D38312-C199-466C-9521-D652245780C9}" dt="2025-02-18T21:05:20.269" v="452" actId="14100"/>
        <pc:sldMkLst>
          <pc:docMk/>
          <pc:sldMk cId="1075799164" sldId="611"/>
        </pc:sldMkLst>
        <pc:spChg chg="mod">
          <ac:chgData name="April Faulkner" userId="0b78918d-9d22-4f38-97c6-6a164437ea8a" providerId="ADAL" clId="{72D38312-C199-466C-9521-D652245780C9}" dt="2025-02-18T21:03:50.982" v="432" actId="20577"/>
          <ac:spMkLst>
            <pc:docMk/>
            <pc:sldMk cId="1075799164" sldId="611"/>
            <ac:spMk id="2" creationId="{69D52586-E21F-E5A4-5BDD-0EBD7938B650}"/>
          </ac:spMkLst>
        </pc:spChg>
        <pc:spChg chg="del">
          <ac:chgData name="April Faulkner" userId="0b78918d-9d22-4f38-97c6-6a164437ea8a" providerId="ADAL" clId="{72D38312-C199-466C-9521-D652245780C9}" dt="2025-02-18T21:03:59.546" v="434" actId="478"/>
          <ac:spMkLst>
            <pc:docMk/>
            <pc:sldMk cId="1075799164" sldId="611"/>
            <ac:spMk id="4" creationId="{99215F34-13E4-CBE5-0DE8-B333CDB74D55}"/>
          </ac:spMkLst>
        </pc:spChg>
        <pc:spChg chg="del">
          <ac:chgData name="April Faulkner" userId="0b78918d-9d22-4f38-97c6-6a164437ea8a" providerId="ADAL" clId="{72D38312-C199-466C-9521-D652245780C9}" dt="2025-02-18T21:04:01.136" v="435" actId="478"/>
          <ac:spMkLst>
            <pc:docMk/>
            <pc:sldMk cId="1075799164" sldId="611"/>
            <ac:spMk id="5" creationId="{9574D5A1-090B-E5B8-97AD-D1B8A3997332}"/>
          </ac:spMkLst>
        </pc:spChg>
        <pc:spChg chg="add mod">
          <ac:chgData name="April Faulkner" userId="0b78918d-9d22-4f38-97c6-6a164437ea8a" providerId="ADAL" clId="{72D38312-C199-466C-9521-D652245780C9}" dt="2025-02-18T21:05:20.269" v="452" actId="14100"/>
          <ac:spMkLst>
            <pc:docMk/>
            <pc:sldMk cId="1075799164" sldId="611"/>
            <ac:spMk id="7" creationId="{97F5F1E9-DCC2-34F3-A3CF-5F00C85B28BE}"/>
          </ac:spMkLst>
        </pc:spChg>
        <pc:picChg chg="add mod">
          <ac:chgData name="April Faulkner" userId="0b78918d-9d22-4f38-97c6-6a164437ea8a" providerId="ADAL" clId="{72D38312-C199-466C-9521-D652245780C9}" dt="2025-02-18T21:05:04.794" v="451" actId="1076"/>
          <ac:picMkLst>
            <pc:docMk/>
            <pc:sldMk cId="1075799164" sldId="611"/>
            <ac:picMk id="6" creationId="{A2C702B4-DD3D-3546-DCDF-A4805B01D813}"/>
          </ac:picMkLst>
        </pc:picChg>
      </pc:sldChg>
      <pc:sldChg chg="new del">
        <pc:chgData name="April Faulkner" userId="0b78918d-9d22-4f38-97c6-6a164437ea8a" providerId="ADAL" clId="{72D38312-C199-466C-9521-D652245780C9}" dt="2025-02-18T20:51:56.374" v="346" actId="2696"/>
        <pc:sldMkLst>
          <pc:docMk/>
          <pc:sldMk cId="363301907" sldId="612"/>
        </pc:sldMkLst>
      </pc:sldChg>
      <pc:sldChg chg="addSp delSp modSp new mod modNotesTx">
        <pc:chgData name="April Faulkner" userId="0b78918d-9d22-4f38-97c6-6a164437ea8a" providerId="ADAL" clId="{72D38312-C199-466C-9521-D652245780C9}" dt="2025-02-18T21:03:38.286" v="423" actId="1076"/>
        <pc:sldMkLst>
          <pc:docMk/>
          <pc:sldMk cId="3907949515" sldId="613"/>
        </pc:sldMkLst>
        <pc:spChg chg="mod">
          <ac:chgData name="April Faulkner" userId="0b78918d-9d22-4f38-97c6-6a164437ea8a" providerId="ADAL" clId="{72D38312-C199-466C-9521-D652245780C9}" dt="2025-02-18T21:02:38.687" v="409" actId="6549"/>
          <ac:spMkLst>
            <pc:docMk/>
            <pc:sldMk cId="3907949515" sldId="613"/>
            <ac:spMk id="2" creationId="{D2EDA33E-9031-E931-5F69-F9DA567304C1}"/>
          </ac:spMkLst>
        </pc:spChg>
        <pc:spChg chg="del">
          <ac:chgData name="April Faulkner" userId="0b78918d-9d22-4f38-97c6-6a164437ea8a" providerId="ADAL" clId="{72D38312-C199-466C-9521-D652245780C9}" dt="2025-02-18T21:02:40.985" v="410" actId="478"/>
          <ac:spMkLst>
            <pc:docMk/>
            <pc:sldMk cId="3907949515" sldId="613"/>
            <ac:spMk id="4" creationId="{C2734CF0-17F0-BAB1-AF61-07A4FB7E3B80}"/>
          </ac:spMkLst>
        </pc:spChg>
        <pc:spChg chg="del">
          <ac:chgData name="April Faulkner" userId="0b78918d-9d22-4f38-97c6-6a164437ea8a" providerId="ADAL" clId="{72D38312-C199-466C-9521-D652245780C9}" dt="2025-02-18T21:02:42.182" v="411" actId="478"/>
          <ac:spMkLst>
            <pc:docMk/>
            <pc:sldMk cId="3907949515" sldId="613"/>
            <ac:spMk id="5" creationId="{62212D6D-5033-FF5D-ACF7-980DE9C59CBE}"/>
          </ac:spMkLst>
        </pc:spChg>
        <pc:spChg chg="add mod">
          <ac:chgData name="April Faulkner" userId="0b78918d-9d22-4f38-97c6-6a164437ea8a" providerId="ADAL" clId="{72D38312-C199-466C-9521-D652245780C9}" dt="2025-02-18T21:02:59.476" v="414"/>
          <ac:spMkLst>
            <pc:docMk/>
            <pc:sldMk cId="3907949515" sldId="613"/>
            <ac:spMk id="7" creationId="{A25D8353-9C11-9A8D-5067-8970B1257F3C}"/>
          </ac:spMkLst>
        </pc:spChg>
        <pc:graphicFrameChg chg="add mod ord">
          <ac:chgData name="April Faulkner" userId="0b78918d-9d22-4f38-97c6-6a164437ea8a" providerId="ADAL" clId="{72D38312-C199-466C-9521-D652245780C9}" dt="2025-02-18T21:03:38.286" v="423" actId="1076"/>
          <ac:graphicFrameMkLst>
            <pc:docMk/>
            <pc:sldMk cId="3907949515" sldId="613"/>
            <ac:graphicFrameMk id="6" creationId="{00C19505-B846-E3E8-BB3B-3A325116208A}"/>
          </ac:graphicFrameMkLst>
        </pc:graphicFrameChg>
        <pc:graphicFrameChg chg="add del mod">
          <ac:chgData name="April Faulkner" userId="0b78918d-9d22-4f38-97c6-6a164437ea8a" providerId="ADAL" clId="{72D38312-C199-466C-9521-D652245780C9}" dt="2025-02-18T21:03:33.665" v="422" actId="478"/>
          <ac:graphicFrameMkLst>
            <pc:docMk/>
            <pc:sldMk cId="3907949515" sldId="613"/>
            <ac:graphicFrameMk id="8" creationId="{451F157F-7AB2-CE25-A223-E9948BE501D9}"/>
          </ac:graphicFrameMkLst>
        </pc:graphicFrameChg>
      </pc:sldChg>
      <pc:sldChg chg="addSp delSp modSp new mod modNotesTx">
        <pc:chgData name="April Faulkner" userId="0b78918d-9d22-4f38-97c6-6a164437ea8a" providerId="ADAL" clId="{72D38312-C199-466C-9521-D652245780C9}" dt="2025-02-18T21:02:15.861" v="400" actId="1076"/>
        <pc:sldMkLst>
          <pc:docMk/>
          <pc:sldMk cId="3136857126" sldId="614"/>
        </pc:sldMkLst>
        <pc:spChg chg="mod">
          <ac:chgData name="April Faulkner" userId="0b78918d-9d22-4f38-97c6-6a164437ea8a" providerId="ADAL" clId="{72D38312-C199-466C-9521-D652245780C9}" dt="2025-02-18T21:01:12.835" v="387"/>
          <ac:spMkLst>
            <pc:docMk/>
            <pc:sldMk cId="3136857126" sldId="614"/>
            <ac:spMk id="2" creationId="{0F7197FA-ED0D-9ED4-BDC3-FC4E6C617F43}"/>
          </ac:spMkLst>
        </pc:spChg>
        <pc:spChg chg="del">
          <ac:chgData name="April Faulkner" userId="0b78918d-9d22-4f38-97c6-6a164437ea8a" providerId="ADAL" clId="{72D38312-C199-466C-9521-D652245780C9}" dt="2025-02-18T21:01:05.137" v="385" actId="478"/>
          <ac:spMkLst>
            <pc:docMk/>
            <pc:sldMk cId="3136857126" sldId="614"/>
            <ac:spMk id="4" creationId="{495E0239-35FB-D02A-A9FC-94C52AF16B65}"/>
          </ac:spMkLst>
        </pc:spChg>
        <pc:spChg chg="del">
          <ac:chgData name="April Faulkner" userId="0b78918d-9d22-4f38-97c6-6a164437ea8a" providerId="ADAL" clId="{72D38312-C199-466C-9521-D652245780C9}" dt="2025-02-18T21:01:06.265" v="386" actId="478"/>
          <ac:spMkLst>
            <pc:docMk/>
            <pc:sldMk cId="3136857126" sldId="614"/>
            <ac:spMk id="5" creationId="{117E1B01-A2A2-16F8-CE08-3108AD6B8C5E}"/>
          </ac:spMkLst>
        </pc:spChg>
        <pc:spChg chg="add mod">
          <ac:chgData name="April Faulkner" userId="0b78918d-9d22-4f38-97c6-6a164437ea8a" providerId="ADAL" clId="{72D38312-C199-466C-9521-D652245780C9}" dt="2025-02-18T21:02:15.861" v="400" actId="1076"/>
          <ac:spMkLst>
            <pc:docMk/>
            <pc:sldMk cId="3136857126" sldId="614"/>
            <ac:spMk id="6" creationId="{367EDC1B-C4AB-02DD-DFD7-B250FFAA88CB}"/>
          </ac:spMkLst>
        </pc:spChg>
      </pc:sldChg>
      <pc:sldChg chg="addSp delSp modSp new mod modNotesTx">
        <pc:chgData name="April Faulkner" userId="0b78918d-9d22-4f38-97c6-6a164437ea8a" providerId="ADAL" clId="{72D38312-C199-466C-9521-D652245780C9}" dt="2025-02-18T21:00:47.128" v="384" actId="1035"/>
        <pc:sldMkLst>
          <pc:docMk/>
          <pc:sldMk cId="3357774471" sldId="615"/>
        </pc:sldMkLst>
        <pc:spChg chg="mod">
          <ac:chgData name="April Faulkner" userId="0b78918d-9d22-4f38-97c6-6a164437ea8a" providerId="ADAL" clId="{72D38312-C199-466C-9521-D652245780C9}" dt="2025-02-18T20:52:16.262" v="347"/>
          <ac:spMkLst>
            <pc:docMk/>
            <pc:sldMk cId="3357774471" sldId="615"/>
            <ac:spMk id="2" creationId="{4F07F21D-A7DE-52AD-7792-83BF903436B8}"/>
          </ac:spMkLst>
        </pc:spChg>
        <pc:spChg chg="del">
          <ac:chgData name="April Faulkner" userId="0b78918d-9d22-4f38-97c6-6a164437ea8a" providerId="ADAL" clId="{72D38312-C199-466C-9521-D652245780C9}" dt="2025-02-18T20:52:20.592" v="348" actId="478"/>
          <ac:spMkLst>
            <pc:docMk/>
            <pc:sldMk cId="3357774471" sldId="615"/>
            <ac:spMk id="4" creationId="{C0C56302-3A28-8D20-58B9-30CC8DA993C0}"/>
          </ac:spMkLst>
        </pc:spChg>
        <pc:spChg chg="del">
          <ac:chgData name="April Faulkner" userId="0b78918d-9d22-4f38-97c6-6a164437ea8a" providerId="ADAL" clId="{72D38312-C199-466C-9521-D652245780C9}" dt="2025-02-18T20:52:22.806" v="349" actId="478"/>
          <ac:spMkLst>
            <pc:docMk/>
            <pc:sldMk cId="3357774471" sldId="615"/>
            <ac:spMk id="5" creationId="{084D6992-C92C-09EC-B693-FED5EEDC41FE}"/>
          </ac:spMkLst>
        </pc:spChg>
        <pc:spChg chg="add mod">
          <ac:chgData name="April Faulkner" userId="0b78918d-9d22-4f38-97c6-6a164437ea8a" providerId="ADAL" clId="{72D38312-C199-466C-9521-D652245780C9}" dt="2025-02-18T21:00:47.128" v="384" actId="1035"/>
          <ac:spMkLst>
            <pc:docMk/>
            <pc:sldMk cId="3357774471" sldId="615"/>
            <ac:spMk id="6" creationId="{7DAC46E5-2135-ABCB-0182-359F7DD14C8C}"/>
          </ac:spMkLst>
        </pc:spChg>
      </pc:sldChg>
      <pc:sldChg chg="addSp delSp modSp new mod modNotesTx">
        <pc:chgData name="April Faulkner" userId="0b78918d-9d22-4f38-97c6-6a164437ea8a" providerId="ADAL" clId="{72D38312-C199-466C-9521-D652245780C9}" dt="2025-02-18T20:51:37.235" v="345" actId="1076"/>
        <pc:sldMkLst>
          <pc:docMk/>
          <pc:sldMk cId="2559644095" sldId="616"/>
        </pc:sldMkLst>
        <pc:spChg chg="mod">
          <ac:chgData name="April Faulkner" userId="0b78918d-9d22-4f38-97c6-6a164437ea8a" providerId="ADAL" clId="{72D38312-C199-466C-9521-D652245780C9}" dt="2025-02-18T20:49:03.447" v="324"/>
          <ac:spMkLst>
            <pc:docMk/>
            <pc:sldMk cId="2559644095" sldId="616"/>
            <ac:spMk id="2" creationId="{FEEC9D2F-286B-2B9E-6425-F47B48F740F0}"/>
          </ac:spMkLst>
        </pc:spChg>
        <pc:spChg chg="del">
          <ac:chgData name="April Faulkner" userId="0b78918d-9d22-4f38-97c6-6a164437ea8a" providerId="ADAL" clId="{72D38312-C199-466C-9521-D652245780C9}" dt="2025-02-18T20:49:06.378" v="325" actId="478"/>
          <ac:spMkLst>
            <pc:docMk/>
            <pc:sldMk cId="2559644095" sldId="616"/>
            <ac:spMk id="4" creationId="{1ABCFDC8-ABDD-9F11-0EB2-188AA54E3F7D}"/>
          </ac:spMkLst>
        </pc:spChg>
        <pc:spChg chg="del">
          <ac:chgData name="April Faulkner" userId="0b78918d-9d22-4f38-97c6-6a164437ea8a" providerId="ADAL" clId="{72D38312-C199-466C-9521-D652245780C9}" dt="2025-02-18T20:49:07.561" v="326" actId="478"/>
          <ac:spMkLst>
            <pc:docMk/>
            <pc:sldMk cId="2559644095" sldId="616"/>
            <ac:spMk id="5" creationId="{2E9AB2A8-D658-7DA6-5D72-9282FA7181BA}"/>
          </ac:spMkLst>
        </pc:spChg>
        <pc:spChg chg="add mod">
          <ac:chgData name="April Faulkner" userId="0b78918d-9d22-4f38-97c6-6a164437ea8a" providerId="ADAL" clId="{72D38312-C199-466C-9521-D652245780C9}" dt="2025-02-18T20:50:00.186" v="336" actId="255"/>
          <ac:spMkLst>
            <pc:docMk/>
            <pc:sldMk cId="2559644095" sldId="616"/>
            <ac:spMk id="6" creationId="{A5176D40-95A2-CD8E-AA24-F633299A257D}"/>
          </ac:spMkLst>
        </pc:spChg>
        <pc:spChg chg="add mod">
          <ac:chgData name="April Faulkner" userId="0b78918d-9d22-4f38-97c6-6a164437ea8a" providerId="ADAL" clId="{72D38312-C199-466C-9521-D652245780C9}" dt="2025-02-18T20:51:37.235" v="345" actId="1076"/>
          <ac:spMkLst>
            <pc:docMk/>
            <pc:sldMk cId="2559644095" sldId="616"/>
            <ac:spMk id="8" creationId="{41BC54B4-1F1D-7D4B-D13A-D9260FFEAABA}"/>
          </ac:spMkLst>
        </pc:spChg>
        <pc:picChg chg="add mod">
          <ac:chgData name="April Faulkner" userId="0b78918d-9d22-4f38-97c6-6a164437ea8a" providerId="ADAL" clId="{72D38312-C199-466C-9521-D652245780C9}" dt="2025-02-18T20:50:15.248" v="339" actId="1076"/>
          <ac:picMkLst>
            <pc:docMk/>
            <pc:sldMk cId="2559644095" sldId="616"/>
            <ac:picMk id="7" creationId="{8372D1FF-4BE4-E9BC-562F-1FFFF1736B85}"/>
          </ac:picMkLst>
        </pc:picChg>
      </pc:sldChg>
      <pc:sldChg chg="addSp delSp modSp new mod modNotesTx">
        <pc:chgData name="April Faulkner" userId="0b78918d-9d22-4f38-97c6-6a164437ea8a" providerId="ADAL" clId="{72D38312-C199-466C-9521-D652245780C9}" dt="2025-02-18T20:47:57.241" v="323" actId="1076"/>
        <pc:sldMkLst>
          <pc:docMk/>
          <pc:sldMk cId="3896735823" sldId="617"/>
        </pc:sldMkLst>
        <pc:spChg chg="mod">
          <ac:chgData name="April Faulkner" userId="0b78918d-9d22-4f38-97c6-6a164437ea8a" providerId="ADAL" clId="{72D38312-C199-466C-9521-D652245780C9}" dt="2025-02-18T20:46:42.522" v="303"/>
          <ac:spMkLst>
            <pc:docMk/>
            <pc:sldMk cId="3896735823" sldId="617"/>
            <ac:spMk id="2" creationId="{BBDCF75E-F82B-9A17-A786-C6084FCCA01C}"/>
          </ac:spMkLst>
        </pc:spChg>
        <pc:spChg chg="del">
          <ac:chgData name="April Faulkner" userId="0b78918d-9d22-4f38-97c6-6a164437ea8a" providerId="ADAL" clId="{72D38312-C199-466C-9521-D652245780C9}" dt="2025-02-18T20:46:31.361" v="301" actId="478"/>
          <ac:spMkLst>
            <pc:docMk/>
            <pc:sldMk cId="3896735823" sldId="617"/>
            <ac:spMk id="4" creationId="{50764C6D-609F-82D8-BB77-20086B67ADF1}"/>
          </ac:spMkLst>
        </pc:spChg>
        <pc:spChg chg="del">
          <ac:chgData name="April Faulkner" userId="0b78918d-9d22-4f38-97c6-6a164437ea8a" providerId="ADAL" clId="{72D38312-C199-466C-9521-D652245780C9}" dt="2025-02-18T20:46:34.688" v="302" actId="478"/>
          <ac:spMkLst>
            <pc:docMk/>
            <pc:sldMk cId="3896735823" sldId="617"/>
            <ac:spMk id="5" creationId="{EFF28916-E0C3-6128-3BF8-AAEB4BD2A943}"/>
          </ac:spMkLst>
        </pc:spChg>
        <pc:spChg chg="add mod">
          <ac:chgData name="April Faulkner" userId="0b78918d-9d22-4f38-97c6-6a164437ea8a" providerId="ADAL" clId="{72D38312-C199-466C-9521-D652245780C9}" dt="2025-02-18T20:47:57.241" v="323" actId="1076"/>
          <ac:spMkLst>
            <pc:docMk/>
            <pc:sldMk cId="3896735823" sldId="617"/>
            <ac:spMk id="6" creationId="{9CED8EA7-24A5-4A12-07DC-65DEADD3DCAD}"/>
          </ac:spMkLst>
        </pc:spChg>
        <pc:picChg chg="add mod">
          <ac:chgData name="April Faulkner" userId="0b78918d-9d22-4f38-97c6-6a164437ea8a" providerId="ADAL" clId="{72D38312-C199-466C-9521-D652245780C9}" dt="2025-02-18T20:47:42.381" v="322" actId="962"/>
          <ac:picMkLst>
            <pc:docMk/>
            <pc:sldMk cId="3896735823" sldId="617"/>
            <ac:picMk id="7" creationId="{5169671B-DAEF-1CC9-F750-B341AC0DACCE}"/>
          </ac:picMkLst>
        </pc:picChg>
      </pc:sldChg>
      <pc:sldChg chg="addSp delSp modSp new mod modNotesTx">
        <pc:chgData name="April Faulkner" userId="0b78918d-9d22-4f38-97c6-6a164437ea8a" providerId="ADAL" clId="{72D38312-C199-466C-9521-D652245780C9}" dt="2025-02-18T21:15:13.592" v="461" actId="13244"/>
        <pc:sldMkLst>
          <pc:docMk/>
          <pc:sldMk cId="321635701" sldId="618"/>
        </pc:sldMkLst>
        <pc:spChg chg="del">
          <ac:chgData name="April Faulkner" userId="0b78918d-9d22-4f38-97c6-6a164437ea8a" providerId="ADAL" clId="{72D38312-C199-466C-9521-D652245780C9}" dt="2025-02-18T21:09:46.626" v="454" actId="478"/>
          <ac:spMkLst>
            <pc:docMk/>
            <pc:sldMk cId="321635701" sldId="618"/>
            <ac:spMk id="2" creationId="{DB4715DE-2066-CA85-497A-EE4C9B32AD25}"/>
          </ac:spMkLst>
        </pc:spChg>
        <pc:spChg chg="ord">
          <ac:chgData name="April Faulkner" userId="0b78918d-9d22-4f38-97c6-6a164437ea8a" providerId="ADAL" clId="{72D38312-C199-466C-9521-D652245780C9}" dt="2025-02-18T21:15:13.592" v="461" actId="13244"/>
          <ac:spMkLst>
            <pc:docMk/>
            <pc:sldMk cId="321635701" sldId="618"/>
            <ac:spMk id="3" creationId="{11F81F3A-CE57-C71D-7920-87C652C07AC7}"/>
          </ac:spMkLst>
        </pc:spChg>
        <pc:spChg chg="del">
          <ac:chgData name="April Faulkner" userId="0b78918d-9d22-4f38-97c6-6a164437ea8a" providerId="ADAL" clId="{72D38312-C199-466C-9521-D652245780C9}" dt="2025-02-18T20:45:28.854" v="268" actId="478"/>
          <ac:spMkLst>
            <pc:docMk/>
            <pc:sldMk cId="321635701" sldId="618"/>
            <ac:spMk id="4" creationId="{AAB5F7D0-771E-1669-8AFA-96589801C87C}"/>
          </ac:spMkLst>
        </pc:spChg>
        <pc:spChg chg="del">
          <ac:chgData name="April Faulkner" userId="0b78918d-9d22-4f38-97c6-6a164437ea8a" providerId="ADAL" clId="{72D38312-C199-466C-9521-D652245780C9}" dt="2025-02-18T20:45:28.067" v="267" actId="478"/>
          <ac:spMkLst>
            <pc:docMk/>
            <pc:sldMk cId="321635701" sldId="618"/>
            <ac:spMk id="5" creationId="{3B9A14D0-395F-F8EC-9265-562A77E7EED5}"/>
          </ac:spMkLst>
        </pc:spChg>
        <pc:spChg chg="add mod">
          <ac:chgData name="April Faulkner" userId="0b78918d-9d22-4f38-97c6-6a164437ea8a" providerId="ADAL" clId="{72D38312-C199-466C-9521-D652245780C9}" dt="2025-02-18T21:14:39.156" v="459" actId="33553"/>
          <ac:spMkLst>
            <pc:docMk/>
            <pc:sldMk cId="321635701" sldId="618"/>
            <ac:spMk id="6" creationId="{6CBF38E2-AECF-EAAA-04C9-213DE4C61639}"/>
          </ac:spMkLst>
        </pc:spChg>
      </pc:sldChg>
      <pc:sldChg chg="addSp delSp modSp new mod modNotesTx">
        <pc:chgData name="April Faulkner" userId="0b78918d-9d22-4f38-97c6-6a164437ea8a" providerId="ADAL" clId="{72D38312-C199-466C-9521-D652245780C9}" dt="2025-02-18T21:14:28.194" v="457" actId="13244"/>
        <pc:sldMkLst>
          <pc:docMk/>
          <pc:sldMk cId="2132985299" sldId="619"/>
        </pc:sldMkLst>
        <pc:spChg chg="mod ord">
          <ac:chgData name="April Faulkner" userId="0b78918d-9d22-4f38-97c6-6a164437ea8a" providerId="ADAL" clId="{72D38312-C199-466C-9521-D652245780C9}" dt="2025-02-18T21:14:21.435" v="455" actId="13244"/>
          <ac:spMkLst>
            <pc:docMk/>
            <pc:sldMk cId="2132985299" sldId="619"/>
            <ac:spMk id="2" creationId="{7E0BC039-168B-7B7A-F8C6-3E261EF19467}"/>
          </ac:spMkLst>
        </pc:spChg>
        <pc:spChg chg="del">
          <ac:chgData name="April Faulkner" userId="0b78918d-9d22-4f38-97c6-6a164437ea8a" providerId="ADAL" clId="{72D38312-C199-466C-9521-D652245780C9}" dt="2025-02-18T20:43:51.537" v="253" actId="478"/>
          <ac:spMkLst>
            <pc:docMk/>
            <pc:sldMk cId="2132985299" sldId="619"/>
            <ac:spMk id="4" creationId="{3C8A7FC6-D113-6BE3-8A21-B4CE2AFB004E}"/>
          </ac:spMkLst>
        </pc:spChg>
        <pc:spChg chg="del">
          <ac:chgData name="April Faulkner" userId="0b78918d-9d22-4f38-97c6-6a164437ea8a" providerId="ADAL" clId="{72D38312-C199-466C-9521-D652245780C9}" dt="2025-02-18T20:43:50.727" v="252" actId="478"/>
          <ac:spMkLst>
            <pc:docMk/>
            <pc:sldMk cId="2132985299" sldId="619"/>
            <ac:spMk id="5" creationId="{9A56C7D5-CF0E-86BF-EF5F-7778D460D5D9}"/>
          </ac:spMkLst>
        </pc:spChg>
        <pc:spChg chg="add mod ord">
          <ac:chgData name="April Faulkner" userId="0b78918d-9d22-4f38-97c6-6a164437ea8a" providerId="ADAL" clId="{72D38312-C199-466C-9521-D652245780C9}" dt="2025-02-18T20:45:11.022" v="265" actId="1076"/>
          <ac:spMkLst>
            <pc:docMk/>
            <pc:sldMk cId="2132985299" sldId="619"/>
            <ac:spMk id="8" creationId="{B371EEFC-0247-ADDC-F4E7-6CF1C3E4E6A9}"/>
          </ac:spMkLst>
        </pc:spChg>
        <pc:graphicFrameChg chg="add mod ord">
          <ac:chgData name="April Faulkner" userId="0b78918d-9d22-4f38-97c6-6a164437ea8a" providerId="ADAL" clId="{72D38312-C199-466C-9521-D652245780C9}" dt="2025-02-18T21:14:28.194" v="457" actId="13244"/>
          <ac:graphicFrameMkLst>
            <pc:docMk/>
            <pc:sldMk cId="2132985299" sldId="619"/>
            <ac:graphicFrameMk id="6" creationId="{F95F5291-DBFE-997E-41C6-F7CA5AD7DCE2}"/>
          </ac:graphicFrameMkLst>
        </pc:graphicFrameChg>
        <pc:graphicFrameChg chg="add mod">
          <ac:chgData name="April Faulkner" userId="0b78918d-9d22-4f38-97c6-6a164437ea8a" providerId="ADAL" clId="{72D38312-C199-466C-9521-D652245780C9}" dt="2025-02-18T20:44:07.407" v="257"/>
          <ac:graphicFrameMkLst>
            <pc:docMk/>
            <pc:sldMk cId="2132985299" sldId="619"/>
            <ac:graphicFrameMk id="7" creationId="{0A7B6AA6-1C55-2233-E13D-EB268ED356A0}"/>
          </ac:graphicFrameMkLst>
        </pc:graphicFrameChg>
      </pc:sldChg>
      <pc:sldChg chg="addSp delSp modSp new mod modNotesTx">
        <pc:chgData name="April Faulkner" userId="0b78918d-9d22-4f38-97c6-6a164437ea8a" providerId="ADAL" clId="{72D38312-C199-466C-9521-D652245780C9}" dt="2025-02-18T20:43:23.936" v="244" actId="1076"/>
        <pc:sldMkLst>
          <pc:docMk/>
          <pc:sldMk cId="28457660" sldId="620"/>
        </pc:sldMkLst>
        <pc:spChg chg="mod">
          <ac:chgData name="April Faulkner" userId="0b78918d-9d22-4f38-97c6-6a164437ea8a" providerId="ADAL" clId="{72D38312-C199-466C-9521-D652245780C9}" dt="2025-02-18T20:42:46.169" v="233"/>
          <ac:spMkLst>
            <pc:docMk/>
            <pc:sldMk cId="28457660" sldId="620"/>
            <ac:spMk id="2" creationId="{C85C0381-C117-B545-71AB-9DA6D33C05DE}"/>
          </ac:spMkLst>
        </pc:spChg>
        <pc:spChg chg="del">
          <ac:chgData name="April Faulkner" userId="0b78918d-9d22-4f38-97c6-6a164437ea8a" providerId="ADAL" clId="{72D38312-C199-466C-9521-D652245780C9}" dt="2025-02-18T20:42:52.571" v="234" actId="478"/>
          <ac:spMkLst>
            <pc:docMk/>
            <pc:sldMk cId="28457660" sldId="620"/>
            <ac:spMk id="4" creationId="{C406FD1C-2AA6-B0A3-604C-C35CFECAA42E}"/>
          </ac:spMkLst>
        </pc:spChg>
        <pc:spChg chg="del">
          <ac:chgData name="April Faulkner" userId="0b78918d-9d22-4f38-97c6-6a164437ea8a" providerId="ADAL" clId="{72D38312-C199-466C-9521-D652245780C9}" dt="2025-02-18T20:42:54.410" v="235" actId="478"/>
          <ac:spMkLst>
            <pc:docMk/>
            <pc:sldMk cId="28457660" sldId="620"/>
            <ac:spMk id="5" creationId="{5498AB69-CA75-FF34-7BB0-2F0AF16C2DE4}"/>
          </ac:spMkLst>
        </pc:spChg>
        <pc:spChg chg="add mod">
          <ac:chgData name="April Faulkner" userId="0b78918d-9d22-4f38-97c6-6a164437ea8a" providerId="ADAL" clId="{72D38312-C199-466C-9521-D652245780C9}" dt="2025-02-18T20:43:23.936" v="244" actId="1076"/>
          <ac:spMkLst>
            <pc:docMk/>
            <pc:sldMk cId="28457660" sldId="620"/>
            <ac:spMk id="6" creationId="{D633BD53-E126-F543-D641-292DA32926B8}"/>
          </ac:spMkLst>
        </pc:spChg>
      </pc:sldChg>
      <pc:sldMasterChg chg="delSp mod delSldLayout">
        <pc:chgData name="April Faulkner" userId="0b78918d-9d22-4f38-97c6-6a164437ea8a" providerId="ADAL" clId="{72D38312-C199-466C-9521-D652245780C9}" dt="2025-02-18T20:32:13.091" v="155" actId="47"/>
        <pc:sldMasterMkLst>
          <pc:docMk/>
          <pc:sldMasterMk cId="0" sldId="2147483648"/>
        </pc:sldMasterMkLst>
        <pc:grpChg chg="del">
          <ac:chgData name="April Faulkner" userId="0b78918d-9d22-4f38-97c6-6a164437ea8a" providerId="ADAL" clId="{72D38312-C199-466C-9521-D652245780C9}" dt="2025-02-18T19:47:20.602" v="31" actId="478"/>
          <ac:grpSpMkLst>
            <pc:docMk/>
            <pc:sldMasterMk cId="0" sldId="2147483648"/>
            <ac:grpSpMk id="20" creationId="{535BF7B8-A7CA-4496-AC95-CA344BFF416A}"/>
          </ac:grpSpMkLst>
        </pc:grpChg>
        <pc:sldLayoutChg chg="del">
          <pc:chgData name="April Faulkner" userId="0b78918d-9d22-4f38-97c6-6a164437ea8a" providerId="ADAL" clId="{72D38312-C199-466C-9521-D652245780C9}" dt="2025-02-18T20:32:07.109" v="154" actId="47"/>
          <pc:sldLayoutMkLst>
            <pc:docMk/>
            <pc:sldMasterMk cId="0" sldId="2147483648"/>
            <pc:sldLayoutMk cId="1421605559" sldId="2147484142"/>
          </pc:sldLayoutMkLst>
        </pc:sldLayoutChg>
        <pc:sldLayoutChg chg="del">
          <pc:chgData name="April Faulkner" userId="0b78918d-9d22-4f38-97c6-6a164437ea8a" providerId="ADAL" clId="{72D38312-C199-466C-9521-D652245780C9}" dt="2025-02-18T20:31:57.220" v="153" actId="47"/>
          <pc:sldLayoutMkLst>
            <pc:docMk/>
            <pc:sldMasterMk cId="0" sldId="2147483648"/>
            <pc:sldLayoutMk cId="4293530835" sldId="2147484143"/>
          </pc:sldLayoutMkLst>
        </pc:sldLayoutChg>
        <pc:sldLayoutChg chg="del">
          <pc:chgData name="April Faulkner" userId="0b78918d-9d22-4f38-97c6-6a164437ea8a" providerId="ADAL" clId="{72D38312-C199-466C-9521-D652245780C9}" dt="2025-02-18T20:32:13.091" v="155" actId="47"/>
          <pc:sldLayoutMkLst>
            <pc:docMk/>
            <pc:sldMasterMk cId="0" sldId="2147483648"/>
            <pc:sldLayoutMk cId="237250141" sldId="214748414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5319" cy="352754"/>
          </a:xfrm>
          <a:prstGeom prst="rect">
            <a:avLst/>
          </a:prstGeom>
        </p:spPr>
        <p:txBody>
          <a:bodyPr vert="horz" lIns="92473" tIns="46237" rIns="92473" bIns="46237" rtlCol="0"/>
          <a:lstStyle>
            <a:lvl1pPr algn="l">
              <a:defRPr sz="1200"/>
            </a:lvl1pPr>
          </a:lstStyle>
          <a:p>
            <a:endParaRPr lang="en-US"/>
          </a:p>
        </p:txBody>
      </p:sp>
      <p:sp>
        <p:nvSpPr>
          <p:cNvPr id="3" name="Date Placeholder 2"/>
          <p:cNvSpPr>
            <a:spLocks noGrp="1"/>
          </p:cNvSpPr>
          <p:nvPr>
            <p:ph type="dt" sz="quarter" idx="1"/>
          </p:nvPr>
        </p:nvSpPr>
        <p:spPr>
          <a:xfrm>
            <a:off x="5274802" y="1"/>
            <a:ext cx="4035319" cy="352754"/>
          </a:xfrm>
          <a:prstGeom prst="rect">
            <a:avLst/>
          </a:prstGeom>
        </p:spPr>
        <p:txBody>
          <a:bodyPr vert="horz" lIns="92473" tIns="46237" rIns="92473" bIns="46237" rtlCol="0"/>
          <a:lstStyle>
            <a:lvl1pPr algn="r">
              <a:defRPr sz="1200"/>
            </a:lvl1pPr>
          </a:lstStyle>
          <a:p>
            <a:fld id="{9EF376CD-E99F-417A-A2FB-BB8C5B9097A3}" type="datetimeFigureOut">
              <a:rPr lang="en-US" smtClean="0"/>
              <a:t>2/18/2025</a:t>
            </a:fld>
            <a:endParaRPr lang="en-US"/>
          </a:p>
        </p:txBody>
      </p:sp>
      <p:sp>
        <p:nvSpPr>
          <p:cNvPr id="4" name="Footer Placeholder 3"/>
          <p:cNvSpPr>
            <a:spLocks noGrp="1"/>
          </p:cNvSpPr>
          <p:nvPr>
            <p:ph type="ftr" sz="quarter" idx="2"/>
          </p:nvPr>
        </p:nvSpPr>
        <p:spPr>
          <a:xfrm>
            <a:off x="1" y="6673521"/>
            <a:ext cx="4035319" cy="352754"/>
          </a:xfrm>
          <a:prstGeom prst="rect">
            <a:avLst/>
          </a:prstGeom>
        </p:spPr>
        <p:txBody>
          <a:bodyPr vert="horz" lIns="92473" tIns="46237" rIns="92473" bIns="46237" rtlCol="0" anchor="b"/>
          <a:lstStyle>
            <a:lvl1pPr algn="l">
              <a:defRPr sz="1200"/>
            </a:lvl1pPr>
          </a:lstStyle>
          <a:p>
            <a:endParaRPr lang="en-US"/>
          </a:p>
        </p:txBody>
      </p:sp>
      <p:sp>
        <p:nvSpPr>
          <p:cNvPr id="5" name="Slide Number Placeholder 4"/>
          <p:cNvSpPr>
            <a:spLocks noGrp="1"/>
          </p:cNvSpPr>
          <p:nvPr>
            <p:ph type="sldNum" sz="quarter" idx="3"/>
          </p:nvPr>
        </p:nvSpPr>
        <p:spPr>
          <a:xfrm>
            <a:off x="5274802" y="6673521"/>
            <a:ext cx="4035319" cy="352754"/>
          </a:xfrm>
          <a:prstGeom prst="rect">
            <a:avLst/>
          </a:prstGeom>
        </p:spPr>
        <p:txBody>
          <a:bodyPr vert="horz" lIns="92473" tIns="46237" rIns="92473" bIns="46237" rtlCol="0" anchor="b"/>
          <a:lstStyle>
            <a:lvl1pPr algn="r">
              <a:defRPr sz="1200"/>
            </a:lvl1pPr>
          </a:lstStyle>
          <a:p>
            <a:fld id="{2993E283-2D2F-47E6-9166-6420CF99BC30}" type="slidenum">
              <a:rPr lang="en-US" smtClean="0"/>
              <a:t>‹#›</a:t>
            </a:fld>
            <a:endParaRPr lang="en-US"/>
          </a:p>
        </p:txBody>
      </p:sp>
    </p:spTree>
    <p:extLst>
      <p:ext uri="{BB962C8B-B14F-4D97-AF65-F5344CB8AC3E}">
        <p14:creationId xmlns:p14="http://schemas.microsoft.com/office/powerpoint/2010/main" val="4189163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2406" y="79137"/>
            <a:ext cx="9049531" cy="5089212"/>
          </a:xfrm>
          <a:prstGeom prst="rect">
            <a:avLst/>
          </a:prstGeom>
          <a:noFill/>
          <a:ln w="12700">
            <a:solidFill>
              <a:prstClr val="black"/>
            </a:solidFill>
          </a:ln>
        </p:spPr>
        <p:txBody>
          <a:bodyPr vert="horz" lIns="92473" tIns="46237" rIns="92473" bIns="46237" rtlCol="0" anchor="ctr"/>
          <a:lstStyle/>
          <a:p>
            <a:pPr lvl="0"/>
            <a:endParaRPr lang="en-US" noProof="0"/>
          </a:p>
        </p:txBody>
      </p:sp>
      <p:sp>
        <p:nvSpPr>
          <p:cNvPr id="8" name="Notes Placeholder 7">
            <a:extLst>
              <a:ext uri="{FF2B5EF4-FFF2-40B4-BE49-F238E27FC236}">
                <a16:creationId xmlns:a16="http://schemas.microsoft.com/office/drawing/2014/main" id="{B7950093-4056-6A44-95D4-7431CF0308C1}"/>
              </a:ext>
            </a:extLst>
          </p:cNvPr>
          <p:cNvSpPr>
            <a:spLocks noGrp="1"/>
          </p:cNvSpPr>
          <p:nvPr>
            <p:ph type="body" sz="quarter" idx="3"/>
          </p:nvPr>
        </p:nvSpPr>
        <p:spPr>
          <a:xfrm>
            <a:off x="84137" y="5346938"/>
            <a:ext cx="9067800" cy="1600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0972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This is the facilitator slide deck. It is designed to </a:t>
            </a:r>
            <a:r>
              <a:rPr lang="en-US" sz="1200" i="0" dirty="0">
                <a:solidFill>
                  <a:srgbClr val="000000"/>
                </a:solidFill>
                <a:effectLst/>
                <a:latin typeface="+mn-lt"/>
                <a:ea typeface="Times New Roman" panose="02020603050405020304" pitchFamily="18" charset="0"/>
              </a:rPr>
              <a:t>be used with the accompanying Evacuation After Action Report/Improvement Plan.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dirty="0">
              <a:solidFill>
                <a:srgbClr val="000000"/>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solidFill>
                  <a:srgbClr val="000000"/>
                </a:solidFill>
                <a:effectLst/>
                <a:latin typeface="+mn-lt"/>
              </a:rPr>
              <a:t>NOTE: After customizing the content (see highlighted text throughout the presentation), and before giving this presentation to staff, delete the words “Facilitator Guidance Slides” on this title slide </a:t>
            </a:r>
            <a:endParaRPr lang="en-US" i="0" dirty="0"/>
          </a:p>
          <a:p>
            <a:endParaRPr lang="en-US" dirty="0"/>
          </a:p>
        </p:txBody>
      </p:sp>
    </p:spTree>
    <p:extLst>
      <p:ext uri="{BB962C8B-B14F-4D97-AF65-F5344CB8AC3E}">
        <p14:creationId xmlns:p14="http://schemas.microsoft.com/office/powerpoint/2010/main" val="502448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Get everyone back together after the break and make sure everyone is ready. </a:t>
            </a:r>
          </a:p>
          <a:p>
            <a:endParaRPr lang="en-US" dirty="0"/>
          </a:p>
        </p:txBody>
      </p:sp>
    </p:spTree>
    <p:extLst>
      <p:ext uri="{BB962C8B-B14F-4D97-AF65-F5344CB8AC3E}">
        <p14:creationId xmlns:p14="http://schemas.microsoft.com/office/powerpoint/2010/main" val="47700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r>
              <a:rPr lang="en-US" dirty="0"/>
              <a:t>Read the scenario inject. Ask the participants what they would do with the family members. Allows a few minutes to discuss this. Then, interrupt the discussion to move on to the evacuation.</a:t>
            </a:r>
          </a:p>
          <a:p>
            <a:endParaRPr lang="en-US" dirty="0"/>
          </a:p>
          <a:p>
            <a:r>
              <a:rPr lang="en-US" dirty="0"/>
              <a:t>Facilitator Guidance- </a:t>
            </a:r>
          </a:p>
          <a:p>
            <a:pPr marL="628650" lvl="1" indent="-171450">
              <a:buFont typeface="Arial" panose="020B0604020202020204" pitchFamily="34" charset="0"/>
              <a:buChar char="•"/>
            </a:pPr>
            <a:r>
              <a:rPr lang="en-US" dirty="0"/>
              <a:t>Family and the media can be hard to deal with during the stress of an emergency. However, have the participants quickly discuss what their plan is for media/family who want answers. Consider designating a room for media and a room for family members. Then have a plan to provide updates at regular intervals. </a:t>
            </a:r>
          </a:p>
          <a:p>
            <a:endParaRPr lang="en-US" dirty="0"/>
          </a:p>
        </p:txBody>
      </p:sp>
    </p:spTree>
    <p:extLst>
      <p:ext uri="{BB962C8B-B14F-4D97-AF65-F5344CB8AC3E}">
        <p14:creationId xmlns:p14="http://schemas.microsoft.com/office/powerpoint/2010/main" val="1277372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Ask the team to throw together a quick action plan. Allow for just a few minutes to work solely on this. Then move on to questions.</a:t>
            </a:r>
          </a:p>
          <a:p>
            <a:endParaRPr lang="en-US" dirty="0"/>
          </a:p>
        </p:txBody>
      </p:sp>
    </p:spTree>
    <p:extLst>
      <p:ext uri="{BB962C8B-B14F-4D97-AF65-F5344CB8AC3E}">
        <p14:creationId xmlns:p14="http://schemas.microsoft.com/office/powerpoint/2010/main" val="50693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r>
              <a:rPr lang="en-US" dirty="0"/>
              <a:t>For these questions, allow for about 7-8 minutes of discussion. Gauge the quality of discussion to determine if the participants need encouragement or need to move on. </a:t>
            </a:r>
          </a:p>
          <a:p>
            <a:endParaRPr lang="en-US" dirty="0"/>
          </a:p>
          <a:p>
            <a:r>
              <a:rPr lang="en-US" dirty="0"/>
              <a:t>Facilitator Question Guidance-</a:t>
            </a:r>
          </a:p>
          <a:p>
            <a:pPr marL="228600" indent="-228600">
              <a:buAutoNum type="arabicParenR"/>
            </a:pPr>
            <a:r>
              <a:rPr lang="en-US" dirty="0"/>
              <a:t>Evacuation Planning and Coordination</a:t>
            </a:r>
          </a:p>
          <a:p>
            <a:pPr marL="685800" lvl="1" indent="-228600">
              <a:buFont typeface="Arial" panose="020B0604020202020204" pitchFamily="34" charset="0"/>
              <a:buChar char="•"/>
            </a:pPr>
            <a:r>
              <a:rPr lang="en-US" dirty="0"/>
              <a:t>These questions are geared toward current action, not planning. Steer the participants toward what they are doing NOW to help the situation. Actions should be for the immediate future to deal with the evacuation. What process are they using. Is there a system in place. Does the EOP discuss first steps for an evacuation?</a:t>
            </a:r>
          </a:p>
          <a:p>
            <a:pPr marL="685800" lvl="1" indent="-228600">
              <a:buFont typeface="Arial" panose="020B0604020202020204" pitchFamily="34" charset="0"/>
              <a:buChar char="•"/>
            </a:pPr>
            <a:r>
              <a:rPr lang="en-US" dirty="0"/>
              <a:t>Can you pair same type infectious residents together when making evacuation decisions? What infection prevention strategies do you need in place? Is there PPE needed to be sent with residents?</a:t>
            </a:r>
          </a:p>
          <a:p>
            <a:pPr marL="228600" lvl="0" indent="-228600">
              <a:buFont typeface="Arial" panose="020B0604020202020204" pitchFamily="34" charset="0"/>
              <a:buAutoNum type="arabicParenR" startAt="2"/>
            </a:pPr>
            <a:r>
              <a:rPr lang="en-US" dirty="0"/>
              <a:t>Communication Strategies</a:t>
            </a:r>
          </a:p>
          <a:p>
            <a:pPr marL="685800" lvl="1" indent="-228600">
              <a:buFont typeface="Arial" panose="020B0604020202020204" pitchFamily="34" charset="0"/>
              <a:buChar char="•"/>
            </a:pPr>
            <a:r>
              <a:rPr lang="en-US" dirty="0"/>
              <a:t>During a wildfire- phone lines, power lines, and other infrastructure is affected. Encourage participants to use their usual methods of communication but ask them to dig deeper in the case there don’t work. (do they have a satellite phone, cell phone provider from a different carrier, locality radio system, amateur radio). How do they use these to effectively notify? (calling everyone on a roster can be time consuming and exhaustive)</a:t>
            </a:r>
          </a:p>
          <a:p>
            <a:pPr marL="228600" lvl="0" indent="-228600">
              <a:buFont typeface="Arial" panose="020B0604020202020204" pitchFamily="34" charset="0"/>
              <a:buAutoNum type="arabicParenR" startAt="3"/>
            </a:pPr>
            <a:r>
              <a:rPr lang="en-US" dirty="0"/>
              <a:t>Resource Allocation</a:t>
            </a:r>
          </a:p>
          <a:p>
            <a:pPr marL="685800" lvl="1" indent="-228600">
              <a:buFont typeface="Arial" panose="020B0604020202020204" pitchFamily="34" charset="0"/>
              <a:buChar char="•"/>
            </a:pPr>
            <a:r>
              <a:rPr lang="en-US" dirty="0"/>
              <a:t>Does the facility EOP have any mention of how these should be delegated? Can lower acuity residents be sent to a shelter with a nurse or staff member to supervise? Consider what would be a reasonable number this person could supervise. What events have the staff experienced that inform their decisions here?</a:t>
            </a:r>
          </a:p>
          <a:p>
            <a:pPr marL="685800" lvl="1" indent="-2286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97010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r>
              <a:rPr lang="en-US" dirty="0"/>
              <a:t>Facilitator Question Guidance- </a:t>
            </a:r>
          </a:p>
          <a:p>
            <a:r>
              <a:rPr lang="en-US" dirty="0"/>
              <a:t>4) Staff Training and Support</a:t>
            </a:r>
          </a:p>
          <a:p>
            <a:r>
              <a:rPr lang="en-US" dirty="0"/>
              <a:t>Do you have Just-In-Time training resources? Quick guidance documents on things like trach care, vent care, ADL assistance can help staff take care of patients. Does your facility maintenance team have documents on how to start and trouble shoot the generator or where back up water is stored? For staff shortages, did you put off duty staff on standby when the evacuation potential was announced? Do you have community resources that can help you with the evacuation (police, fire/EMS, county social workers/case managers)? Are there staffing contracts you can pull from? Your local emergency planning committee or healthcare coalition may has resource readily available. </a:t>
            </a:r>
          </a:p>
          <a:p>
            <a:endParaRPr lang="en-US" dirty="0"/>
          </a:p>
          <a:p>
            <a:r>
              <a:rPr lang="en-US" dirty="0"/>
              <a:t>5) Patient and Family Engagement</a:t>
            </a:r>
          </a:p>
          <a:p>
            <a:r>
              <a:rPr lang="en-US" dirty="0"/>
              <a:t>Going back to the previous discussion on family members and media, how are you updating them and at what frequency? In your evacuation destination decisions have you considered sending some residents home with family members in the meantime? </a:t>
            </a:r>
          </a:p>
          <a:p>
            <a:endParaRPr lang="en-US" dirty="0"/>
          </a:p>
          <a:p>
            <a:r>
              <a:rPr lang="en-US" dirty="0"/>
              <a:t>6) Collaboration with External Agencies</a:t>
            </a:r>
          </a:p>
          <a:p>
            <a:r>
              <a:rPr lang="en-US" dirty="0"/>
              <a:t>Consider having a Liaison Officer whose role it is to keep communication flowing between your facility and external agencies. </a:t>
            </a:r>
          </a:p>
          <a:p>
            <a:endParaRPr lang="en-US" dirty="0"/>
          </a:p>
        </p:txBody>
      </p:sp>
    </p:spTree>
    <p:extLst>
      <p:ext uri="{BB962C8B-B14F-4D97-AF65-F5344CB8AC3E}">
        <p14:creationId xmlns:p14="http://schemas.microsoft.com/office/powerpoint/2010/main" val="15254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End of the exercise! Take a quick break and then regroup for the hotwash. </a:t>
            </a:r>
          </a:p>
        </p:txBody>
      </p:sp>
    </p:spTree>
    <p:extLst>
      <p:ext uri="{BB962C8B-B14F-4D97-AF65-F5344CB8AC3E}">
        <p14:creationId xmlns:p14="http://schemas.microsoft.com/office/powerpoint/2010/main" val="3866445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r>
              <a:rPr lang="en-US" baseline="0" dirty="0"/>
              <a:t>Let’s review lessons learned. </a:t>
            </a:r>
          </a:p>
          <a:p>
            <a:endParaRPr lang="en-US" baseline="0" dirty="0"/>
          </a:p>
          <a:p>
            <a:r>
              <a:rPr lang="en-US" baseline="0" dirty="0"/>
              <a:t>A hotwash is an informal workgroup to debrief an exercise or event. This is a great way to discuss what went well, what needs improvement, and what steps are needed to make things better. This discussion will really help inform the AAR/IP so make sure to take notes. </a:t>
            </a:r>
          </a:p>
          <a:p>
            <a:endParaRPr lang="en-US" dirty="0"/>
          </a:p>
        </p:txBody>
      </p:sp>
    </p:spTree>
    <p:extLst>
      <p:ext uri="{BB962C8B-B14F-4D97-AF65-F5344CB8AC3E}">
        <p14:creationId xmlns:p14="http://schemas.microsoft.com/office/powerpoint/2010/main" val="1728230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really hope you’ve enjoyed this exercise and found it helpful in developing a more resilient and prepared organization!</a:t>
            </a:r>
          </a:p>
        </p:txBody>
      </p:sp>
    </p:spTree>
    <p:extLst>
      <p:ext uri="{BB962C8B-B14F-4D97-AF65-F5344CB8AC3E}">
        <p14:creationId xmlns:p14="http://schemas.microsoft.com/office/powerpoint/2010/main" val="20058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023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are rough timelines. The idea is to try and pace the exercise so that things occur quick enough to cause some stress on participants without losing out on potential quality conversation points. Feel free to add or subtract some time in the moment as the exercise unfolds.</a:t>
            </a:r>
          </a:p>
        </p:txBody>
      </p:sp>
    </p:spTree>
    <p:extLst>
      <p:ext uri="{BB962C8B-B14F-4D97-AF65-F5344CB8AC3E}">
        <p14:creationId xmlns:p14="http://schemas.microsoft.com/office/powerpoint/2010/main" val="113638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r>
              <a:rPr lang="en-US" dirty="0"/>
              <a:t>The overarching theme of the exercise is to try and test these objectives. When starting the exercise, stress to participants that conversation should have these objectives in mind. These will be important when doing your AAR/IP.</a:t>
            </a:r>
          </a:p>
          <a:p>
            <a:endParaRPr lang="en-US" dirty="0"/>
          </a:p>
        </p:txBody>
      </p:sp>
    </p:spTree>
    <p:extLst>
      <p:ext uri="{BB962C8B-B14F-4D97-AF65-F5344CB8AC3E}">
        <p14:creationId xmlns:p14="http://schemas.microsoft.com/office/powerpoint/2010/main" val="1999077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 the overview to provide context and situational awareness. </a:t>
            </a:r>
          </a:p>
        </p:txBody>
      </p:sp>
    </p:spTree>
    <p:extLst>
      <p:ext uri="{BB962C8B-B14F-4D97-AF65-F5344CB8AC3E}">
        <p14:creationId xmlns:p14="http://schemas.microsoft.com/office/powerpoint/2010/main" val="1796142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r>
              <a:rPr lang="en-US" dirty="0"/>
              <a:t>For the questions and timing, allow about 5 minutes for each question. Remember, if conversation is going well add a little more time. However, 5-6 minutes per question should keep you on track time wise. </a:t>
            </a:r>
          </a:p>
          <a:p>
            <a:endParaRPr lang="en-US" dirty="0"/>
          </a:p>
          <a:p>
            <a:r>
              <a:rPr lang="en-US" dirty="0"/>
              <a:t>Facilitator Question Guidance-</a:t>
            </a:r>
          </a:p>
          <a:p>
            <a:pPr marL="228600" indent="-228600">
              <a:buAutoNum type="arabicParenR"/>
            </a:pPr>
            <a:r>
              <a:rPr lang="en-US" dirty="0"/>
              <a:t>This should be someone in the senior leadership of the organization. This person will fill the role of Incident Commander. Encourage discussion along the lines of building a unified command that involves individuals from finance, operations, infection prevention, nursing, medicine, and pharmacy. </a:t>
            </a:r>
          </a:p>
          <a:p>
            <a:pPr marL="0" indent="0">
              <a:buFont typeface="Arial" panose="020B0604020202020204" pitchFamily="34" charset="0"/>
              <a:buNone/>
            </a:pPr>
            <a:r>
              <a:rPr lang="en-US" dirty="0"/>
              <a:t>2) Provision for Evacuation:</a:t>
            </a:r>
          </a:p>
          <a:p>
            <a:pPr marL="628650" lvl="1" indent="-171450">
              <a:buFont typeface="Arial" panose="020B0604020202020204" pitchFamily="34" charset="0"/>
              <a:buChar char="•"/>
            </a:pPr>
            <a:r>
              <a:rPr lang="en-US" dirty="0"/>
              <a:t>Stretcher, wheelchair, are they independent walking?, Do they need an Advanced Life Support (ALS) or Basic Life Support (BLS) ambulance? </a:t>
            </a:r>
          </a:p>
          <a:p>
            <a:pPr marL="628650" lvl="1" indent="-171450">
              <a:buFont typeface="Arial" panose="020B0604020202020204" pitchFamily="34" charset="0"/>
              <a:buChar char="•"/>
            </a:pPr>
            <a:r>
              <a:rPr lang="en-US" dirty="0"/>
              <a:t>Do you currently have contracts with a transport service? If that transport service is delayed due to hazards or multiple calls for service, what are your alternatives? Could you obtain a municipal school bus? </a:t>
            </a:r>
          </a:p>
          <a:p>
            <a:pPr marL="628650" lvl="1" indent="-171450">
              <a:buFont typeface="Arial" panose="020B0604020202020204" pitchFamily="34" charset="0"/>
              <a:buChar char="•"/>
            </a:pPr>
            <a:r>
              <a:rPr lang="en-US" dirty="0"/>
              <a:t>This would preferably be information already in the EOP. However, consider the patient and destination type. One example of a process for determining priority for evacuation is reverse triage. In this method, you triage/evacuate the patients that can move freely first. This would be your green walking patients that can self evacuate to a family member or friends home. Then, evaluate the patients that might have limiting factors (wheelchair bound, bed bound, patients with memory issues). These patients need minimal to moderate assistance to evacuate. Finally, evacuate the patients that are full assist. These are the patients that are mentally or physically disabled and require a significant degree of assistance. This could be patients on a ventilator, post surgical patients with movement limitations, patients on multiple interventions. This idea of reverse triage is to maximize the efforts of staff to assist those patients that can’t help themselves. This way, you maximize on limited resources. </a:t>
            </a:r>
          </a:p>
        </p:txBody>
      </p:sp>
    </p:spTree>
    <p:extLst>
      <p:ext uri="{BB962C8B-B14F-4D97-AF65-F5344CB8AC3E}">
        <p14:creationId xmlns:p14="http://schemas.microsoft.com/office/powerpoint/2010/main" val="150235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Facilitator Question Guidance-</a:t>
            </a:r>
          </a:p>
          <a:p>
            <a:pPr marL="628650" lvl="1" indent="-171450">
              <a:buFont typeface="Arial" panose="020B0604020202020204" pitchFamily="34" charset="0"/>
              <a:buChar char="•"/>
            </a:pPr>
            <a:r>
              <a:rPr lang="en-US" dirty="0"/>
              <a:t>Clothing, medications, assistive devices among other things. You’ll need to try and provide resources that patient will need over the next 24-72 hours. </a:t>
            </a:r>
          </a:p>
          <a:p>
            <a:pPr marL="628650" lvl="1" indent="-171450">
              <a:buFont typeface="Arial" panose="020B0604020202020204" pitchFamily="34" charset="0"/>
              <a:buChar char="•"/>
            </a:pPr>
            <a:r>
              <a:rPr lang="en-US" dirty="0"/>
              <a:t>Do you have any residents that will need 1:1 care? If a patient is on a ventilator and the vent can’t be transported, do you have a staff member who can provide manual ventilation? Do you have memory care patients that will need supervision?</a:t>
            </a:r>
          </a:p>
          <a:p>
            <a:pPr marL="628650" lvl="1" indent="-171450">
              <a:buFont typeface="Arial" panose="020B0604020202020204" pitchFamily="34" charset="0"/>
              <a:buChar char="•"/>
            </a:pPr>
            <a:r>
              <a:rPr lang="en-US" dirty="0"/>
              <a:t>Consider having “go bags” for staff during an evacuation- flashlight, water, MRE, first aid kit, emergency blanket</a:t>
            </a:r>
          </a:p>
          <a:p>
            <a:pPr marL="628650" lvl="1" indent="-171450">
              <a:buFont typeface="Arial" panose="020B0604020202020204" pitchFamily="34" charset="0"/>
              <a:buChar char="•"/>
            </a:pPr>
            <a:r>
              <a:rPr lang="en-US" dirty="0"/>
              <a:t>Do you have an internal tracking system or spreadsheet? Or do you use a standardized regional or statewide system? Once evacuation is deemed necessary, attempt to designate a logistics officer who will take charge on tracking resident movements. If you need a solution for tracking, NHICS Form 255 which is a master tracking form. </a:t>
            </a:r>
          </a:p>
          <a:p>
            <a:endParaRPr lang="en-US" dirty="0"/>
          </a:p>
        </p:txBody>
      </p:sp>
    </p:spTree>
    <p:extLst>
      <p:ext uri="{BB962C8B-B14F-4D97-AF65-F5344CB8AC3E}">
        <p14:creationId xmlns:p14="http://schemas.microsoft.com/office/powerpoint/2010/main" val="271632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r>
              <a:rPr lang="en-US" dirty="0"/>
              <a:t>Facilitator Question Guidance-</a:t>
            </a:r>
          </a:p>
          <a:p>
            <a:r>
              <a:rPr lang="en-US" dirty="0"/>
              <a:t>3) Communications</a:t>
            </a:r>
          </a:p>
          <a:p>
            <a:pPr marL="628650" lvl="1" indent="-171450">
              <a:buFont typeface="Arial" panose="020B0604020202020204" pitchFamily="34" charset="0"/>
              <a:buChar char="•"/>
            </a:pPr>
            <a:r>
              <a:rPr lang="en-US" dirty="0"/>
              <a:t>Consider local emergency management, fire/EMS, healthcare coalition. Tip- most coalitions have a Regional Healthcare Coordination Center (RHCC) which can serve as a one stop shop. If you can contact the RHCC, they may be able to make further notifications for you. In addition, you can leverage additional resources by participating in the coalition. Do you have a list of all the agencies/individuals you would need to call? </a:t>
            </a:r>
          </a:p>
          <a:p>
            <a:pPr marL="0" lvl="0" indent="0">
              <a:buFont typeface="Arial" panose="020B0604020202020204" pitchFamily="34" charset="0"/>
              <a:buNone/>
            </a:pPr>
            <a:r>
              <a:rPr lang="en-US" dirty="0"/>
              <a:t>4) Security for the facility</a:t>
            </a:r>
          </a:p>
          <a:p>
            <a:pPr marL="628650" lvl="1" indent="-171450">
              <a:buFont typeface="Arial" panose="020B0604020202020204" pitchFamily="34" charset="0"/>
              <a:buChar char="•"/>
            </a:pPr>
            <a:r>
              <a:rPr lang="en-US" dirty="0"/>
              <a:t>Do you need to lock patient’s rooms? What areas of the facility need to be secured (pharmacy, health records, equipment)? Do you have on site security personnel? Whether you do or don’t, do you have a plan for security personnel supplementation (municipal police/sheriffs office, backup contract with additional security firm)?</a:t>
            </a:r>
          </a:p>
          <a:p>
            <a:endParaRPr lang="en-US" dirty="0"/>
          </a:p>
        </p:txBody>
      </p:sp>
    </p:spTree>
    <p:extLst>
      <p:ext uri="{BB962C8B-B14F-4D97-AF65-F5344CB8AC3E}">
        <p14:creationId xmlns:p14="http://schemas.microsoft.com/office/powerpoint/2010/main" val="3065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9375"/>
            <a:ext cx="9048750" cy="50895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Time for a break! This timer is editable. You can choose to do any time period you want but the default is ten minutes. </a:t>
            </a:r>
          </a:p>
        </p:txBody>
      </p:sp>
    </p:spTree>
    <p:extLst>
      <p:ext uri="{BB962C8B-B14F-4D97-AF65-F5344CB8AC3E}">
        <p14:creationId xmlns:p14="http://schemas.microsoft.com/office/powerpoint/2010/main" val="1973879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no-animation">
    <p:spTree>
      <p:nvGrpSpPr>
        <p:cNvPr id="1" name=""/>
        <p:cNvGrpSpPr/>
        <p:nvPr/>
      </p:nvGrpSpPr>
      <p:grpSpPr>
        <a:xfrm>
          <a:off x="0" y="0"/>
          <a:ext cx="0" cy="0"/>
          <a:chOff x="0" y="0"/>
          <a:chExt cx="0" cy="0"/>
        </a:xfrm>
      </p:grpSpPr>
      <p:sp>
        <p:nvSpPr>
          <p:cNvPr id="20" name="Rectangle 19"/>
          <p:cNvSpPr/>
          <p:nvPr userDrawn="1"/>
        </p:nvSpPr>
        <p:spPr>
          <a:xfrm>
            <a:off x="0" y="0"/>
            <a:ext cx="9144000" cy="5200650"/>
          </a:xfrm>
          <a:prstGeom prst="rect">
            <a:avLst/>
          </a:prstGeom>
          <a:pattFill prst="pct5">
            <a:fgClr>
              <a:schemeClr val="bg2">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C183D7F6-B498-43B3-948B-1728B52AA6E4}">
                <adec:decorative xmlns:adec="http://schemas.microsoft.com/office/drawing/2017/decorative" val="1"/>
              </a:ext>
            </a:extLst>
          </p:cNvPr>
          <p:cNvSpPr/>
          <p:nvPr userDrawn="1"/>
        </p:nvSpPr>
        <p:spPr>
          <a:xfrm>
            <a:off x="0" y="0"/>
            <a:ext cx="9144000" cy="520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7696200" y="4400550"/>
            <a:ext cx="1219200" cy="5715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25" name="Rectangle 24"/>
          <p:cNvSpPr/>
          <p:nvPr userDrawn="1"/>
        </p:nvSpPr>
        <p:spPr>
          <a:xfrm>
            <a:off x="0" y="3895344"/>
            <a:ext cx="3037378" cy="68580"/>
          </a:xfrm>
          <a:prstGeom prst="rect">
            <a:avLst/>
          </a:prstGeom>
          <a:solidFill>
            <a:srgbClr val="98C1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p:cNvSpPr/>
          <p:nvPr userDrawn="1"/>
        </p:nvSpPr>
        <p:spPr>
          <a:xfrm>
            <a:off x="3037378" y="3895344"/>
            <a:ext cx="3131499" cy="68580"/>
          </a:xfrm>
          <a:prstGeom prst="rect">
            <a:avLst/>
          </a:prstGeom>
          <a:solidFill>
            <a:srgbClr val="6542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userDrawn="1"/>
        </p:nvSpPr>
        <p:spPr>
          <a:xfrm>
            <a:off x="6153720" y="3895344"/>
            <a:ext cx="2992668" cy="68580"/>
          </a:xfrm>
          <a:prstGeom prst="rect">
            <a:avLst/>
          </a:prstGeom>
          <a:solidFill>
            <a:srgbClr val="DB90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5">
            <a:extLst>
              <a:ext uri="{C183D7F6-B498-43B3-948B-1728B52AA6E4}">
                <adec:decorative xmlns:adec="http://schemas.microsoft.com/office/drawing/2017/decorative" val="1"/>
              </a:ext>
            </a:extLst>
          </p:cNvPr>
          <p:cNvPicPr>
            <a:picLocks noChangeAspect="1"/>
          </p:cNvPicPr>
          <p:nvPr userDrawn="1"/>
        </p:nvPicPr>
        <p:blipFill rotWithShape="1">
          <a:blip r:embed="rId2" cstate="print"/>
          <a:srcRect t="8095" b="5077"/>
          <a:stretch/>
        </p:blipFill>
        <p:spPr bwMode="auto">
          <a:xfrm>
            <a:off x="-2388" y="3954782"/>
            <a:ext cx="9144000" cy="1245869"/>
          </a:xfrm>
          <a:prstGeom prst="rect">
            <a:avLst/>
          </a:prstGeom>
          <a:noFill/>
          <a:ln w="9525">
            <a:noFill/>
            <a:miter lim="800000"/>
            <a:headEnd/>
            <a:tailEnd/>
          </a:ln>
        </p:spPr>
      </p:pic>
      <p:sp>
        <p:nvSpPr>
          <p:cNvPr id="3" name="Content Placeholder 2"/>
          <p:cNvSpPr>
            <a:spLocks noGrp="1"/>
          </p:cNvSpPr>
          <p:nvPr userDrawn="1">
            <p:ph sz="quarter" idx="10" hasCustomPrompt="1"/>
          </p:nvPr>
        </p:nvSpPr>
        <p:spPr>
          <a:xfrm>
            <a:off x="0" y="4079595"/>
            <a:ext cx="9144000" cy="457200"/>
          </a:xfrm>
        </p:spPr>
        <p:txBody>
          <a:bodyPr/>
          <a:lstStyle>
            <a:lvl1pPr marL="0" indent="0" algn="ctr">
              <a:buNone/>
              <a:defRPr sz="2800" baseline="0">
                <a:solidFill>
                  <a:schemeClr val="bg1"/>
                </a:solidFill>
              </a:defRPr>
            </a:lvl1pPr>
          </a:lstStyle>
          <a:p>
            <a:pPr lvl="0"/>
            <a:r>
              <a:rPr lang="en-US" dirty="0"/>
              <a:t>Place Your Title Here</a:t>
            </a:r>
          </a:p>
        </p:txBody>
      </p:sp>
      <p:sp>
        <p:nvSpPr>
          <p:cNvPr id="5" name="Content Placeholder 4"/>
          <p:cNvSpPr>
            <a:spLocks noGrp="1"/>
          </p:cNvSpPr>
          <p:nvPr userDrawn="1">
            <p:ph sz="quarter" idx="11" hasCustomPrompt="1"/>
          </p:nvPr>
        </p:nvSpPr>
        <p:spPr>
          <a:xfrm>
            <a:off x="0" y="4629150"/>
            <a:ext cx="9144000" cy="285750"/>
          </a:xfrm>
        </p:spPr>
        <p:txBody>
          <a:bodyPr/>
          <a:lstStyle>
            <a:lvl1pPr marL="0" indent="0" algn="ctr">
              <a:buNone/>
              <a:defRPr sz="1200" i="1" baseline="0">
                <a:solidFill>
                  <a:schemeClr val="bg1"/>
                </a:solidFill>
              </a:defRPr>
            </a:lvl1pPr>
            <a:lvl2pPr>
              <a:defRPr sz="788"/>
            </a:lvl2pPr>
            <a:lvl3pPr>
              <a:defRPr sz="788"/>
            </a:lvl3pPr>
            <a:lvl4pPr>
              <a:defRPr sz="788"/>
            </a:lvl4pPr>
            <a:lvl5pPr>
              <a:defRPr sz="788"/>
            </a:lvl5pPr>
          </a:lstStyle>
          <a:p>
            <a:pPr lvl="0"/>
            <a:r>
              <a:rPr lang="en-US" dirty="0"/>
              <a:t>Month, Day, Year</a:t>
            </a:r>
          </a:p>
        </p:txBody>
      </p:sp>
      <p:pic>
        <p:nvPicPr>
          <p:cNvPr id="2" name="Picture 1" descr="Health Quality Innovator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3369" y="25165"/>
            <a:ext cx="3837262" cy="3837262"/>
          </a:xfrm>
          <a:prstGeom prst="rect">
            <a:avLst/>
          </a:prstGeom>
        </p:spPr>
      </p:pic>
    </p:spTree>
    <p:extLst>
      <p:ext uri="{BB962C8B-B14F-4D97-AF65-F5344CB8AC3E}">
        <p14:creationId xmlns:p14="http://schemas.microsoft.com/office/powerpoint/2010/main" val="209686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_no-anima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85800" y="1143000"/>
            <a:ext cx="3735388" cy="479822"/>
          </a:xfrm>
        </p:spPr>
        <p:txBody>
          <a:bodyPr anchor="b"/>
          <a:lstStyle>
            <a:lvl1pPr marL="0" indent="0">
              <a:buNone/>
              <a:defRPr sz="1350" b="1">
                <a:solidFill>
                  <a:srgbClr val="006CB6"/>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NOOO</a:t>
            </a:r>
          </a:p>
          <a:p>
            <a:pPr lvl="0"/>
            <a:endParaRPr lang="en-US" dirty="0"/>
          </a:p>
        </p:txBody>
      </p:sp>
      <p:sp>
        <p:nvSpPr>
          <p:cNvPr id="4" name="Content Placeholder 3"/>
          <p:cNvSpPr>
            <a:spLocks noGrp="1"/>
          </p:cNvSpPr>
          <p:nvPr>
            <p:ph sz="half" idx="2"/>
          </p:nvPr>
        </p:nvSpPr>
        <p:spPr>
          <a:xfrm>
            <a:off x="685800" y="1737121"/>
            <a:ext cx="3735388" cy="2563416"/>
          </a:xfrm>
        </p:spPr>
        <p:txBody>
          <a:bodyPr/>
          <a:lstStyle>
            <a:lvl1pPr marL="289322" indent="-289322">
              <a:buFont typeface="+mj-lt"/>
              <a:buAutoNum type="arabicPeriod"/>
              <a:defRPr sz="1125"/>
            </a:lvl1pPr>
            <a:lvl2pPr marL="771525">
              <a:defRPr sz="1013"/>
            </a:lvl2pPr>
            <a:lvl3pPr marL="1157288">
              <a:buFont typeface="Arial" panose="020B0604020202020204" pitchFamily="34" charset="0"/>
              <a:buChar cha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4799105" y="1143000"/>
            <a:ext cx="3811497" cy="479822"/>
          </a:xfrm>
        </p:spPr>
        <p:txBody>
          <a:bodyPr anchor="b"/>
          <a:lstStyle>
            <a:lvl1pPr marL="0" indent="0">
              <a:buNone/>
              <a:defRPr sz="1350" b="1">
                <a:solidFill>
                  <a:srgbClr val="0479C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NOOO</a:t>
            </a:r>
          </a:p>
          <a:p>
            <a:pPr lvl="0"/>
            <a:endParaRPr lang="en-US" dirty="0"/>
          </a:p>
        </p:txBody>
      </p:sp>
      <p:sp>
        <p:nvSpPr>
          <p:cNvPr id="9" name="Slide Number Placeholder 5"/>
          <p:cNvSpPr>
            <a:spLocks noGrp="1"/>
          </p:cNvSpPr>
          <p:nvPr>
            <p:ph type="sldNum" sz="quarter" idx="10"/>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10" name="Content Placeholder 3"/>
          <p:cNvSpPr>
            <a:spLocks noGrp="1"/>
          </p:cNvSpPr>
          <p:nvPr>
            <p:ph sz="half" idx="11"/>
          </p:nvPr>
        </p:nvSpPr>
        <p:spPr>
          <a:xfrm>
            <a:off x="4800600" y="1737121"/>
            <a:ext cx="3810000" cy="2563416"/>
          </a:xfrm>
        </p:spPr>
        <p:txBody>
          <a:bodyPr/>
          <a:lstStyle>
            <a:lvl1pPr marL="289322" indent="-289322">
              <a:buFont typeface="+mj-lt"/>
              <a:buAutoNum type="arabicPeriod"/>
              <a:defRPr sz="1125"/>
            </a:lvl1pPr>
            <a:lvl2pPr marL="771525">
              <a:defRPr sz="1013"/>
            </a:lvl2pPr>
            <a:lvl3pPr marL="1157288">
              <a:buFont typeface="Arial" panose="020B0604020202020204" pitchFamily="34" charset="0"/>
              <a:buChar cha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p:txBody>
      </p:sp>
      <p:sp>
        <p:nvSpPr>
          <p:cNvPr id="11" name="Rectangle 2">
            <a:extLst>
              <a:ext uri="{FF2B5EF4-FFF2-40B4-BE49-F238E27FC236}">
                <a16:creationId xmlns:a16="http://schemas.microsoft.com/office/drawing/2014/main" id="{13423E0F-07EB-2A47-AB4F-B62473CFB764}"/>
              </a:ext>
            </a:extLst>
          </p:cNvPr>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a:lvl1pPr>
          </a:lstStyle>
          <a:p>
            <a:pPr lvl="0"/>
            <a:r>
              <a:rPr lang="en-US" dirty="0"/>
              <a:t>DON’T USE</a:t>
            </a:r>
          </a:p>
        </p:txBody>
      </p:sp>
    </p:spTree>
    <p:extLst>
      <p:ext uri="{BB962C8B-B14F-4D97-AF65-F5344CB8AC3E}">
        <p14:creationId xmlns:p14="http://schemas.microsoft.com/office/powerpoint/2010/main" val="1350227220"/>
      </p:ext>
    </p:extLst>
  </p:cSld>
  <p:clrMapOvr>
    <a:masterClrMapping/>
  </p:clrMapOvr>
  <p:extLst>
    <p:ext uri="{DCECCB84-F9BA-43D5-87BE-67443E8EF086}">
      <p15:sldGuideLst xmlns:p15="http://schemas.microsoft.com/office/powerpoint/2012/main">
        <p15:guide id="1" orient="horz" pos="936"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NT US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1257301"/>
            <a:ext cx="8382000" cy="326231"/>
          </a:xfrm>
        </p:spPr>
        <p:txBody>
          <a:bodyPr/>
          <a:lstStyle>
            <a:lvl1pPr marL="0" indent="0">
              <a:spcAft>
                <a:spcPts val="675"/>
              </a:spcAft>
              <a:buNone/>
              <a:defRPr sz="1350" b="1">
                <a:solidFill>
                  <a:srgbClr val="0479C1"/>
                </a:solidFill>
              </a:defRPr>
            </a:lvl1pPr>
            <a:lvl2pPr marL="546497" indent="-289322">
              <a:buFont typeface="+mj-lt"/>
              <a:buAutoNum type="arabicPeriod"/>
              <a:defRPr sz="1350"/>
            </a:lvl2pPr>
            <a:lvl3pPr>
              <a:defRPr sz="1125"/>
            </a:lvl3pPr>
            <a:lvl4pPr>
              <a:buFont typeface="Arial" panose="020B0604020202020204" pitchFamily="34" charset="0"/>
              <a:buChar char="•"/>
              <a:defRPr sz="1013"/>
            </a:lvl4pPr>
            <a:lvl5pPr>
              <a:defRPr/>
            </a:lvl5pPr>
          </a:lstStyle>
          <a:p>
            <a:pPr lvl="0"/>
            <a:r>
              <a:rPr lang="en-US" dirty="0"/>
              <a:t>DO NOT USE</a:t>
            </a:r>
          </a:p>
          <a:p>
            <a:pPr lvl="0"/>
            <a:endParaRPr lang="en-US" dirty="0"/>
          </a:p>
        </p:txBody>
      </p:sp>
      <p:sp>
        <p:nvSpPr>
          <p:cNvPr id="5" name="Rectangle 2"/>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a:lvl1pPr>
          </a:lstStyle>
          <a:p>
            <a:pPr lvl="0"/>
            <a:r>
              <a:rPr lang="en-US" dirty="0"/>
              <a:t>Don’t use</a:t>
            </a:r>
          </a:p>
        </p:txBody>
      </p:sp>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8" name="Text Placeholder 7"/>
          <p:cNvSpPr>
            <a:spLocks noGrp="1"/>
          </p:cNvSpPr>
          <p:nvPr>
            <p:ph type="body" sz="quarter" idx="10" hasCustomPrompt="1"/>
          </p:nvPr>
        </p:nvSpPr>
        <p:spPr>
          <a:xfrm>
            <a:off x="381000" y="1714500"/>
            <a:ext cx="8382000" cy="2286000"/>
          </a:xfrm>
        </p:spPr>
        <p:txBody>
          <a:bodyPr/>
          <a:lstStyle>
            <a:lvl1pPr marL="0" indent="0">
              <a:buFont typeface="+mj-lt"/>
              <a:buNone/>
              <a:defRPr sz="1350" baseline="0">
                <a:solidFill>
                  <a:schemeClr val="tx2"/>
                </a:solidFill>
              </a:defRPr>
            </a:lvl1pPr>
            <a:lvl2pPr>
              <a:defRPr sz="1238"/>
            </a:lvl2pPr>
            <a:lvl3pPr>
              <a:buFont typeface="Arial" panose="020B0604020202020204" pitchFamily="34" charset="0"/>
              <a:buChar char="•"/>
              <a:defRPr sz="1125"/>
            </a:lvl3pPr>
            <a:lvl4pPr>
              <a:defRPr sz="1013"/>
            </a:lvl4pPr>
          </a:lstStyle>
          <a:p>
            <a:pPr lvl="0"/>
            <a:r>
              <a:rPr lang="en-US" dirty="0"/>
              <a:t>DON’T USE</a:t>
            </a:r>
          </a:p>
        </p:txBody>
      </p:sp>
    </p:spTree>
    <p:extLst>
      <p:ext uri="{BB962C8B-B14F-4D97-AF65-F5344CB8AC3E}">
        <p14:creationId xmlns:p14="http://schemas.microsoft.com/office/powerpoint/2010/main" val="247556744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1257301"/>
            <a:ext cx="8382000" cy="400049"/>
          </a:xfrm>
        </p:spPr>
        <p:txBody>
          <a:bodyPr/>
          <a:lstStyle>
            <a:lvl1pPr marL="0" indent="0">
              <a:spcAft>
                <a:spcPts val="675"/>
              </a:spcAft>
              <a:buNone/>
              <a:defRPr sz="2400" b="1">
                <a:solidFill>
                  <a:srgbClr val="0479C1"/>
                </a:solidFill>
              </a:defRPr>
            </a:lvl1pPr>
            <a:lvl2pPr marL="546497" indent="-289322">
              <a:buFont typeface="+mj-lt"/>
              <a:buAutoNum type="arabicPeriod"/>
              <a:defRPr sz="1350"/>
            </a:lvl2pPr>
            <a:lvl3pPr>
              <a:defRPr sz="1125"/>
            </a:lvl3pPr>
            <a:lvl4pPr>
              <a:buFont typeface="Arial" panose="020B0604020202020204" pitchFamily="34" charset="0"/>
              <a:buChar char="•"/>
              <a:defRPr sz="1013"/>
            </a:lvl4pPr>
            <a:lvl5pPr>
              <a:defRPr/>
            </a:lvl5pPr>
          </a:lstStyle>
          <a:p>
            <a:pPr lvl="0"/>
            <a:r>
              <a:rPr lang="en-US" dirty="0"/>
              <a:t>DON’T USE</a:t>
            </a:r>
          </a:p>
          <a:p>
            <a:pPr lvl="0"/>
            <a:endParaRPr lang="en-US" dirty="0"/>
          </a:p>
        </p:txBody>
      </p:sp>
      <p:sp>
        <p:nvSpPr>
          <p:cNvPr id="5" name="Rectangle 2"/>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a:lvl1pPr>
          </a:lstStyle>
          <a:p>
            <a:pPr lvl="0"/>
            <a:r>
              <a:rPr lang="en-US" dirty="0"/>
              <a:t>DO NOT USE</a:t>
            </a:r>
          </a:p>
        </p:txBody>
      </p:sp>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8" name="Text Placeholder 7"/>
          <p:cNvSpPr>
            <a:spLocks noGrp="1"/>
          </p:cNvSpPr>
          <p:nvPr>
            <p:ph type="body" sz="quarter" idx="10" hasCustomPrompt="1"/>
          </p:nvPr>
        </p:nvSpPr>
        <p:spPr>
          <a:xfrm>
            <a:off x="381000" y="1714500"/>
            <a:ext cx="8077200" cy="2286000"/>
          </a:xfrm>
        </p:spPr>
        <p:txBody>
          <a:bodyPr/>
          <a:lstStyle>
            <a:lvl1pPr marL="289322" indent="-289322">
              <a:buFont typeface="+mj-lt"/>
              <a:buAutoNum type="arabicPeriod"/>
              <a:defRPr sz="1600" baseline="0"/>
            </a:lvl1pPr>
            <a:lvl2pPr>
              <a:defRPr sz="1600"/>
            </a:lvl2pPr>
            <a:lvl3pPr>
              <a:buFont typeface="Arial" panose="020B0604020202020204" pitchFamily="34" charset="0"/>
              <a:buChar char="•"/>
              <a:defRPr sz="1600"/>
            </a:lvl3pPr>
            <a:lvl4pPr>
              <a:defRPr sz="1013"/>
            </a:lvl4pPr>
          </a:lstStyle>
          <a:p>
            <a:pPr lvl="0"/>
            <a:r>
              <a:rPr lang="en-US" dirty="0"/>
              <a:t>DO NOT USE</a:t>
            </a:r>
          </a:p>
        </p:txBody>
      </p:sp>
    </p:spTree>
    <p:extLst>
      <p:ext uri="{BB962C8B-B14F-4D97-AF65-F5344CB8AC3E}">
        <p14:creationId xmlns:p14="http://schemas.microsoft.com/office/powerpoint/2010/main" val="2989799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NT USE THI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1257301"/>
            <a:ext cx="8382000" cy="326231"/>
          </a:xfrm>
        </p:spPr>
        <p:txBody>
          <a:bodyPr/>
          <a:lstStyle>
            <a:lvl1pPr marL="0" indent="0">
              <a:spcAft>
                <a:spcPts val="675"/>
              </a:spcAft>
              <a:buNone/>
              <a:defRPr sz="1350" b="1">
                <a:solidFill>
                  <a:srgbClr val="0479C1"/>
                </a:solidFill>
              </a:defRPr>
            </a:lvl1pPr>
            <a:lvl2pPr marL="546497" indent="-289322">
              <a:buFont typeface="+mj-lt"/>
              <a:buAutoNum type="arabicPeriod"/>
              <a:defRPr sz="1350"/>
            </a:lvl2pPr>
            <a:lvl3pPr>
              <a:defRPr sz="1125"/>
            </a:lvl3pPr>
            <a:lvl4pPr>
              <a:buFont typeface="Arial" panose="020B0604020202020204" pitchFamily="34" charset="0"/>
              <a:buChar char="•"/>
              <a:defRPr sz="1013"/>
            </a:lvl4pPr>
            <a:lvl5pPr>
              <a:defRPr/>
            </a:lvl5pPr>
          </a:lstStyle>
          <a:p>
            <a:pPr lvl="0"/>
            <a:r>
              <a:rPr lang="en-US" dirty="0"/>
              <a:t>DON’T USE THIS</a:t>
            </a:r>
          </a:p>
        </p:txBody>
      </p:sp>
      <p:sp>
        <p:nvSpPr>
          <p:cNvPr id="5" name="Rectangle 2"/>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a:lvl1pPr>
          </a:lstStyle>
          <a:p>
            <a:pPr lvl="0"/>
            <a:r>
              <a:rPr lang="en-US" dirty="0"/>
              <a:t>DO NOT USE</a:t>
            </a:r>
          </a:p>
        </p:txBody>
      </p:sp>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Tree>
    <p:extLst>
      <p:ext uri="{BB962C8B-B14F-4D97-AF65-F5344CB8AC3E}">
        <p14:creationId xmlns:p14="http://schemas.microsoft.com/office/powerpoint/2010/main" val="290407814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NT USE THIS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1257301"/>
            <a:ext cx="8382000" cy="326231"/>
          </a:xfrm>
        </p:spPr>
        <p:txBody>
          <a:bodyPr/>
          <a:lstStyle>
            <a:lvl1pPr marL="0" indent="0">
              <a:spcAft>
                <a:spcPts val="675"/>
              </a:spcAft>
              <a:buNone/>
              <a:defRPr sz="1350" b="1">
                <a:solidFill>
                  <a:srgbClr val="0479C1"/>
                </a:solidFill>
              </a:defRPr>
            </a:lvl1pPr>
            <a:lvl2pPr marL="546497" indent="-289322">
              <a:buFont typeface="+mj-lt"/>
              <a:buAutoNum type="arabicPeriod"/>
              <a:defRPr sz="1350"/>
            </a:lvl2pPr>
            <a:lvl3pPr>
              <a:defRPr sz="1125"/>
            </a:lvl3pPr>
            <a:lvl4pPr>
              <a:buFont typeface="Arial" panose="020B0604020202020204" pitchFamily="34" charset="0"/>
              <a:buChar char="•"/>
              <a:defRPr sz="1013"/>
            </a:lvl4pPr>
            <a:lvl5pPr>
              <a:defRPr/>
            </a:lvl5pPr>
          </a:lstStyle>
          <a:p>
            <a:pPr lvl="0"/>
            <a:r>
              <a:rPr lang="en-US" dirty="0"/>
              <a:t>DON’T USE THIS</a:t>
            </a:r>
          </a:p>
          <a:p>
            <a:pPr lvl="0"/>
            <a:endParaRPr lang="en-US" dirty="0"/>
          </a:p>
        </p:txBody>
      </p:sp>
      <p:sp>
        <p:nvSpPr>
          <p:cNvPr id="5" name="Rectangle 2"/>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a:lvl1pPr>
          </a:lstStyle>
          <a:p>
            <a:pPr lvl="0"/>
            <a:r>
              <a:rPr lang="en-US" dirty="0"/>
              <a:t>DO NOT USE</a:t>
            </a:r>
          </a:p>
        </p:txBody>
      </p:sp>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Tree>
    <p:extLst>
      <p:ext uri="{BB962C8B-B14F-4D97-AF65-F5344CB8AC3E}">
        <p14:creationId xmlns:p14="http://schemas.microsoft.com/office/powerpoint/2010/main" val="24832118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a:lvl1pPr>
          </a:lstStyle>
          <a:p>
            <a:pPr lvl="0"/>
            <a:r>
              <a:rPr lang="en-US" dirty="0"/>
              <a:t>Click to edit title</a:t>
            </a:r>
          </a:p>
        </p:txBody>
      </p:sp>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8" name="Text Placeholder 7"/>
          <p:cNvSpPr>
            <a:spLocks noGrp="1"/>
          </p:cNvSpPr>
          <p:nvPr>
            <p:ph type="body" sz="quarter" idx="10" hasCustomPrompt="1"/>
          </p:nvPr>
        </p:nvSpPr>
        <p:spPr>
          <a:xfrm>
            <a:off x="381000" y="1262150"/>
            <a:ext cx="8382000" cy="502919"/>
          </a:xfrm>
        </p:spPr>
        <p:txBody>
          <a:bodyPr/>
          <a:lstStyle>
            <a:lvl1pPr marL="0" indent="0">
              <a:buFont typeface="+mj-lt"/>
              <a:buNone/>
              <a:defRPr sz="2400" b="1" baseline="0">
                <a:solidFill>
                  <a:srgbClr val="006DB7"/>
                </a:solidFill>
              </a:defRPr>
            </a:lvl1pPr>
            <a:lvl2pPr>
              <a:defRPr sz="1238"/>
            </a:lvl2pPr>
            <a:lvl3pPr>
              <a:buFont typeface="Arial" panose="020B0604020202020204" pitchFamily="34" charset="0"/>
              <a:buChar char="•"/>
              <a:defRPr sz="1125"/>
            </a:lvl3pPr>
            <a:lvl4pPr>
              <a:defRPr sz="1013"/>
            </a:lvl4pPr>
          </a:lstStyle>
          <a:p>
            <a:pPr lvl="0"/>
            <a:r>
              <a:rPr lang="en-US" dirty="0" err="1"/>
              <a:t>Subheader</a:t>
            </a:r>
            <a:endParaRPr lang="en-US" dirty="0"/>
          </a:p>
        </p:txBody>
      </p:sp>
      <p:sp>
        <p:nvSpPr>
          <p:cNvPr id="6" name="Content Placeholder 2">
            <a:extLst>
              <a:ext uri="{FF2B5EF4-FFF2-40B4-BE49-F238E27FC236}">
                <a16:creationId xmlns:a16="http://schemas.microsoft.com/office/drawing/2014/main" id="{9AE3BB45-B9F3-49DE-B3B1-49930EB7BA2B}"/>
              </a:ext>
            </a:extLst>
          </p:cNvPr>
          <p:cNvSpPr>
            <a:spLocks noGrp="1"/>
          </p:cNvSpPr>
          <p:nvPr>
            <p:ph idx="11" hasCustomPrompt="1"/>
          </p:nvPr>
        </p:nvSpPr>
        <p:spPr>
          <a:xfrm>
            <a:off x="381000" y="1941368"/>
            <a:ext cx="8382000" cy="2078182"/>
          </a:xfrm>
        </p:spPr>
        <p:txBody>
          <a:bodyPr/>
          <a:lstStyle>
            <a:lvl1pPr marL="0" indent="0">
              <a:spcAft>
                <a:spcPts val="675"/>
              </a:spcAft>
              <a:buNone/>
              <a:defRPr sz="1600" b="0">
                <a:solidFill>
                  <a:srgbClr val="006DB7"/>
                </a:solidFill>
              </a:defRPr>
            </a:lvl1pPr>
            <a:lvl2pPr marL="546497" indent="-289322">
              <a:buFont typeface="+mj-lt"/>
              <a:buAutoNum type="arabicPeriod"/>
              <a:defRPr sz="1350"/>
            </a:lvl2pPr>
            <a:lvl3pPr>
              <a:defRPr sz="1125"/>
            </a:lvl3pPr>
            <a:lvl4pPr>
              <a:buFont typeface="Arial" panose="020B0604020202020204" pitchFamily="34" charset="0"/>
              <a:buChar char="•"/>
              <a:defRPr sz="1013"/>
            </a:lvl4pPr>
            <a:lvl5pPr>
              <a:defRPr/>
            </a:lvl5pPr>
          </a:lstStyle>
          <a:p>
            <a:pPr lvl="0"/>
            <a:r>
              <a:rPr lang="en-US" dirty="0"/>
              <a:t>Body Copy</a:t>
            </a:r>
          </a:p>
          <a:p>
            <a:pPr lvl="0"/>
            <a:endParaRPr lang="en-US" dirty="0"/>
          </a:p>
        </p:txBody>
      </p:sp>
    </p:spTree>
    <p:extLst>
      <p:ext uri="{BB962C8B-B14F-4D97-AF65-F5344CB8AC3E}">
        <p14:creationId xmlns:p14="http://schemas.microsoft.com/office/powerpoint/2010/main" val="287868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aragraph">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a:lvl1pPr>
          </a:lstStyle>
          <a:p>
            <a:pPr lvl="0"/>
            <a:r>
              <a:rPr lang="en-US" dirty="0"/>
              <a:t>Click to edit title</a:t>
            </a:r>
          </a:p>
        </p:txBody>
      </p:sp>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8" name="Text Placeholder 7"/>
          <p:cNvSpPr>
            <a:spLocks noGrp="1"/>
          </p:cNvSpPr>
          <p:nvPr>
            <p:ph type="body" sz="quarter" idx="10" hasCustomPrompt="1"/>
          </p:nvPr>
        </p:nvSpPr>
        <p:spPr>
          <a:xfrm>
            <a:off x="381000" y="1262150"/>
            <a:ext cx="8382000" cy="502919"/>
          </a:xfrm>
        </p:spPr>
        <p:txBody>
          <a:bodyPr/>
          <a:lstStyle>
            <a:lvl1pPr marL="0" indent="0">
              <a:buFont typeface="+mj-lt"/>
              <a:buNone/>
              <a:defRPr sz="2400" b="1" baseline="0">
                <a:solidFill>
                  <a:srgbClr val="006DB7"/>
                </a:solidFill>
              </a:defRPr>
            </a:lvl1pPr>
            <a:lvl2pPr>
              <a:defRPr sz="1238"/>
            </a:lvl2pPr>
            <a:lvl3pPr>
              <a:buFont typeface="Arial" panose="020B0604020202020204" pitchFamily="34" charset="0"/>
              <a:buChar char="•"/>
              <a:defRPr sz="1125"/>
            </a:lvl3pPr>
            <a:lvl4pPr>
              <a:defRPr sz="1013"/>
            </a:lvl4pPr>
          </a:lstStyle>
          <a:p>
            <a:pPr lvl="0"/>
            <a:r>
              <a:rPr lang="en-US" dirty="0" err="1"/>
              <a:t>Subheader</a:t>
            </a:r>
            <a:endParaRPr lang="en-US" dirty="0"/>
          </a:p>
        </p:txBody>
      </p:sp>
      <p:sp>
        <p:nvSpPr>
          <p:cNvPr id="6" name="Content Placeholder 2">
            <a:extLst>
              <a:ext uri="{FF2B5EF4-FFF2-40B4-BE49-F238E27FC236}">
                <a16:creationId xmlns:a16="http://schemas.microsoft.com/office/drawing/2014/main" id="{9AE3BB45-B9F3-49DE-B3B1-49930EB7BA2B}"/>
              </a:ext>
            </a:extLst>
          </p:cNvPr>
          <p:cNvSpPr>
            <a:spLocks noGrp="1"/>
          </p:cNvSpPr>
          <p:nvPr>
            <p:ph idx="11" hasCustomPrompt="1"/>
          </p:nvPr>
        </p:nvSpPr>
        <p:spPr>
          <a:xfrm>
            <a:off x="381000" y="1941368"/>
            <a:ext cx="8382000" cy="2078182"/>
          </a:xfrm>
        </p:spPr>
        <p:txBody>
          <a:bodyPr/>
          <a:lstStyle>
            <a:lvl1pPr marL="342900" indent="-342900">
              <a:spcAft>
                <a:spcPts val="675"/>
              </a:spcAft>
              <a:buFont typeface="+mj-lt"/>
              <a:buAutoNum type="arabicPeriod"/>
              <a:defRPr sz="1600" b="0">
                <a:solidFill>
                  <a:srgbClr val="006DB7"/>
                </a:solidFill>
              </a:defRPr>
            </a:lvl1pPr>
            <a:lvl2pPr marL="546497" indent="-289322">
              <a:buFont typeface="+mj-lt"/>
              <a:buAutoNum type="alphaLcPeriod"/>
              <a:defRPr sz="1350">
                <a:solidFill>
                  <a:srgbClr val="006DB7"/>
                </a:solidFill>
              </a:defRPr>
            </a:lvl2pPr>
            <a:lvl3pPr>
              <a:buFont typeface="Arial" panose="020B0604020202020204" pitchFamily="34" charset="0"/>
              <a:buChar char="•"/>
              <a:defRPr sz="1125">
                <a:solidFill>
                  <a:srgbClr val="006DB7"/>
                </a:solidFill>
              </a:defRPr>
            </a:lvl3pPr>
            <a:lvl4pPr>
              <a:buFont typeface="Arial" panose="020B0604020202020204" pitchFamily="34" charset="0"/>
              <a:buChar char="•"/>
              <a:defRPr sz="1013"/>
            </a:lvl4pPr>
            <a:lvl5pPr>
              <a:defRPr/>
            </a:lvl5pPr>
          </a:lstStyle>
          <a:p>
            <a:pPr lvl="0"/>
            <a:r>
              <a:rPr lang="en-US" dirty="0"/>
              <a:t>First level</a:t>
            </a:r>
          </a:p>
          <a:p>
            <a:pPr lvl="1"/>
            <a:r>
              <a:rPr lang="en-US" dirty="0"/>
              <a:t>Second Level</a:t>
            </a:r>
          </a:p>
          <a:p>
            <a:pPr lvl="2"/>
            <a:r>
              <a:rPr lang="en-US" dirty="0"/>
              <a:t>Third Level</a:t>
            </a:r>
          </a:p>
          <a:p>
            <a:pPr lvl="0"/>
            <a:endParaRPr lang="en-US" dirty="0"/>
          </a:p>
        </p:txBody>
      </p:sp>
    </p:spTree>
    <p:extLst>
      <p:ext uri="{BB962C8B-B14F-4D97-AF65-F5344CB8AC3E}">
        <p14:creationId xmlns:p14="http://schemas.microsoft.com/office/powerpoint/2010/main" val="363725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_no-anim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34678"/>
            <a:ext cx="3200400" cy="491197"/>
          </a:xfrm>
        </p:spPr>
        <p:txBody>
          <a:bodyPr anchor="t"/>
          <a:lstStyle>
            <a:lvl1pPr algn="l">
              <a:defRPr sz="2400" b="1">
                <a:solidFill>
                  <a:srgbClr val="006DB7"/>
                </a:solidFill>
              </a:defRPr>
            </a:lvl1pPr>
          </a:lstStyle>
          <a:p>
            <a:r>
              <a:rPr lang="en-US" dirty="0"/>
              <a:t>Subheader</a:t>
            </a:r>
          </a:p>
        </p:txBody>
      </p:sp>
      <p:sp>
        <p:nvSpPr>
          <p:cNvPr id="3" name="Content Placeholder 2"/>
          <p:cNvSpPr>
            <a:spLocks noGrp="1"/>
          </p:cNvSpPr>
          <p:nvPr>
            <p:ph idx="1"/>
          </p:nvPr>
        </p:nvSpPr>
        <p:spPr>
          <a:xfrm>
            <a:off x="4038600" y="1234680"/>
            <a:ext cx="4648200" cy="3108722"/>
          </a:xfrm>
        </p:spPr>
        <p:txBody>
          <a:bodyPr anchor="t"/>
          <a:lstStyle>
            <a:lvl1pPr marL="289322" indent="-289322">
              <a:buFont typeface="+mj-lt"/>
              <a:buAutoNum type="arabicPeriod"/>
              <a:defRPr sz="1600">
                <a:solidFill>
                  <a:srgbClr val="006DB7"/>
                </a:solidFill>
              </a:defRPr>
            </a:lvl1pPr>
            <a:lvl2pPr>
              <a:defRPr sz="1600">
                <a:solidFill>
                  <a:srgbClr val="006DB7"/>
                </a:solidFill>
              </a:defRPr>
            </a:lvl2pPr>
            <a:lvl3pPr>
              <a:buFont typeface="Arial" panose="020B0604020202020204" pitchFamily="34" charset="0"/>
              <a:buChar char="•"/>
              <a:defRPr sz="1600">
                <a:solidFill>
                  <a:srgbClr val="006DB7"/>
                </a:solidFill>
              </a:defRPr>
            </a:lvl3pPr>
            <a:lvl4pPr>
              <a:defRPr sz="1125"/>
            </a:lvl4pPr>
            <a:lvl5pPr>
              <a:defRPr sz="1125"/>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0" y="1885951"/>
            <a:ext cx="3200400" cy="2457449"/>
          </a:xfrm>
        </p:spPr>
        <p:txBody>
          <a:bodyPr/>
          <a:lstStyle>
            <a:lvl1pPr marL="0" indent="0">
              <a:buNone/>
              <a:defRPr sz="1600">
                <a:solidFill>
                  <a:srgbClr val="006DB7"/>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a:t>Click to edit Master text styles</a:t>
            </a:r>
          </a:p>
        </p:txBody>
      </p:sp>
      <p:sp>
        <p:nvSpPr>
          <p:cNvPr id="7"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12" name="Text Placeholder 11">
            <a:extLst>
              <a:ext uri="{FF2B5EF4-FFF2-40B4-BE49-F238E27FC236}">
                <a16:creationId xmlns:a16="http://schemas.microsoft.com/office/drawing/2014/main" id="{AF9CEF62-202E-244E-8056-6C4C49102DB3}"/>
              </a:ext>
            </a:extLst>
          </p:cNvPr>
          <p:cNvSpPr>
            <a:spLocks noGrp="1"/>
          </p:cNvSpPr>
          <p:nvPr>
            <p:ph type="body" sz="quarter" idx="10" hasCustomPrompt="1"/>
          </p:nvPr>
        </p:nvSpPr>
        <p:spPr>
          <a:xfrm>
            <a:off x="0" y="133350"/>
            <a:ext cx="9144000" cy="571500"/>
          </a:xfrm>
        </p:spPr>
        <p:txBody>
          <a:bodyPr/>
          <a:lstStyle>
            <a:lvl1pPr marL="0" indent="0" algn="ctr">
              <a:buNone/>
              <a:defRPr sz="280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lvl5pPr>
          </a:lstStyle>
          <a:p>
            <a:pPr lvl="0"/>
            <a:r>
              <a:rPr lang="en-US" dirty="0"/>
              <a:t>Click to edit title</a:t>
            </a:r>
          </a:p>
        </p:txBody>
      </p:sp>
    </p:spTree>
    <p:extLst>
      <p:ext uri="{BB962C8B-B14F-4D97-AF65-F5344CB8AC3E}">
        <p14:creationId xmlns:p14="http://schemas.microsoft.com/office/powerpoint/2010/main" val="440065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Row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34678"/>
            <a:ext cx="3809998" cy="491197"/>
          </a:xfrm>
        </p:spPr>
        <p:txBody>
          <a:bodyPr anchor="t"/>
          <a:lstStyle>
            <a:lvl1pPr algn="l">
              <a:defRPr sz="2000" b="1">
                <a:solidFill>
                  <a:srgbClr val="006DB7"/>
                </a:solidFill>
              </a:defRPr>
            </a:lvl1pPr>
          </a:lstStyle>
          <a:p>
            <a:r>
              <a:rPr lang="en-US" dirty="0"/>
              <a:t>Subheader</a:t>
            </a:r>
          </a:p>
        </p:txBody>
      </p:sp>
      <p:sp>
        <p:nvSpPr>
          <p:cNvPr id="4" name="Text Placeholder 3"/>
          <p:cNvSpPr>
            <a:spLocks noGrp="1"/>
          </p:cNvSpPr>
          <p:nvPr>
            <p:ph type="body" sz="half" idx="2"/>
          </p:nvPr>
        </p:nvSpPr>
        <p:spPr>
          <a:xfrm>
            <a:off x="457200" y="1885951"/>
            <a:ext cx="3810000" cy="2457449"/>
          </a:xfrm>
        </p:spPr>
        <p:txBody>
          <a:bodyPr/>
          <a:lstStyle>
            <a:lvl1pPr marL="0" indent="0">
              <a:buNone/>
              <a:defRPr sz="1600">
                <a:solidFill>
                  <a:srgbClr val="006DB7"/>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a:t>Click to edit Master text styles</a:t>
            </a:r>
          </a:p>
        </p:txBody>
      </p:sp>
      <p:sp>
        <p:nvSpPr>
          <p:cNvPr id="7"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8" name="Rectangle 2">
            <a:extLst>
              <a:ext uri="{FF2B5EF4-FFF2-40B4-BE49-F238E27FC236}">
                <a16:creationId xmlns:a16="http://schemas.microsoft.com/office/drawing/2014/main" id="{82711266-9F55-F645-A57F-E22499F05062}"/>
              </a:ext>
            </a:extLst>
          </p:cNvPr>
          <p:cNvSpPr txBox="1">
            <a:spLocks noChangeArrowheads="1"/>
          </p:cNvSpPr>
          <p:nvPr userDrawn="1"/>
        </p:nvSpPr>
        <p:spPr bwMode="auto">
          <a:xfrm>
            <a:off x="0" y="114300"/>
            <a:ext cx="91440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bg1"/>
                </a:solidFill>
                <a:latin typeface="Nirmala UI" panose="020B0502040204020203" pitchFamily="34" charset="0"/>
                <a:ea typeface="+mj-ea"/>
                <a:cs typeface="Nirmala UI" panose="020B0502040204020203" pitchFamily="34" charset="0"/>
              </a:defRPr>
            </a:lvl1pPr>
            <a:lvl2pPr algn="ctr" rtl="0" eaLnBrk="1" fontAlgn="base" hangingPunct="1">
              <a:spcBef>
                <a:spcPct val="0"/>
              </a:spcBef>
              <a:spcAft>
                <a:spcPct val="0"/>
              </a:spcAft>
              <a:defRPr sz="2475">
                <a:solidFill>
                  <a:schemeClr val="bg1"/>
                </a:solidFill>
                <a:latin typeface="Arial" charset="0"/>
              </a:defRPr>
            </a:lvl2pPr>
            <a:lvl3pPr algn="ctr" rtl="0" eaLnBrk="1" fontAlgn="base" hangingPunct="1">
              <a:spcBef>
                <a:spcPct val="0"/>
              </a:spcBef>
              <a:spcAft>
                <a:spcPct val="0"/>
              </a:spcAft>
              <a:defRPr sz="2475">
                <a:solidFill>
                  <a:schemeClr val="bg1"/>
                </a:solidFill>
                <a:latin typeface="Arial" charset="0"/>
              </a:defRPr>
            </a:lvl3pPr>
            <a:lvl4pPr algn="ctr" rtl="0" eaLnBrk="1" fontAlgn="base" hangingPunct="1">
              <a:spcBef>
                <a:spcPct val="0"/>
              </a:spcBef>
              <a:spcAft>
                <a:spcPct val="0"/>
              </a:spcAft>
              <a:defRPr sz="2475">
                <a:solidFill>
                  <a:schemeClr val="bg1"/>
                </a:solidFill>
                <a:latin typeface="Arial" charset="0"/>
              </a:defRPr>
            </a:lvl4pPr>
            <a:lvl5pPr algn="ctr" rtl="0" eaLnBrk="1" fontAlgn="base" hangingPunct="1">
              <a:spcBef>
                <a:spcPct val="0"/>
              </a:spcBef>
              <a:spcAft>
                <a:spcPct val="0"/>
              </a:spcAft>
              <a:defRPr sz="2475">
                <a:solidFill>
                  <a:schemeClr val="bg1"/>
                </a:solidFill>
                <a:latin typeface="Arial" charset="0"/>
              </a:defRPr>
            </a:lvl5pPr>
            <a:lvl6pPr marL="257175" algn="ctr" rtl="0" eaLnBrk="1" fontAlgn="base" hangingPunct="1">
              <a:spcBef>
                <a:spcPct val="0"/>
              </a:spcBef>
              <a:spcAft>
                <a:spcPct val="0"/>
              </a:spcAft>
              <a:defRPr sz="2475">
                <a:solidFill>
                  <a:schemeClr val="bg1"/>
                </a:solidFill>
                <a:latin typeface="Arial" charset="0"/>
              </a:defRPr>
            </a:lvl6pPr>
            <a:lvl7pPr marL="514350" algn="ctr" rtl="0" eaLnBrk="1" fontAlgn="base" hangingPunct="1">
              <a:spcBef>
                <a:spcPct val="0"/>
              </a:spcBef>
              <a:spcAft>
                <a:spcPct val="0"/>
              </a:spcAft>
              <a:defRPr sz="2475">
                <a:solidFill>
                  <a:schemeClr val="bg1"/>
                </a:solidFill>
                <a:latin typeface="Arial" charset="0"/>
              </a:defRPr>
            </a:lvl7pPr>
            <a:lvl8pPr marL="771525" algn="ctr" rtl="0" eaLnBrk="1" fontAlgn="base" hangingPunct="1">
              <a:spcBef>
                <a:spcPct val="0"/>
              </a:spcBef>
              <a:spcAft>
                <a:spcPct val="0"/>
              </a:spcAft>
              <a:defRPr sz="2475">
                <a:solidFill>
                  <a:schemeClr val="bg1"/>
                </a:solidFill>
                <a:latin typeface="Arial" charset="0"/>
              </a:defRPr>
            </a:lvl8pPr>
            <a:lvl9pPr marL="1028700" algn="ctr" rtl="0" eaLnBrk="1" fontAlgn="base" hangingPunct="1">
              <a:spcBef>
                <a:spcPct val="0"/>
              </a:spcBef>
              <a:spcAft>
                <a:spcPct val="0"/>
              </a:spcAft>
              <a:defRPr sz="2475">
                <a:solidFill>
                  <a:schemeClr val="bg1"/>
                </a:solidFill>
                <a:latin typeface="Arial" charset="0"/>
              </a:defRPr>
            </a:lvl9pPr>
          </a:lstStyle>
          <a:p>
            <a:r>
              <a:rPr lang="en-US" kern="0" dirty="0"/>
              <a:t>Click to edit title</a:t>
            </a:r>
          </a:p>
        </p:txBody>
      </p:sp>
      <p:sp>
        <p:nvSpPr>
          <p:cNvPr id="10" name="Text Placeholder 3">
            <a:extLst>
              <a:ext uri="{FF2B5EF4-FFF2-40B4-BE49-F238E27FC236}">
                <a16:creationId xmlns:a16="http://schemas.microsoft.com/office/drawing/2014/main" id="{40DA9765-60D7-6D4A-856F-4502EDB70987}"/>
              </a:ext>
            </a:extLst>
          </p:cNvPr>
          <p:cNvSpPr>
            <a:spLocks noGrp="1"/>
          </p:cNvSpPr>
          <p:nvPr>
            <p:ph type="body" sz="half" idx="10"/>
          </p:nvPr>
        </p:nvSpPr>
        <p:spPr>
          <a:xfrm>
            <a:off x="4876802" y="1885951"/>
            <a:ext cx="3810000" cy="2457449"/>
          </a:xfrm>
        </p:spPr>
        <p:txBody>
          <a:bodyPr/>
          <a:lstStyle>
            <a:lvl1pPr marL="0" indent="0">
              <a:buNone/>
              <a:defRPr sz="1600">
                <a:solidFill>
                  <a:srgbClr val="006DB7"/>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a:t>Click to edit Master text styles</a:t>
            </a:r>
          </a:p>
        </p:txBody>
      </p:sp>
      <p:sp>
        <p:nvSpPr>
          <p:cNvPr id="6" name="Text Placeholder 5">
            <a:extLst>
              <a:ext uri="{FF2B5EF4-FFF2-40B4-BE49-F238E27FC236}">
                <a16:creationId xmlns:a16="http://schemas.microsoft.com/office/drawing/2014/main" id="{4E88F5C0-1188-0C4E-B4E8-CB19AAA120CE}"/>
              </a:ext>
            </a:extLst>
          </p:cNvPr>
          <p:cNvSpPr>
            <a:spLocks noGrp="1"/>
          </p:cNvSpPr>
          <p:nvPr>
            <p:ph type="body" sz="quarter" idx="11" hasCustomPrompt="1"/>
          </p:nvPr>
        </p:nvSpPr>
        <p:spPr>
          <a:xfrm>
            <a:off x="4876802" y="1234678"/>
            <a:ext cx="3809998" cy="491197"/>
          </a:xfrm>
        </p:spPr>
        <p:txBody>
          <a:bodyPr/>
          <a:lstStyle>
            <a:lvl1pPr marL="0" indent="0">
              <a:buNone/>
              <a:defRPr sz="2000" b="1">
                <a:solidFill>
                  <a:srgbClr val="006DB7"/>
                </a:solidFill>
              </a:defRPr>
            </a:lvl1pPr>
          </a:lstStyle>
          <a:p>
            <a:pPr lvl="0"/>
            <a:r>
              <a:rPr lang="en-US" dirty="0" err="1"/>
              <a:t>Subheader</a:t>
            </a:r>
            <a:endParaRPr lang="en-US" dirty="0"/>
          </a:p>
        </p:txBody>
      </p:sp>
    </p:spTree>
    <p:extLst>
      <p:ext uri="{BB962C8B-B14F-4D97-AF65-F5344CB8AC3E}">
        <p14:creationId xmlns:p14="http://schemas.microsoft.com/office/powerpoint/2010/main" val="169229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Canvas">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0" y="114300"/>
            <a:ext cx="9144000" cy="571500"/>
          </a:xfrm>
          <a:prstGeom prst="rect">
            <a:avLst/>
          </a:prstGeom>
          <a:noFill/>
          <a:ln w="9525">
            <a:noFill/>
            <a:miter lim="800000"/>
            <a:headEnd/>
            <a:tailEnd/>
          </a:ln>
        </p:spPr>
        <p:txBody>
          <a:bodyPr/>
          <a:lstStyle>
            <a:lvl1pPr>
              <a:defRPr/>
            </a:lvl1pPr>
          </a:lstStyle>
          <a:p>
            <a:pPr lvl="0"/>
            <a:r>
              <a:rPr lang="en-US"/>
              <a:t>Click to edit Master title style</a:t>
            </a:r>
            <a:endParaRPr lang="en-US" dirty="0"/>
          </a:p>
        </p:txBody>
      </p:sp>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2" name="Rectangle 1"/>
          <p:cNvSpPr/>
          <p:nvPr userDrawn="1"/>
        </p:nvSpPr>
        <p:spPr>
          <a:xfrm>
            <a:off x="0" y="0"/>
            <a:ext cx="9144000" cy="9715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3079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cial Media_no-animation">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a:lvl1pPr>
          </a:lstStyle>
          <a:p>
            <a:pPr lvl="0"/>
            <a:r>
              <a:rPr lang="en-US" dirty="0"/>
              <a:t>Stay Connected</a:t>
            </a:r>
          </a:p>
        </p:txBody>
      </p:sp>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7" name="Content Placeholder 1"/>
          <p:cNvSpPr txBox="1">
            <a:spLocks/>
          </p:cNvSpPr>
          <p:nvPr/>
        </p:nvSpPr>
        <p:spPr>
          <a:xfrm>
            <a:off x="3816548" y="2113486"/>
            <a:ext cx="2431852" cy="387116"/>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l">
              <a:spcBef>
                <a:spcPts val="0"/>
              </a:spcBef>
              <a:buFont typeface="Arial" charset="0"/>
              <a:buNone/>
            </a:pPr>
            <a:r>
              <a:rPr lang="en-US" sz="1800" b="1" kern="0" dirty="0">
                <a:solidFill>
                  <a:srgbClr val="006CB6"/>
                </a:solidFill>
                <a:latin typeface="Nirmala UI" panose="020B0502040204020203" pitchFamily="34" charset="0"/>
                <a:cs typeface="Nirmala UI" panose="020B0502040204020203" pitchFamily="34" charset="0"/>
              </a:rPr>
              <a:t>@</a:t>
            </a:r>
            <a:r>
              <a:rPr lang="en-US" sz="1800" b="1" kern="0" dirty="0" err="1">
                <a:solidFill>
                  <a:srgbClr val="006CB6"/>
                </a:solidFill>
                <a:latin typeface="Nirmala UI" panose="020B0502040204020203" pitchFamily="34" charset="0"/>
                <a:cs typeface="Nirmala UI" panose="020B0502040204020203" pitchFamily="34" charset="0"/>
              </a:rPr>
              <a:t>hqinnovators</a:t>
            </a:r>
            <a:endParaRPr lang="en-US" sz="1800" b="1" kern="0" dirty="0">
              <a:solidFill>
                <a:srgbClr val="006CB6"/>
              </a:solidFill>
              <a:latin typeface="Nirmala UI" panose="020B0502040204020203" pitchFamily="34" charset="0"/>
              <a:cs typeface="Nirmala UI" panose="020B0502040204020203" pitchFamily="34" charset="0"/>
            </a:endParaRPr>
          </a:p>
        </p:txBody>
      </p:sp>
      <p:pic>
        <p:nvPicPr>
          <p:cNvPr id="8" name="Picture 2" descr="Twitter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0324" y="1889942"/>
            <a:ext cx="685800" cy="62209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p:cNvSpPr txBox="1">
            <a:spLocks/>
          </p:cNvSpPr>
          <p:nvPr/>
        </p:nvSpPr>
        <p:spPr>
          <a:xfrm>
            <a:off x="3816548" y="2841905"/>
            <a:ext cx="2129639" cy="258839"/>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l">
              <a:spcBef>
                <a:spcPts val="0"/>
              </a:spcBef>
              <a:buFont typeface="Arial" charset="0"/>
              <a:buNone/>
            </a:pPr>
            <a:r>
              <a:rPr lang="en-US" sz="1800" b="1" kern="0" dirty="0" err="1">
                <a:solidFill>
                  <a:srgbClr val="006CB6"/>
                </a:solidFill>
                <a:latin typeface="Nirmala UI" panose="020B0502040204020203" pitchFamily="34" charset="0"/>
                <a:cs typeface="Nirmala UI" panose="020B0502040204020203" pitchFamily="34" charset="0"/>
              </a:rPr>
              <a:t>HQINetwork</a:t>
            </a:r>
            <a:endParaRPr lang="en-US" sz="1800" b="1" kern="0" dirty="0">
              <a:solidFill>
                <a:srgbClr val="006CB6"/>
              </a:solidFill>
              <a:latin typeface="Nirmala UI" panose="020B0502040204020203" pitchFamily="34" charset="0"/>
              <a:cs typeface="Nirmala UI" panose="020B0502040204020203" pitchFamily="34" charset="0"/>
            </a:endParaRPr>
          </a:p>
        </p:txBody>
      </p:sp>
      <p:pic>
        <p:nvPicPr>
          <p:cNvPr id="11" name="Picture 10" descr="Facebook ic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24" y="2684680"/>
            <a:ext cx="457200" cy="416064"/>
          </a:xfrm>
          <a:prstGeom prst="rect">
            <a:avLst/>
          </a:prstGeom>
        </p:spPr>
      </p:pic>
      <p:sp>
        <p:nvSpPr>
          <p:cNvPr id="13" name="Content Placeholder 1"/>
          <p:cNvSpPr txBox="1">
            <a:spLocks/>
          </p:cNvSpPr>
          <p:nvPr/>
        </p:nvSpPr>
        <p:spPr>
          <a:xfrm>
            <a:off x="3816548" y="3539742"/>
            <a:ext cx="2057400" cy="387116"/>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l">
              <a:spcBef>
                <a:spcPts val="0"/>
              </a:spcBef>
              <a:buNone/>
            </a:pPr>
            <a:r>
              <a:rPr lang="en-US" sz="1800" b="1" kern="0" dirty="0" err="1">
                <a:solidFill>
                  <a:srgbClr val="006CB6"/>
                </a:solidFill>
                <a:latin typeface="Nirmala UI" panose="020B0502040204020203" pitchFamily="34" charset="0"/>
                <a:cs typeface="Nirmala UI" panose="020B0502040204020203" pitchFamily="34" charset="0"/>
              </a:rPr>
              <a:t>hqi.solutions</a:t>
            </a:r>
            <a:endParaRPr lang="en-US" sz="1800" b="1" kern="0" dirty="0">
              <a:solidFill>
                <a:srgbClr val="006CB6"/>
              </a:solidFill>
              <a:latin typeface="Nirmala UI" panose="020B0502040204020203" pitchFamily="34" charset="0"/>
              <a:cs typeface="Nirmala UI" panose="020B0502040204020203" pitchFamily="34" charset="0"/>
            </a:endParaRPr>
          </a:p>
        </p:txBody>
      </p:sp>
      <p:pic>
        <p:nvPicPr>
          <p:cNvPr id="14" name="Picture 2" descr="Web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146524" y="3446038"/>
            <a:ext cx="533400" cy="48924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
          <p:cNvSpPr txBox="1">
            <a:spLocks/>
          </p:cNvSpPr>
          <p:nvPr userDrawn="1"/>
        </p:nvSpPr>
        <p:spPr>
          <a:xfrm>
            <a:off x="4119" y="1094539"/>
            <a:ext cx="9135762" cy="505661"/>
          </a:xfrm>
          <a:prstGeom prst="rect">
            <a:avLst/>
          </a:prstGeom>
        </p:spPr>
        <p:txBody>
          <a:bodyPr anchor="ctr"/>
          <a:lstStyle/>
          <a:p>
            <a:pPr marL="289322" indent="-289322" algn="ctr" eaLnBrk="0" hangingPunct="0">
              <a:spcBef>
                <a:spcPct val="20000"/>
              </a:spcBef>
              <a:defRPr/>
            </a:pPr>
            <a:r>
              <a:rPr lang="en-US" sz="2000" b="1" kern="0" dirty="0">
                <a:solidFill>
                  <a:srgbClr val="006CB6"/>
                </a:solidFill>
                <a:latin typeface="Nirmala UI" panose="020B0502040204020203" pitchFamily="34" charset="0"/>
                <a:ea typeface="Tahoma" panose="020B0604030504040204" pitchFamily="34" charset="0"/>
                <a:cs typeface="Nirmala UI" panose="020B0502040204020203" pitchFamily="34" charset="0"/>
              </a:rPr>
              <a:t>Connect with us for up-to-date information</a:t>
            </a:r>
          </a:p>
        </p:txBody>
      </p:sp>
    </p:spTree>
    <p:extLst>
      <p:ext uri="{BB962C8B-B14F-4D97-AF65-F5344CB8AC3E}">
        <p14:creationId xmlns:p14="http://schemas.microsoft.com/office/powerpoint/2010/main" val="151068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0" y="114300"/>
            <a:ext cx="9144000" cy="571500"/>
          </a:xfrm>
          <a:prstGeom prst="rect">
            <a:avLst/>
          </a:prstGeom>
          <a:noFill/>
          <a:ln w="9525">
            <a:noFill/>
            <a:miter lim="800000"/>
            <a:headEnd/>
            <a:tailEnd/>
          </a:ln>
        </p:spPr>
        <p:txBody>
          <a:bodyPr/>
          <a:lstStyle>
            <a:lvl1pPr>
              <a:defRPr/>
            </a:lvl1pPr>
          </a:lstStyle>
          <a:p>
            <a:pPr lvl="0"/>
            <a:r>
              <a:rPr lang="en-US"/>
              <a:t>Click to edit Master title style</a:t>
            </a:r>
            <a:endParaRPr lang="en-US" dirty="0"/>
          </a:p>
        </p:txBody>
      </p:sp>
      <p:sp>
        <p:nvSpPr>
          <p:cNvPr id="2" name="Rectangle 1"/>
          <p:cNvSpPr/>
          <p:nvPr userDrawn="1"/>
        </p:nvSpPr>
        <p:spPr>
          <a:xfrm>
            <a:off x="0" y="0"/>
            <a:ext cx="9144000" cy="95896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dirty="0"/>
          </a:p>
        </p:txBody>
      </p:sp>
      <p:grpSp>
        <p:nvGrpSpPr>
          <p:cNvPr id="18" name="Group 17">
            <a:extLst>
              <a:ext uri="{FF2B5EF4-FFF2-40B4-BE49-F238E27FC236}">
                <a16:creationId xmlns:a16="http://schemas.microsoft.com/office/drawing/2014/main" id="{CEE7B61E-F02C-45ED-A3DE-4964858B94FD}"/>
              </a:ext>
              <a:ext uri="{C183D7F6-B498-43B3-948B-1728B52AA6E4}">
                <adec:decorative xmlns:adec="http://schemas.microsoft.com/office/drawing/2017/decorative" val="1"/>
              </a:ext>
            </a:extLst>
          </p:cNvPr>
          <p:cNvGrpSpPr/>
          <p:nvPr userDrawn="1"/>
        </p:nvGrpSpPr>
        <p:grpSpPr>
          <a:xfrm>
            <a:off x="1704975" y="285750"/>
            <a:ext cx="5734050" cy="3652145"/>
            <a:chOff x="1524000" y="1039446"/>
            <a:chExt cx="5734050" cy="3652145"/>
          </a:xfrm>
        </p:grpSpPr>
        <p:grpSp>
          <p:nvGrpSpPr>
            <p:cNvPr id="19" name="Group 18">
              <a:extLst>
                <a:ext uri="{FF2B5EF4-FFF2-40B4-BE49-F238E27FC236}">
                  <a16:creationId xmlns:a16="http://schemas.microsoft.com/office/drawing/2014/main" id="{9CA61337-E632-4D4A-9834-C3D86D6536EF}"/>
                </a:ext>
              </a:extLst>
            </p:cNvPr>
            <p:cNvGrpSpPr/>
            <p:nvPr userDrawn="1"/>
          </p:nvGrpSpPr>
          <p:grpSpPr>
            <a:xfrm>
              <a:off x="1524000" y="1039446"/>
              <a:ext cx="2819400" cy="2687839"/>
              <a:chOff x="1143000" y="751506"/>
              <a:chExt cx="2819400" cy="2687839"/>
            </a:xfrm>
          </p:grpSpPr>
          <p:sp>
            <p:nvSpPr>
              <p:cNvPr id="28" name="Rounded Rectangle 7">
                <a:extLst>
                  <a:ext uri="{FF2B5EF4-FFF2-40B4-BE49-F238E27FC236}">
                    <a16:creationId xmlns:a16="http://schemas.microsoft.com/office/drawing/2014/main" id="{580CE214-8360-47D5-A659-A38EEBB9A307}"/>
                  </a:ext>
                  <a:ext uri="{C183D7F6-B498-43B3-948B-1728B52AA6E4}">
                    <adec:decorative xmlns:adec="http://schemas.microsoft.com/office/drawing/2017/decorative" val="1"/>
                  </a:ext>
                </a:extLst>
              </p:cNvPr>
              <p:cNvSpPr/>
              <p:nvPr userDrawn="1"/>
            </p:nvSpPr>
            <p:spPr>
              <a:xfrm>
                <a:off x="1143000" y="1208855"/>
                <a:ext cx="2819400" cy="1686745"/>
              </a:xfrm>
              <a:prstGeom prst="roundRect">
                <a:avLst/>
              </a:prstGeom>
              <a:solidFill>
                <a:srgbClr val="DB9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7DE718E-3312-489C-B650-370E21D86408}"/>
                  </a:ext>
                </a:extLst>
              </p:cNvPr>
              <p:cNvSpPr txBox="1"/>
              <p:nvPr userDrawn="1"/>
            </p:nvSpPr>
            <p:spPr>
              <a:xfrm>
                <a:off x="1646162" y="751506"/>
                <a:ext cx="2095500" cy="2400657"/>
              </a:xfrm>
              <a:prstGeom prst="rect">
                <a:avLst/>
              </a:prstGeom>
              <a:noFill/>
            </p:spPr>
            <p:txBody>
              <a:bodyPr wrap="square" rtlCol="0">
                <a:spAutoFit/>
              </a:bodyPr>
              <a:lstStyle/>
              <a:p>
                <a:r>
                  <a:rPr lang="en-US" sz="15000" dirty="0">
                    <a:solidFill>
                      <a:schemeClr val="bg1"/>
                    </a:solidFill>
                    <a:latin typeface="Nirmala UI" panose="020B0502040204020203" pitchFamily="34" charset="0"/>
                    <a:cs typeface="Nirmala UI" panose="020B0502040204020203" pitchFamily="34" charset="0"/>
                  </a:rPr>
                  <a:t>Q</a:t>
                </a:r>
              </a:p>
            </p:txBody>
          </p:sp>
          <p:sp>
            <p:nvSpPr>
              <p:cNvPr id="30" name="Right Triangle 29">
                <a:extLst>
                  <a:ext uri="{FF2B5EF4-FFF2-40B4-BE49-F238E27FC236}">
                    <a16:creationId xmlns:a16="http://schemas.microsoft.com/office/drawing/2014/main" id="{993B6BB3-2A43-4CAC-B92C-79FAA66D9FAB}"/>
                  </a:ext>
                  <a:ext uri="{C183D7F6-B498-43B3-948B-1728B52AA6E4}">
                    <adec:decorative xmlns:adec="http://schemas.microsoft.com/office/drawing/2017/decorative" val="1"/>
                  </a:ext>
                </a:extLst>
              </p:cNvPr>
              <p:cNvSpPr/>
              <p:nvPr userDrawn="1"/>
            </p:nvSpPr>
            <p:spPr>
              <a:xfrm flipV="1">
                <a:off x="1600200" y="2818685"/>
                <a:ext cx="396626" cy="620660"/>
              </a:xfrm>
              <a:prstGeom prst="rtTriangle">
                <a:avLst/>
              </a:prstGeom>
              <a:solidFill>
                <a:srgbClr val="DB9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0E51EEC-F70F-4FFC-A281-FCCF9F45ADCF}"/>
                </a:ext>
              </a:extLst>
            </p:cNvPr>
            <p:cNvGrpSpPr/>
            <p:nvPr userDrawn="1"/>
          </p:nvGrpSpPr>
          <p:grpSpPr>
            <a:xfrm>
              <a:off x="3400425" y="2085904"/>
              <a:ext cx="3857625" cy="2605687"/>
              <a:chOff x="3400425" y="2085904"/>
              <a:chExt cx="3857625" cy="2605687"/>
            </a:xfrm>
          </p:grpSpPr>
          <p:grpSp>
            <p:nvGrpSpPr>
              <p:cNvPr id="22" name="Group 21">
                <a:extLst>
                  <a:ext uri="{FF2B5EF4-FFF2-40B4-BE49-F238E27FC236}">
                    <a16:creationId xmlns:a16="http://schemas.microsoft.com/office/drawing/2014/main" id="{C0D3AF26-FA8D-4537-9915-B910FF6110A0}"/>
                  </a:ext>
                </a:extLst>
              </p:cNvPr>
              <p:cNvGrpSpPr/>
              <p:nvPr userDrawn="1"/>
            </p:nvGrpSpPr>
            <p:grpSpPr>
              <a:xfrm>
                <a:off x="4438650" y="2085904"/>
                <a:ext cx="2819400" cy="2605687"/>
                <a:chOff x="4892426" y="1948158"/>
                <a:chExt cx="2819400" cy="2605687"/>
              </a:xfrm>
            </p:grpSpPr>
            <p:sp>
              <p:nvSpPr>
                <p:cNvPr id="25" name="Rounded Rectangle 12">
                  <a:extLst>
                    <a:ext uri="{FF2B5EF4-FFF2-40B4-BE49-F238E27FC236}">
                      <a16:creationId xmlns:a16="http://schemas.microsoft.com/office/drawing/2014/main" id="{5541E9F3-0FC2-43F1-9105-B6B7B3FD1FD7}"/>
                    </a:ext>
                    <a:ext uri="{C183D7F6-B498-43B3-948B-1728B52AA6E4}">
                      <adec:decorative xmlns:adec="http://schemas.microsoft.com/office/drawing/2017/decorative" val="1"/>
                    </a:ext>
                  </a:extLst>
                </p:cNvPr>
                <p:cNvSpPr/>
                <p:nvPr userDrawn="1"/>
              </p:nvSpPr>
              <p:spPr>
                <a:xfrm>
                  <a:off x="4892426" y="2340341"/>
                  <a:ext cx="2819400" cy="1686745"/>
                </a:xfrm>
                <a:prstGeom prst="roundRect">
                  <a:avLst/>
                </a:prstGeom>
                <a:solidFill>
                  <a:srgbClr val="98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a:extLst>
                    <a:ext uri="{FF2B5EF4-FFF2-40B4-BE49-F238E27FC236}">
                      <a16:creationId xmlns:a16="http://schemas.microsoft.com/office/drawing/2014/main" id="{384E8C8F-1D5F-4016-8172-1518E486E07B}"/>
                    </a:ext>
                    <a:ext uri="{C183D7F6-B498-43B3-948B-1728B52AA6E4}">
                      <adec:decorative xmlns:adec="http://schemas.microsoft.com/office/drawing/2017/decorative" val="1"/>
                    </a:ext>
                  </a:extLst>
                </p:cNvPr>
                <p:cNvSpPr/>
                <p:nvPr userDrawn="1"/>
              </p:nvSpPr>
              <p:spPr>
                <a:xfrm flipH="1" flipV="1">
                  <a:off x="6894156" y="3933185"/>
                  <a:ext cx="387848" cy="620660"/>
                </a:xfrm>
                <a:prstGeom prst="rtTriangle">
                  <a:avLst/>
                </a:prstGeom>
                <a:solidFill>
                  <a:srgbClr val="98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2153098-924D-4E7B-8D35-2DF9B12DBC80}"/>
                    </a:ext>
                  </a:extLst>
                </p:cNvPr>
                <p:cNvSpPr txBox="1"/>
                <p:nvPr userDrawn="1"/>
              </p:nvSpPr>
              <p:spPr>
                <a:xfrm>
                  <a:off x="5568462" y="1948158"/>
                  <a:ext cx="2095500" cy="2400657"/>
                </a:xfrm>
                <a:prstGeom prst="rect">
                  <a:avLst/>
                </a:prstGeom>
                <a:noFill/>
              </p:spPr>
              <p:txBody>
                <a:bodyPr wrap="square" rtlCol="0">
                  <a:spAutoFit/>
                </a:bodyPr>
                <a:lstStyle/>
                <a:p>
                  <a:r>
                    <a:rPr lang="en-US" sz="15000" dirty="0">
                      <a:solidFill>
                        <a:schemeClr val="bg1"/>
                      </a:solidFill>
                      <a:latin typeface="Nirmala UI" panose="020B0502040204020203" pitchFamily="34" charset="0"/>
                      <a:cs typeface="Nirmala UI" panose="020B0502040204020203" pitchFamily="34" charset="0"/>
                    </a:rPr>
                    <a:t>A</a:t>
                  </a:r>
                </a:p>
              </p:txBody>
            </p:sp>
          </p:grpSp>
          <p:sp>
            <p:nvSpPr>
              <p:cNvPr id="23" name="Right Triangle 22">
                <a:extLst>
                  <a:ext uri="{FF2B5EF4-FFF2-40B4-BE49-F238E27FC236}">
                    <a16:creationId xmlns:a16="http://schemas.microsoft.com/office/drawing/2014/main" id="{EC94C50A-3C3A-4814-9A6E-B93822D7AD79}"/>
                  </a:ext>
                  <a:ext uri="{C183D7F6-B498-43B3-948B-1728B52AA6E4}">
                    <adec:decorative xmlns:adec="http://schemas.microsoft.com/office/drawing/2017/decorative" val="1"/>
                  </a:ext>
                </a:extLst>
              </p:cNvPr>
              <p:cNvSpPr/>
              <p:nvPr userDrawn="1"/>
            </p:nvSpPr>
            <p:spPr>
              <a:xfrm rot="10800000">
                <a:off x="3400425" y="3276600"/>
                <a:ext cx="942975" cy="888232"/>
              </a:xfrm>
              <a:prstGeom prst="rtTriangle">
                <a:avLst/>
              </a:prstGeom>
              <a:solidFill>
                <a:srgbClr val="65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TextBox 23">
                <a:extLst>
                  <a:ext uri="{FF2B5EF4-FFF2-40B4-BE49-F238E27FC236}">
                    <a16:creationId xmlns:a16="http://schemas.microsoft.com/office/drawing/2014/main" id="{EFAB0CCB-1689-4A4D-92D9-933B26CDD65C}"/>
                  </a:ext>
                </a:extLst>
              </p:cNvPr>
              <p:cNvSpPr txBox="1"/>
              <p:nvPr userDrawn="1"/>
            </p:nvSpPr>
            <p:spPr>
              <a:xfrm>
                <a:off x="3771998" y="3158828"/>
                <a:ext cx="497254" cy="707886"/>
              </a:xfrm>
              <a:prstGeom prst="rect">
                <a:avLst/>
              </a:prstGeom>
              <a:noFill/>
            </p:spPr>
            <p:txBody>
              <a:bodyPr wrap="square" rtlCol="0">
                <a:spAutoFit/>
              </a:bodyPr>
              <a:lstStyle/>
              <a:p>
                <a:r>
                  <a:rPr lang="en-US" sz="4000" b="1" dirty="0">
                    <a:solidFill>
                      <a:schemeClr val="bg1"/>
                    </a:solidFill>
                    <a:latin typeface="Nirmala UI" panose="020B0502040204020203" pitchFamily="34" charset="0"/>
                    <a:cs typeface="Nirmala UI" panose="020B0502040204020203" pitchFamily="34" charset="0"/>
                  </a:rPr>
                  <a:t>&amp;</a:t>
                </a:r>
              </a:p>
            </p:txBody>
          </p:sp>
        </p:grpSp>
      </p:grpSp>
    </p:spTree>
    <p:extLst>
      <p:ext uri="{BB962C8B-B14F-4D97-AF65-F5344CB8AC3E}">
        <p14:creationId xmlns:p14="http://schemas.microsoft.com/office/powerpoint/2010/main" val="376001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Information_no-animation">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04800" y="4767264"/>
            <a:ext cx="381000" cy="273844"/>
          </a:xfrm>
          <a:prstGeom prst="rect">
            <a:avLst/>
          </a:prstGeom>
        </p:spPr>
        <p:txBody>
          <a:bodyPr vert="horz" lIns="91440" tIns="45720" rIns="91440" bIns="45720" rtlCol="0" anchor="ctr"/>
          <a:lstStyle>
            <a:lvl1pPr algn="l">
              <a:defRPr sz="9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pPr/>
              <a:t>‹#›</a:t>
            </a:fld>
            <a:endParaRPr lang="en-US" dirty="0"/>
          </a:p>
        </p:txBody>
      </p:sp>
      <p:sp>
        <p:nvSpPr>
          <p:cNvPr id="7" name="Rectangle 2"/>
          <p:cNvSpPr>
            <a:spLocks noGrp="1" noChangeArrowheads="1"/>
          </p:cNvSpPr>
          <p:nvPr>
            <p:ph type="title" hasCustomPrompt="1"/>
          </p:nvPr>
        </p:nvSpPr>
        <p:spPr bwMode="auto">
          <a:xfrm>
            <a:off x="0" y="114300"/>
            <a:ext cx="9144000" cy="571500"/>
          </a:xfrm>
          <a:prstGeom prst="rect">
            <a:avLst/>
          </a:prstGeom>
          <a:noFill/>
          <a:ln w="9525">
            <a:noFill/>
            <a:miter lim="800000"/>
            <a:headEnd/>
            <a:tailEnd/>
          </a:ln>
        </p:spPr>
        <p:txBody>
          <a:bodyPr/>
          <a:lstStyle>
            <a:lvl1pPr>
              <a:defRPr sz="2800" baseline="0"/>
            </a:lvl1pPr>
          </a:lstStyle>
          <a:p>
            <a:pPr lvl="0"/>
            <a:r>
              <a:rPr lang="en-US" dirty="0"/>
              <a:t>Contact information</a:t>
            </a:r>
          </a:p>
        </p:txBody>
      </p:sp>
      <p:sp>
        <p:nvSpPr>
          <p:cNvPr id="14" name="Text Placeholder 2"/>
          <p:cNvSpPr>
            <a:spLocks noGrp="1"/>
          </p:cNvSpPr>
          <p:nvPr>
            <p:ph type="body" idx="1" hasCustomPrompt="1"/>
          </p:nvPr>
        </p:nvSpPr>
        <p:spPr>
          <a:xfrm>
            <a:off x="1600200" y="1714500"/>
            <a:ext cx="5867400" cy="308372"/>
          </a:xfrm>
        </p:spPr>
        <p:txBody>
          <a:bodyPr anchor="b"/>
          <a:lstStyle>
            <a:lvl1pPr marL="0" indent="0" algn="ctr">
              <a:buNone/>
              <a:defRPr sz="2400" b="1">
                <a:solidFill>
                  <a:srgbClr val="006CB6"/>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Presenter’s Name</a:t>
            </a:r>
          </a:p>
        </p:txBody>
      </p:sp>
      <p:sp>
        <p:nvSpPr>
          <p:cNvPr id="18" name="Text Placeholder 2"/>
          <p:cNvSpPr>
            <a:spLocks noGrp="1"/>
          </p:cNvSpPr>
          <p:nvPr>
            <p:ph type="body" idx="10" hasCustomPrompt="1"/>
          </p:nvPr>
        </p:nvSpPr>
        <p:spPr>
          <a:xfrm>
            <a:off x="1600200" y="2114550"/>
            <a:ext cx="5867400" cy="308372"/>
          </a:xfrm>
        </p:spPr>
        <p:txBody>
          <a:bodyPr anchor="b"/>
          <a:lstStyle>
            <a:lvl1pPr marL="0" indent="0" algn="ctr">
              <a:buNone/>
              <a:defRPr sz="1800" b="0">
                <a:solidFill>
                  <a:srgbClr val="006CB6"/>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Title</a:t>
            </a:r>
          </a:p>
        </p:txBody>
      </p:sp>
      <p:sp>
        <p:nvSpPr>
          <p:cNvPr id="19" name="Text Placeholder 2"/>
          <p:cNvSpPr>
            <a:spLocks noGrp="1"/>
          </p:cNvSpPr>
          <p:nvPr>
            <p:ph type="body" idx="11" hasCustomPrompt="1"/>
          </p:nvPr>
        </p:nvSpPr>
        <p:spPr>
          <a:xfrm>
            <a:off x="2513807" y="2834878"/>
            <a:ext cx="4040188" cy="308372"/>
          </a:xfrm>
        </p:spPr>
        <p:txBody>
          <a:bodyPr anchor="b"/>
          <a:lstStyle>
            <a:lvl1pPr marL="0" indent="0" algn="ctr">
              <a:buNone/>
              <a:defRPr sz="1800" b="0">
                <a:solidFill>
                  <a:srgbClr val="006CB6"/>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Phone</a:t>
            </a:r>
          </a:p>
        </p:txBody>
      </p:sp>
      <p:sp>
        <p:nvSpPr>
          <p:cNvPr id="20" name="Text Placeholder 2"/>
          <p:cNvSpPr>
            <a:spLocks noGrp="1"/>
          </p:cNvSpPr>
          <p:nvPr>
            <p:ph type="body" idx="12" hasCustomPrompt="1"/>
          </p:nvPr>
        </p:nvSpPr>
        <p:spPr>
          <a:xfrm>
            <a:off x="2513807" y="3234928"/>
            <a:ext cx="4040188" cy="308372"/>
          </a:xfrm>
        </p:spPr>
        <p:txBody>
          <a:bodyPr anchor="b"/>
          <a:lstStyle>
            <a:lvl1pPr marL="0" indent="0" algn="ctr">
              <a:buNone/>
              <a:defRPr sz="1800" b="0">
                <a:solidFill>
                  <a:srgbClr val="006CB6"/>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Email</a:t>
            </a:r>
          </a:p>
        </p:txBody>
      </p:sp>
    </p:spTree>
    <p:extLst>
      <p:ext uri="{BB962C8B-B14F-4D97-AF65-F5344CB8AC3E}">
        <p14:creationId xmlns:p14="http://schemas.microsoft.com/office/powerpoint/2010/main" val="304429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0" cy="520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5">
            <a:extLst>
              <a:ext uri="{C183D7F6-B498-43B3-948B-1728B52AA6E4}">
                <adec:decorative xmlns:adec="http://schemas.microsoft.com/office/drawing/2017/decorative" val="1"/>
              </a:ext>
            </a:extLst>
          </p:cNvPr>
          <p:cNvPicPr>
            <a:picLocks noChangeAspect="1"/>
          </p:cNvPicPr>
          <p:nvPr userDrawn="1"/>
        </p:nvPicPr>
        <p:blipFill rotWithShape="1">
          <a:blip r:embed="rId16" cstate="print"/>
          <a:srcRect t="8095" b="5077"/>
          <a:stretch/>
        </p:blipFill>
        <p:spPr bwMode="auto">
          <a:xfrm>
            <a:off x="-1194" y="2"/>
            <a:ext cx="9144000" cy="811400"/>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114300"/>
            <a:ext cx="91440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1029" name="Rectangle 3"/>
          <p:cNvSpPr>
            <a:spLocks noGrp="1" noChangeArrowheads="1"/>
          </p:cNvSpPr>
          <p:nvPr>
            <p:ph type="body" idx="1"/>
          </p:nvPr>
        </p:nvSpPr>
        <p:spPr bwMode="auto">
          <a:xfrm>
            <a:off x="381000" y="1257300"/>
            <a:ext cx="83820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2388" y="857250"/>
            <a:ext cx="9146388" cy="4286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4"/>
          </p:nvPr>
        </p:nvSpPr>
        <p:spPr>
          <a:xfrm>
            <a:off x="381000" y="4838989"/>
            <a:ext cx="457200" cy="273844"/>
          </a:xfrm>
          <a:prstGeom prst="rect">
            <a:avLst/>
          </a:prstGeom>
        </p:spPr>
        <p:txBody>
          <a:bodyPr vert="horz" lIns="91440" tIns="45720" rIns="91440" bIns="45720" rtlCol="0" anchor="ctr"/>
          <a:lstStyle>
            <a:lvl1pPr algn="r">
              <a:defRPr sz="900">
                <a:solidFill>
                  <a:schemeClr val="tx1"/>
                </a:solidFill>
              </a:defRPr>
            </a:lvl1pPr>
          </a:lstStyle>
          <a:p>
            <a:fld id="{BC599894-1D3F-4487-9F47-B3E0031273C3}" type="slidenum">
              <a:rPr lang="en-US" smtClean="0"/>
              <a:pPr/>
              <a:t>‹#›</a:t>
            </a:fld>
            <a:endParaRPr lang="en-US" dirty="0"/>
          </a:p>
        </p:txBody>
      </p:sp>
      <p:grpSp>
        <p:nvGrpSpPr>
          <p:cNvPr id="4" name="Group 3">
            <a:extLst>
              <a:ext uri="{C183D7F6-B498-43B3-948B-1728B52AA6E4}">
                <adec:decorative xmlns:adec="http://schemas.microsoft.com/office/drawing/2017/decorative" val="1"/>
              </a:ext>
            </a:extLst>
          </p:cNvPr>
          <p:cNvGrpSpPr/>
          <p:nvPr userDrawn="1"/>
        </p:nvGrpSpPr>
        <p:grpSpPr>
          <a:xfrm>
            <a:off x="-2389" y="806767"/>
            <a:ext cx="9146388" cy="68580"/>
            <a:chOff x="-2389" y="1705495"/>
            <a:chExt cx="9146388" cy="137160"/>
          </a:xfrm>
        </p:grpSpPr>
        <p:sp>
          <p:nvSpPr>
            <p:cNvPr id="9" name="Rectangle 8"/>
            <p:cNvSpPr/>
            <p:nvPr userDrawn="1"/>
          </p:nvSpPr>
          <p:spPr>
            <a:xfrm>
              <a:off x="-2389" y="1705495"/>
              <a:ext cx="3037378" cy="137160"/>
            </a:xfrm>
            <a:prstGeom prst="rect">
              <a:avLst/>
            </a:prstGeom>
            <a:solidFill>
              <a:srgbClr val="98C1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034989" y="1705495"/>
              <a:ext cx="3131499" cy="137160"/>
            </a:xfrm>
            <a:prstGeom prst="rect">
              <a:avLst/>
            </a:prstGeom>
            <a:solidFill>
              <a:srgbClr val="6542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6151331" y="1705495"/>
              <a:ext cx="2992668" cy="137160"/>
            </a:xfrm>
            <a:prstGeom prst="rect">
              <a:avLst/>
            </a:prstGeom>
            <a:solidFill>
              <a:srgbClr val="DB90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 name="Group 6">
            <a:extLst>
              <a:ext uri="{C183D7F6-B498-43B3-948B-1728B52AA6E4}">
                <adec:decorative xmlns:adec="http://schemas.microsoft.com/office/drawing/2017/decorative" val="1"/>
              </a:ext>
            </a:extLst>
          </p:cNvPr>
          <p:cNvGrpSpPr/>
          <p:nvPr userDrawn="1"/>
        </p:nvGrpSpPr>
        <p:grpSpPr>
          <a:xfrm>
            <a:off x="-3583" y="5087113"/>
            <a:ext cx="9146389" cy="227837"/>
            <a:chOff x="-2389" y="6783869"/>
            <a:chExt cx="9161546" cy="111372"/>
          </a:xfrm>
        </p:grpSpPr>
        <p:sp>
          <p:nvSpPr>
            <p:cNvPr id="12" name="Rectangle 11"/>
            <p:cNvSpPr/>
            <p:nvPr userDrawn="1"/>
          </p:nvSpPr>
          <p:spPr>
            <a:xfrm>
              <a:off x="-2388" y="6783869"/>
              <a:ext cx="3037378" cy="45719"/>
            </a:xfrm>
            <a:prstGeom prst="rect">
              <a:avLst/>
            </a:prstGeom>
            <a:solidFill>
              <a:srgbClr val="98C1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3034990" y="6783869"/>
              <a:ext cx="3131499" cy="45719"/>
            </a:xfrm>
            <a:prstGeom prst="rect">
              <a:avLst/>
            </a:prstGeom>
            <a:solidFill>
              <a:srgbClr val="6542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p:cNvSpPr/>
            <p:nvPr userDrawn="1"/>
          </p:nvSpPr>
          <p:spPr>
            <a:xfrm>
              <a:off x="6166489" y="6783869"/>
              <a:ext cx="2992668" cy="45719"/>
            </a:xfrm>
            <a:prstGeom prst="rect">
              <a:avLst/>
            </a:prstGeom>
            <a:solidFill>
              <a:srgbClr val="DB90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p:cNvSpPr/>
            <p:nvPr userDrawn="1"/>
          </p:nvSpPr>
          <p:spPr>
            <a:xfrm>
              <a:off x="-2389" y="6817715"/>
              <a:ext cx="9161545" cy="77526"/>
            </a:xfrm>
            <a:prstGeom prst="rect">
              <a:avLst/>
            </a:prstGeom>
            <a:solidFill>
              <a:srgbClr val="006CB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8" name="Picture 17">
            <a:extLst>
              <a:ext uri="{FF2B5EF4-FFF2-40B4-BE49-F238E27FC236}">
                <a16:creationId xmlns:a16="http://schemas.microsoft.com/office/drawing/2014/main" id="{7BA9F746-F252-4089-8797-876E87D0506F}"/>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54092" y="4324350"/>
            <a:ext cx="995363" cy="672893"/>
          </a:xfrm>
          <a:prstGeom prst="rect">
            <a:avLst/>
          </a:prstGeom>
        </p:spPr>
      </p:pic>
      <p:pic>
        <p:nvPicPr>
          <p:cNvPr id="19" name="Picture 5">
            <a:extLst>
              <a:ext uri="{FF2B5EF4-FFF2-40B4-BE49-F238E27FC236}">
                <a16:creationId xmlns:a16="http://schemas.microsoft.com/office/drawing/2014/main" id="{A13A4365-8BEF-4887-9133-C03A7416A440}"/>
              </a:ext>
              <a:ext uri="{C183D7F6-B498-43B3-948B-1728B52AA6E4}">
                <adec:decorative xmlns:adec="http://schemas.microsoft.com/office/drawing/2017/decorative" val="1"/>
              </a:ext>
            </a:extLst>
          </p:cNvPr>
          <p:cNvPicPr>
            <a:picLocks noChangeAspect="1"/>
          </p:cNvPicPr>
          <p:nvPr userDrawn="1"/>
        </p:nvPicPr>
        <p:blipFill rotWithShape="1">
          <a:blip r:embed="rId16" cstate="print"/>
          <a:srcRect t="8095" b="5077"/>
          <a:stretch/>
        </p:blipFill>
        <p:spPr bwMode="auto">
          <a:xfrm>
            <a:off x="28738" y="-8631"/>
            <a:ext cx="9144000" cy="811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34" r:id="rId1"/>
    <p:sldLayoutId id="2147484123" r:id="rId2"/>
    <p:sldLayoutId id="2147484140" r:id="rId3"/>
    <p:sldLayoutId id="2147484125" r:id="rId4"/>
    <p:sldLayoutId id="2147484139" r:id="rId5"/>
    <p:sldLayoutId id="2147484113" r:id="rId6"/>
    <p:sldLayoutId id="2147484128" r:id="rId7"/>
    <p:sldLayoutId id="2147484133" r:id="rId8"/>
    <p:sldLayoutId id="2147484131" r:id="rId9"/>
    <p:sldLayoutId id="2147484132" r:id="rId10"/>
    <p:sldLayoutId id="2147484138" r:id="rId11"/>
    <p:sldLayoutId id="2147484121" r:id="rId12"/>
    <p:sldLayoutId id="2147484136" r:id="rId13"/>
    <p:sldLayoutId id="2147484137" r:id="rId14"/>
  </p:sldLayoutIdLst>
  <p:hf hdr="0" ftr="0" dt="0"/>
  <p:txStyles>
    <p:titleStyle>
      <a:lvl1pPr algn="ctr" rtl="0" eaLnBrk="1" fontAlgn="base" hangingPunct="1">
        <a:spcBef>
          <a:spcPct val="0"/>
        </a:spcBef>
        <a:spcAft>
          <a:spcPct val="0"/>
        </a:spcAft>
        <a:defRPr sz="2800">
          <a:solidFill>
            <a:schemeClr val="bg1"/>
          </a:solidFill>
          <a:latin typeface="Nirmala UI" panose="020B0502040204020203" pitchFamily="34" charset="0"/>
          <a:ea typeface="+mj-ea"/>
          <a:cs typeface="Nirmala UI" panose="020B0502040204020203" pitchFamily="34" charset="0"/>
        </a:defRPr>
      </a:lvl1pPr>
      <a:lvl2pPr algn="ctr" rtl="0" eaLnBrk="1" fontAlgn="base" hangingPunct="1">
        <a:spcBef>
          <a:spcPct val="0"/>
        </a:spcBef>
        <a:spcAft>
          <a:spcPct val="0"/>
        </a:spcAft>
        <a:defRPr sz="2475">
          <a:solidFill>
            <a:schemeClr val="bg1"/>
          </a:solidFill>
          <a:latin typeface="Arial" charset="0"/>
        </a:defRPr>
      </a:lvl2pPr>
      <a:lvl3pPr algn="ctr" rtl="0" eaLnBrk="1" fontAlgn="base" hangingPunct="1">
        <a:spcBef>
          <a:spcPct val="0"/>
        </a:spcBef>
        <a:spcAft>
          <a:spcPct val="0"/>
        </a:spcAft>
        <a:defRPr sz="2475">
          <a:solidFill>
            <a:schemeClr val="bg1"/>
          </a:solidFill>
          <a:latin typeface="Arial" charset="0"/>
        </a:defRPr>
      </a:lvl3pPr>
      <a:lvl4pPr algn="ctr" rtl="0" eaLnBrk="1" fontAlgn="base" hangingPunct="1">
        <a:spcBef>
          <a:spcPct val="0"/>
        </a:spcBef>
        <a:spcAft>
          <a:spcPct val="0"/>
        </a:spcAft>
        <a:defRPr sz="2475">
          <a:solidFill>
            <a:schemeClr val="bg1"/>
          </a:solidFill>
          <a:latin typeface="Arial" charset="0"/>
        </a:defRPr>
      </a:lvl4pPr>
      <a:lvl5pPr algn="ctr" rtl="0" eaLnBrk="1" fontAlgn="base" hangingPunct="1">
        <a:spcBef>
          <a:spcPct val="0"/>
        </a:spcBef>
        <a:spcAft>
          <a:spcPct val="0"/>
        </a:spcAft>
        <a:defRPr sz="2475">
          <a:solidFill>
            <a:schemeClr val="bg1"/>
          </a:solidFill>
          <a:latin typeface="Arial" charset="0"/>
        </a:defRPr>
      </a:lvl5pPr>
      <a:lvl6pPr marL="257175" algn="ctr" rtl="0" eaLnBrk="1" fontAlgn="base" hangingPunct="1">
        <a:spcBef>
          <a:spcPct val="0"/>
        </a:spcBef>
        <a:spcAft>
          <a:spcPct val="0"/>
        </a:spcAft>
        <a:defRPr sz="2475">
          <a:solidFill>
            <a:schemeClr val="bg1"/>
          </a:solidFill>
          <a:latin typeface="Arial" charset="0"/>
        </a:defRPr>
      </a:lvl6pPr>
      <a:lvl7pPr marL="514350" algn="ctr" rtl="0" eaLnBrk="1" fontAlgn="base" hangingPunct="1">
        <a:spcBef>
          <a:spcPct val="0"/>
        </a:spcBef>
        <a:spcAft>
          <a:spcPct val="0"/>
        </a:spcAft>
        <a:defRPr sz="2475">
          <a:solidFill>
            <a:schemeClr val="bg1"/>
          </a:solidFill>
          <a:latin typeface="Arial" charset="0"/>
        </a:defRPr>
      </a:lvl7pPr>
      <a:lvl8pPr marL="771525" algn="ctr" rtl="0" eaLnBrk="1" fontAlgn="base" hangingPunct="1">
        <a:spcBef>
          <a:spcPct val="0"/>
        </a:spcBef>
        <a:spcAft>
          <a:spcPct val="0"/>
        </a:spcAft>
        <a:defRPr sz="2475">
          <a:solidFill>
            <a:schemeClr val="bg1"/>
          </a:solidFill>
          <a:latin typeface="Arial" charset="0"/>
        </a:defRPr>
      </a:lvl8pPr>
      <a:lvl9pPr marL="1028700" algn="ctr" rtl="0" eaLnBrk="1" fontAlgn="base" hangingPunct="1">
        <a:spcBef>
          <a:spcPct val="0"/>
        </a:spcBef>
        <a:spcAft>
          <a:spcPct val="0"/>
        </a:spcAft>
        <a:defRPr sz="2475">
          <a:solidFill>
            <a:schemeClr val="bg1"/>
          </a:solidFill>
          <a:latin typeface="Arial" charset="0"/>
        </a:defRPr>
      </a:lvl9pPr>
    </p:titleStyle>
    <p:body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Slide">
            <a:extLst>
              <a:ext uri="{FF2B5EF4-FFF2-40B4-BE49-F238E27FC236}">
                <a16:creationId xmlns:a16="http://schemas.microsoft.com/office/drawing/2014/main" id="{26CE4A63-7AB4-4B95-BCD7-0E6D5AA61B7D}"/>
              </a:ext>
            </a:extLst>
          </p:cNvPr>
          <p:cNvSpPr>
            <a:spLocks noGrp="1"/>
          </p:cNvSpPr>
          <p:nvPr>
            <p:ph type="title" idx="4294967295"/>
          </p:nvPr>
        </p:nvSpPr>
        <p:spPr>
          <a:xfrm>
            <a:off x="0" y="-571500"/>
            <a:ext cx="9144000" cy="571500"/>
          </a:xfrm>
        </p:spPr>
        <p:txBody>
          <a:bodyPr vert="horz" wrap="square" lIns="91440" tIns="45720" rIns="91440" bIns="45720" numCol="1" anchor="b" anchorCtr="0" compatLnSpc="1">
            <a:prstTxWarp prst="textNoShape">
              <a:avLst/>
            </a:prstTxWarp>
          </a:bodyPr>
          <a:lstStyle/>
          <a:p>
            <a:r>
              <a:rPr lang="en-US" dirty="0"/>
              <a:t>HQI Cover Slide</a:t>
            </a:r>
          </a:p>
        </p:txBody>
      </p:sp>
      <p:sp>
        <p:nvSpPr>
          <p:cNvPr id="3" name="Title 3">
            <a:extLst>
              <a:ext uri="{FF2B5EF4-FFF2-40B4-BE49-F238E27FC236}">
                <a16:creationId xmlns:a16="http://schemas.microsoft.com/office/drawing/2014/main" id="{3EFA9EEC-67A7-572C-6738-2930D3DC5F0E}"/>
              </a:ext>
            </a:extLst>
          </p:cNvPr>
          <p:cNvSpPr txBox="1">
            <a:spLocks/>
          </p:cNvSpPr>
          <p:nvPr/>
        </p:nvSpPr>
        <p:spPr bwMode="auto">
          <a:xfrm>
            <a:off x="0" y="4094770"/>
            <a:ext cx="9144000" cy="571500"/>
          </a:xfrm>
          <a:prstGeom prst="rect">
            <a:avLst/>
          </a:prstGeom>
          <a:noFill/>
          <a:ln w="9525">
            <a:noFill/>
            <a:prstDash/>
            <a:miter lim="800000"/>
            <a:headEnd/>
            <a:tailEn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ctr" rtl="0" eaLnBrk="1" fontAlgn="base" hangingPunct="1">
              <a:spcBef>
                <a:spcPct val="0"/>
              </a:spcBef>
              <a:spcAft>
                <a:spcPct val="0"/>
              </a:spcAft>
              <a:defRPr sz="2800">
                <a:solidFill>
                  <a:schemeClr val="bg1"/>
                </a:solidFill>
                <a:latin typeface="Nirmala UI" panose="020B0502040204020203" pitchFamily="34" charset="0"/>
                <a:ea typeface="+mj-ea"/>
                <a:cs typeface="Nirmala UI" panose="020B0502040204020203" pitchFamily="34" charset="0"/>
              </a:defRPr>
            </a:lvl1pPr>
            <a:lvl2pPr algn="ctr" rtl="0" eaLnBrk="1" fontAlgn="base" hangingPunct="1">
              <a:spcBef>
                <a:spcPct val="0"/>
              </a:spcBef>
              <a:spcAft>
                <a:spcPct val="0"/>
              </a:spcAft>
              <a:defRPr sz="2475">
                <a:solidFill>
                  <a:schemeClr val="bg1"/>
                </a:solidFill>
                <a:latin typeface="Arial" charset="0"/>
              </a:defRPr>
            </a:lvl2pPr>
            <a:lvl3pPr algn="ctr" rtl="0" eaLnBrk="1" fontAlgn="base" hangingPunct="1">
              <a:spcBef>
                <a:spcPct val="0"/>
              </a:spcBef>
              <a:spcAft>
                <a:spcPct val="0"/>
              </a:spcAft>
              <a:defRPr sz="2475">
                <a:solidFill>
                  <a:schemeClr val="bg1"/>
                </a:solidFill>
                <a:latin typeface="Arial" charset="0"/>
              </a:defRPr>
            </a:lvl3pPr>
            <a:lvl4pPr algn="ctr" rtl="0" eaLnBrk="1" fontAlgn="base" hangingPunct="1">
              <a:spcBef>
                <a:spcPct val="0"/>
              </a:spcBef>
              <a:spcAft>
                <a:spcPct val="0"/>
              </a:spcAft>
              <a:defRPr sz="2475">
                <a:solidFill>
                  <a:schemeClr val="bg1"/>
                </a:solidFill>
                <a:latin typeface="Arial" charset="0"/>
              </a:defRPr>
            </a:lvl4pPr>
            <a:lvl5pPr algn="ctr" rtl="0" eaLnBrk="1" fontAlgn="base" hangingPunct="1">
              <a:spcBef>
                <a:spcPct val="0"/>
              </a:spcBef>
              <a:spcAft>
                <a:spcPct val="0"/>
              </a:spcAft>
              <a:defRPr sz="2475">
                <a:solidFill>
                  <a:schemeClr val="bg1"/>
                </a:solidFill>
                <a:latin typeface="Arial" charset="0"/>
              </a:defRPr>
            </a:lvl5pPr>
            <a:lvl6pPr marL="257175" algn="ctr" rtl="0" eaLnBrk="1" fontAlgn="base" hangingPunct="1">
              <a:spcBef>
                <a:spcPct val="0"/>
              </a:spcBef>
              <a:spcAft>
                <a:spcPct val="0"/>
              </a:spcAft>
              <a:defRPr sz="2475">
                <a:solidFill>
                  <a:schemeClr val="bg1"/>
                </a:solidFill>
                <a:latin typeface="Arial" charset="0"/>
              </a:defRPr>
            </a:lvl6pPr>
            <a:lvl7pPr marL="514350" algn="ctr" rtl="0" eaLnBrk="1" fontAlgn="base" hangingPunct="1">
              <a:spcBef>
                <a:spcPct val="0"/>
              </a:spcBef>
              <a:spcAft>
                <a:spcPct val="0"/>
              </a:spcAft>
              <a:defRPr sz="2475">
                <a:solidFill>
                  <a:schemeClr val="bg1"/>
                </a:solidFill>
                <a:latin typeface="Arial" charset="0"/>
              </a:defRPr>
            </a:lvl7pPr>
            <a:lvl8pPr marL="771525" algn="ctr" rtl="0" eaLnBrk="1" fontAlgn="base" hangingPunct="1">
              <a:spcBef>
                <a:spcPct val="0"/>
              </a:spcBef>
              <a:spcAft>
                <a:spcPct val="0"/>
              </a:spcAft>
              <a:defRPr sz="2475">
                <a:solidFill>
                  <a:schemeClr val="bg1"/>
                </a:solidFill>
                <a:latin typeface="Arial" charset="0"/>
              </a:defRPr>
            </a:lvl8pPr>
            <a:lvl9pPr marL="1028700" algn="ctr" rtl="0" eaLnBrk="1" fontAlgn="base" hangingPunct="1">
              <a:spcBef>
                <a:spcPct val="0"/>
              </a:spcBef>
              <a:spcAft>
                <a:spcPct val="0"/>
              </a:spcAft>
              <a:defRPr sz="2475">
                <a:solidFill>
                  <a:schemeClr val="bg1"/>
                </a:solidFill>
                <a:latin typeface="Arial" charset="0"/>
              </a:defRPr>
            </a:lvl9pPr>
          </a:lstStyle>
          <a:p>
            <a:pPr defTabSz="914378" fontAlgn="auto">
              <a:lnSpc>
                <a:spcPct val="90000"/>
              </a:lnSpc>
              <a:spcBef>
                <a:spcPts val="0"/>
              </a:spcBef>
              <a:spcAft>
                <a:spcPts val="450"/>
              </a:spcAft>
              <a:defRPr/>
            </a:pPr>
            <a:r>
              <a:rPr lang="en-US" sz="2600" kern="1200" dirty="0">
                <a:ea typeface="Nirmala UI" panose="020B0502040204020203" pitchFamily="34" charset="0"/>
              </a:rPr>
              <a:t>Facility Evacuation Exercise Facilitator Guidance Slides</a:t>
            </a:r>
          </a:p>
        </p:txBody>
      </p:sp>
      <p:sp>
        <p:nvSpPr>
          <p:cNvPr id="6" name="Text Placeholder 4">
            <a:extLst>
              <a:ext uri="{FF2B5EF4-FFF2-40B4-BE49-F238E27FC236}">
                <a16:creationId xmlns:a16="http://schemas.microsoft.com/office/drawing/2014/main" id="{2F6FBE88-2757-2D8E-D0A0-FB365D9BFE0E}"/>
              </a:ext>
            </a:extLst>
          </p:cNvPr>
          <p:cNvSpPr>
            <a:spLocks/>
          </p:cNvSpPr>
          <p:nvPr/>
        </p:nvSpPr>
        <p:spPr>
          <a:xfrm>
            <a:off x="95233" y="4933950"/>
            <a:ext cx="1854164" cy="320524"/>
          </a:xfrm>
          <a:prstGeom prst="rect">
            <a:avLst/>
          </a:prstGeom>
        </p:spPr>
        <p:txBody>
          <a:bodyPr>
            <a:normAutofit/>
          </a:bodyPr>
          <a:lstStyle/>
          <a:p>
            <a:pPr defTabSz="509207">
              <a:spcAft>
                <a:spcPts val="450"/>
              </a:spcAft>
            </a:pPr>
            <a:r>
              <a:rPr lang="en-US" sz="1003" dirty="0">
                <a:solidFill>
                  <a:schemeClr val="tx2"/>
                </a:solidFill>
                <a:highlight>
                  <a:srgbClr val="FFFF00"/>
                </a:highlight>
                <a:latin typeface="Nirmala UI" panose="020B0502040204020203" pitchFamily="34" charset="0"/>
                <a:ea typeface="Nirmala UI" panose="020B0502040204020203" pitchFamily="34" charset="0"/>
                <a:cs typeface="Nirmala UI" panose="020B0502040204020203" pitchFamily="34" charset="0"/>
              </a:rPr>
              <a:t>[Insert exercise date]</a:t>
            </a:r>
          </a:p>
        </p:txBody>
      </p:sp>
      <p:sp>
        <p:nvSpPr>
          <p:cNvPr id="7" name="Text Placeholder 4">
            <a:extLst>
              <a:ext uri="{FF2B5EF4-FFF2-40B4-BE49-F238E27FC236}">
                <a16:creationId xmlns:a16="http://schemas.microsoft.com/office/drawing/2014/main" id="{DC3871AA-A702-09EC-7CDF-90FA2F6B23F9}"/>
              </a:ext>
            </a:extLst>
          </p:cNvPr>
          <p:cNvSpPr>
            <a:spLocks/>
          </p:cNvSpPr>
          <p:nvPr/>
        </p:nvSpPr>
        <p:spPr>
          <a:xfrm>
            <a:off x="565115" y="4745620"/>
            <a:ext cx="8013770" cy="397880"/>
          </a:xfrm>
          <a:prstGeom prst="rect">
            <a:avLst/>
          </a:prstGeom>
        </p:spPr>
        <p:txBody>
          <a:bodyPr>
            <a:normAutofit/>
          </a:bodyPr>
          <a:lstStyle/>
          <a:p>
            <a:pPr algn="ctr" defTabSz="509207">
              <a:spcAft>
                <a:spcPts val="450"/>
              </a:spcAft>
            </a:pPr>
            <a:r>
              <a:rPr lang="en-US" sz="1003" dirty="0">
                <a:solidFill>
                  <a:schemeClr val="tx2"/>
                </a:solidFill>
                <a:highlight>
                  <a:srgbClr val="FFFF00"/>
                </a:highlight>
                <a:latin typeface="Nirmala UI" panose="020B0502040204020203" pitchFamily="34" charset="0"/>
                <a:ea typeface="Nirmala UI" panose="020B0502040204020203" pitchFamily="34" charset="0"/>
                <a:cs typeface="Nirmala UI" panose="020B0502040204020203" pitchFamily="34" charset="0"/>
              </a:rPr>
              <a:t>[Insert any additional information for title slide]</a:t>
            </a:r>
            <a:endParaRPr lang="en-US" sz="1800" dirty="0">
              <a:solidFill>
                <a:schemeClr val="tx2"/>
              </a:solidFill>
              <a:highlight>
                <a:srgbClr val="FFFF00"/>
              </a:highligh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54844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7669-2EAE-1236-3D40-56F92712F0DE}"/>
              </a:ext>
            </a:extLst>
          </p:cNvPr>
          <p:cNvSpPr>
            <a:spLocks noGrp="1"/>
          </p:cNvSpPr>
          <p:nvPr>
            <p:ph type="title"/>
          </p:nvPr>
        </p:nvSpPr>
        <p:spPr/>
        <p:txBody>
          <a:bodyPr/>
          <a:lstStyle/>
          <a:p>
            <a:r>
              <a:rPr lang="en-US" dirty="0"/>
              <a:t>Discussion Questions: Preparation for Evacuation (1/4)</a:t>
            </a:r>
          </a:p>
        </p:txBody>
      </p:sp>
      <p:sp>
        <p:nvSpPr>
          <p:cNvPr id="3" name="Slide Number Placeholder 2">
            <a:extLst>
              <a:ext uri="{FF2B5EF4-FFF2-40B4-BE49-F238E27FC236}">
                <a16:creationId xmlns:a16="http://schemas.microsoft.com/office/drawing/2014/main" id="{7E7CACB9-6E64-D1B2-FA91-E255C87435A3}"/>
              </a:ext>
            </a:extLst>
          </p:cNvPr>
          <p:cNvSpPr>
            <a:spLocks noGrp="1"/>
          </p:cNvSpPr>
          <p:nvPr>
            <p:ph type="sldNum" sz="quarter" idx="4"/>
          </p:nvPr>
        </p:nvSpPr>
        <p:spPr/>
        <p:txBody>
          <a:bodyPr/>
          <a:lstStyle/>
          <a:p>
            <a:fld id="{BC599894-1D3F-4487-9F47-B3E0031273C3}" type="slidenum">
              <a:rPr lang="en-US" smtClean="0"/>
              <a:pPr/>
              <a:t>10</a:t>
            </a:fld>
            <a:endParaRPr lang="en-US" dirty="0"/>
          </a:p>
        </p:txBody>
      </p:sp>
      <p:sp>
        <p:nvSpPr>
          <p:cNvPr id="6" name="Content Placeholder 1">
            <a:extLst>
              <a:ext uri="{FF2B5EF4-FFF2-40B4-BE49-F238E27FC236}">
                <a16:creationId xmlns:a16="http://schemas.microsoft.com/office/drawing/2014/main" id="{A2CE47B5-9C36-BA22-C79F-D13B6D935A1C}"/>
              </a:ext>
            </a:extLst>
          </p:cNvPr>
          <p:cNvSpPr txBox="1">
            <a:spLocks/>
          </p:cNvSpPr>
          <p:nvPr/>
        </p:nvSpPr>
        <p:spPr>
          <a:xfrm>
            <a:off x="271130" y="1123950"/>
            <a:ext cx="8458200" cy="4273852"/>
          </a:xfrm>
          <a:prstGeom prst="rect">
            <a:avLst/>
          </a:prstGeom>
        </p:spPr>
        <p:txBody>
          <a:bodyPr>
            <a:no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514350" indent="-514350">
              <a:spcBef>
                <a:spcPts val="400"/>
              </a:spcBef>
              <a:spcAft>
                <a:spcPts val="400"/>
              </a:spcAft>
              <a:buFont typeface="Arial" charset="0"/>
              <a:buAutoNum type="arabicPeriod"/>
            </a:pPr>
            <a:r>
              <a:rPr lang="en-US" kern="0" dirty="0">
                <a:ea typeface="Nirmala UI" panose="020B0502040204020203" pitchFamily="34" charset="0"/>
              </a:rPr>
              <a:t>Who is responsible for leading the preparation for evacuation? </a:t>
            </a:r>
          </a:p>
          <a:p>
            <a:pPr marL="514350" indent="-514350">
              <a:spcBef>
                <a:spcPts val="400"/>
              </a:spcBef>
              <a:spcAft>
                <a:spcPts val="400"/>
              </a:spcAft>
              <a:buFont typeface="Arial" charset="0"/>
              <a:buAutoNum type="arabicPeriod"/>
            </a:pPr>
            <a:r>
              <a:rPr lang="en-US" kern="0" dirty="0">
                <a:ea typeface="Nirmala UI" panose="020B0502040204020203" pitchFamily="34" charset="0"/>
              </a:rPr>
              <a:t>Provision for evacuation: </a:t>
            </a:r>
          </a:p>
          <a:p>
            <a:pPr marL="858838" lvl="1" indent="-303213">
              <a:spcBef>
                <a:spcPts val="400"/>
              </a:spcBef>
              <a:spcAft>
                <a:spcPts val="400"/>
              </a:spcAft>
              <a:buFont typeface="Arial" panose="020B0604020202020204" pitchFamily="34" charset="0"/>
              <a:buChar char="•"/>
            </a:pPr>
            <a:r>
              <a:rPr lang="en-US" sz="1800" kern="0" dirty="0">
                <a:solidFill>
                  <a:srgbClr val="0073B6"/>
                </a:solidFill>
                <a:ea typeface="Nirmala UI" panose="020B0502040204020203" pitchFamily="34" charset="0"/>
              </a:rPr>
              <a:t>What kinds of transportation are needed to evacuate your current residents? How many vehicles, and what kind? Have you considered using NHICS Form 255?</a:t>
            </a:r>
          </a:p>
          <a:p>
            <a:pPr marL="858838" lvl="1" indent="-303213">
              <a:spcBef>
                <a:spcPts val="400"/>
              </a:spcBef>
              <a:spcAft>
                <a:spcPts val="400"/>
              </a:spcAft>
              <a:buFont typeface="Arial" panose="020B0604020202020204" pitchFamily="34" charset="0"/>
              <a:buChar char="•"/>
            </a:pPr>
            <a:r>
              <a:rPr lang="en-US" sz="1800" kern="0" dirty="0">
                <a:solidFill>
                  <a:srgbClr val="0073B6"/>
                </a:solidFill>
                <a:ea typeface="Nirmala UI" panose="020B0502040204020203" pitchFamily="34" charset="0"/>
              </a:rPr>
              <a:t>What arrangements exist for transportation? How will transportation be arranged? </a:t>
            </a:r>
          </a:p>
          <a:p>
            <a:pPr marL="858838" lvl="1" indent="-303213">
              <a:spcBef>
                <a:spcPts val="400"/>
              </a:spcBef>
              <a:spcAft>
                <a:spcPts val="400"/>
              </a:spcAft>
              <a:buFont typeface="Arial" panose="020B0604020202020204" pitchFamily="34" charset="0"/>
              <a:buChar char="•"/>
            </a:pPr>
            <a:r>
              <a:rPr lang="en-US" sz="1800" kern="0" dirty="0">
                <a:solidFill>
                  <a:srgbClr val="0073B6"/>
                </a:solidFill>
                <a:ea typeface="Nirmala UI" panose="020B0502040204020203" pitchFamily="34" charset="0"/>
              </a:rPr>
              <a:t>Where will your residents go? What assessment process will be used to determine if the most complex residents will need to go to hospitals? </a:t>
            </a:r>
          </a:p>
        </p:txBody>
      </p:sp>
    </p:spTree>
    <p:extLst>
      <p:ext uri="{BB962C8B-B14F-4D97-AF65-F5344CB8AC3E}">
        <p14:creationId xmlns:p14="http://schemas.microsoft.com/office/powerpoint/2010/main" val="1641714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61E7-0BB0-DE42-BB42-D98362655720}"/>
              </a:ext>
            </a:extLst>
          </p:cNvPr>
          <p:cNvSpPr>
            <a:spLocks noGrp="1"/>
          </p:cNvSpPr>
          <p:nvPr>
            <p:ph type="title"/>
          </p:nvPr>
        </p:nvSpPr>
        <p:spPr/>
        <p:txBody>
          <a:bodyPr/>
          <a:lstStyle/>
          <a:p>
            <a:r>
              <a:rPr lang="en-US" dirty="0"/>
              <a:t>Discussion Questions: Preparation for Evacuation (2/4)</a:t>
            </a:r>
          </a:p>
        </p:txBody>
      </p:sp>
      <p:sp>
        <p:nvSpPr>
          <p:cNvPr id="3" name="Slide Number Placeholder 2">
            <a:extLst>
              <a:ext uri="{FF2B5EF4-FFF2-40B4-BE49-F238E27FC236}">
                <a16:creationId xmlns:a16="http://schemas.microsoft.com/office/drawing/2014/main" id="{8E226B16-235D-B6AA-C965-2CE6AAFAD480}"/>
              </a:ext>
            </a:extLst>
          </p:cNvPr>
          <p:cNvSpPr>
            <a:spLocks noGrp="1"/>
          </p:cNvSpPr>
          <p:nvPr>
            <p:ph type="sldNum" sz="quarter" idx="4"/>
          </p:nvPr>
        </p:nvSpPr>
        <p:spPr/>
        <p:txBody>
          <a:bodyPr/>
          <a:lstStyle/>
          <a:p>
            <a:fld id="{BC599894-1D3F-4487-9F47-B3E0031273C3}" type="slidenum">
              <a:rPr lang="en-US" smtClean="0"/>
              <a:pPr/>
              <a:t>11</a:t>
            </a:fld>
            <a:endParaRPr lang="en-US" dirty="0"/>
          </a:p>
        </p:txBody>
      </p:sp>
      <p:sp>
        <p:nvSpPr>
          <p:cNvPr id="6" name="Content Placeholder 1">
            <a:extLst>
              <a:ext uri="{FF2B5EF4-FFF2-40B4-BE49-F238E27FC236}">
                <a16:creationId xmlns:a16="http://schemas.microsoft.com/office/drawing/2014/main" id="{78DFBD12-E35B-B6F5-5476-CF34510947A2}"/>
              </a:ext>
            </a:extLst>
          </p:cNvPr>
          <p:cNvSpPr txBox="1">
            <a:spLocks/>
          </p:cNvSpPr>
          <p:nvPr/>
        </p:nvSpPr>
        <p:spPr>
          <a:xfrm>
            <a:off x="306572" y="1123950"/>
            <a:ext cx="8273016" cy="4303643"/>
          </a:xfrm>
          <a:prstGeom prst="rect">
            <a:avLst/>
          </a:prstGeom>
        </p:spPr>
        <p:txBody>
          <a:bodyPr>
            <a:norm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spcBef>
                <a:spcPts val="400"/>
              </a:spcBef>
              <a:spcAft>
                <a:spcPts val="400"/>
              </a:spcAft>
              <a:buNone/>
            </a:pPr>
            <a:r>
              <a:rPr lang="en-US" kern="0" dirty="0">
                <a:solidFill>
                  <a:srgbClr val="006DB7"/>
                </a:solidFill>
                <a:ea typeface="Nirmala UI" panose="020B0502040204020203" pitchFamily="34" charset="0"/>
              </a:rPr>
              <a:t>2. Provision for evacuation, continued </a:t>
            </a:r>
          </a:p>
          <a:p>
            <a:pPr marL="803275" lvl="1" indent="-341313">
              <a:spcBef>
                <a:spcPts val="400"/>
              </a:spcBef>
              <a:spcAft>
                <a:spcPts val="400"/>
              </a:spcAft>
              <a:buFont typeface="Arial" panose="020B0604020202020204" pitchFamily="34" charset="0"/>
              <a:buChar char="•"/>
            </a:pPr>
            <a:r>
              <a:rPr lang="en-US" sz="1800" kern="0" dirty="0">
                <a:solidFill>
                  <a:srgbClr val="006DB7"/>
                </a:solidFill>
                <a:ea typeface="Nirmala UI" panose="020B0502040204020203" pitchFamily="34" charset="0"/>
              </a:rPr>
              <a:t>What will you send with your residents? (Discuss both what and how much)</a:t>
            </a:r>
          </a:p>
          <a:p>
            <a:pPr marL="803275" lvl="1" indent="-341313">
              <a:spcBef>
                <a:spcPts val="400"/>
              </a:spcBef>
              <a:spcAft>
                <a:spcPts val="400"/>
              </a:spcAft>
              <a:buFont typeface="Arial" panose="020B0604020202020204" pitchFamily="34" charset="0"/>
              <a:buChar char="•"/>
              <a:tabLst>
                <a:tab pos="739775" algn="l"/>
              </a:tabLst>
            </a:pPr>
            <a:r>
              <a:rPr lang="en-US" sz="1800" kern="0" dirty="0">
                <a:solidFill>
                  <a:srgbClr val="006DB7"/>
                </a:solidFill>
                <a:ea typeface="Nirmala UI" panose="020B0502040204020203" pitchFamily="34" charset="0"/>
              </a:rPr>
              <a:t>What staff, if any, will accompany which residents? </a:t>
            </a:r>
          </a:p>
          <a:p>
            <a:pPr marL="803275" lvl="1" indent="-341313">
              <a:spcBef>
                <a:spcPts val="400"/>
              </a:spcBef>
              <a:spcAft>
                <a:spcPts val="400"/>
              </a:spcAft>
              <a:buFont typeface="Arial" panose="020B0604020202020204" pitchFamily="34" charset="0"/>
              <a:buChar char="•"/>
            </a:pPr>
            <a:r>
              <a:rPr lang="en-US" sz="1800" kern="0" dirty="0">
                <a:solidFill>
                  <a:srgbClr val="006DB7"/>
                </a:solidFill>
                <a:ea typeface="Nirmala UI" panose="020B0502040204020203" pitchFamily="34" charset="0"/>
              </a:rPr>
              <a:t>What supplies will be sent with staff as they evacuate? </a:t>
            </a:r>
          </a:p>
          <a:p>
            <a:pPr marL="803275" lvl="1" indent="-341313">
              <a:spcBef>
                <a:spcPts val="400"/>
              </a:spcBef>
              <a:spcAft>
                <a:spcPts val="400"/>
              </a:spcAft>
              <a:buFont typeface="Arial" panose="020B0604020202020204" pitchFamily="34" charset="0"/>
              <a:buChar char="•"/>
            </a:pPr>
            <a:r>
              <a:rPr lang="en-US" sz="1800" kern="0" dirty="0">
                <a:solidFill>
                  <a:srgbClr val="006DB7"/>
                </a:solidFill>
                <a:ea typeface="Nirmala UI" panose="020B0502040204020203" pitchFamily="34" charset="0"/>
              </a:rPr>
              <a:t>Resident tracking: How will residents be identified as they leave the facility? How will you track which residents have left, where they went and when they arrived?</a:t>
            </a:r>
          </a:p>
        </p:txBody>
      </p:sp>
    </p:spTree>
    <p:extLst>
      <p:ext uri="{BB962C8B-B14F-4D97-AF65-F5344CB8AC3E}">
        <p14:creationId xmlns:p14="http://schemas.microsoft.com/office/powerpoint/2010/main" val="479490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0381-C117-B545-71AB-9DA6D33C05DE}"/>
              </a:ext>
            </a:extLst>
          </p:cNvPr>
          <p:cNvSpPr>
            <a:spLocks noGrp="1"/>
          </p:cNvSpPr>
          <p:nvPr>
            <p:ph type="title"/>
          </p:nvPr>
        </p:nvSpPr>
        <p:spPr/>
        <p:txBody>
          <a:bodyPr/>
          <a:lstStyle/>
          <a:p>
            <a:r>
              <a:rPr lang="en-US" dirty="0"/>
              <a:t>Discussion Questions: Preparation for Evacuation (3/4)</a:t>
            </a:r>
          </a:p>
        </p:txBody>
      </p:sp>
      <p:sp>
        <p:nvSpPr>
          <p:cNvPr id="3" name="Slide Number Placeholder 2">
            <a:extLst>
              <a:ext uri="{FF2B5EF4-FFF2-40B4-BE49-F238E27FC236}">
                <a16:creationId xmlns:a16="http://schemas.microsoft.com/office/drawing/2014/main" id="{34D620D2-0603-AA2C-0D3A-A591A3CCD1CD}"/>
              </a:ext>
            </a:extLst>
          </p:cNvPr>
          <p:cNvSpPr>
            <a:spLocks noGrp="1"/>
          </p:cNvSpPr>
          <p:nvPr>
            <p:ph type="sldNum" sz="quarter" idx="4"/>
          </p:nvPr>
        </p:nvSpPr>
        <p:spPr/>
        <p:txBody>
          <a:bodyPr/>
          <a:lstStyle/>
          <a:p>
            <a:fld id="{BC599894-1D3F-4487-9F47-B3E0031273C3}" type="slidenum">
              <a:rPr lang="en-US" smtClean="0"/>
              <a:pPr/>
              <a:t>12</a:t>
            </a:fld>
            <a:endParaRPr lang="en-US" dirty="0"/>
          </a:p>
        </p:txBody>
      </p:sp>
      <p:sp>
        <p:nvSpPr>
          <p:cNvPr id="6" name="Content Placeholder 1">
            <a:extLst>
              <a:ext uri="{FF2B5EF4-FFF2-40B4-BE49-F238E27FC236}">
                <a16:creationId xmlns:a16="http://schemas.microsoft.com/office/drawing/2014/main" id="{D633BD53-E126-F543-D641-292DA32926B8}"/>
              </a:ext>
            </a:extLst>
          </p:cNvPr>
          <p:cNvSpPr txBox="1">
            <a:spLocks/>
          </p:cNvSpPr>
          <p:nvPr/>
        </p:nvSpPr>
        <p:spPr>
          <a:xfrm>
            <a:off x="304800" y="1047750"/>
            <a:ext cx="8305800" cy="3048000"/>
          </a:xfrm>
          <a:prstGeom prst="rect">
            <a:avLst/>
          </a:prstGeom>
        </p:spPr>
        <p:txBody>
          <a:bodyPr>
            <a:no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spcBef>
                <a:spcPts val="400"/>
              </a:spcBef>
              <a:spcAft>
                <a:spcPts val="400"/>
              </a:spcAft>
              <a:buNone/>
            </a:pPr>
            <a:r>
              <a:rPr lang="en-US" kern="0" dirty="0">
                <a:ea typeface="Nirmala UI" panose="020B0502040204020203" pitchFamily="34" charset="0"/>
              </a:rPr>
              <a:t>3. Communications: </a:t>
            </a:r>
          </a:p>
          <a:p>
            <a:pPr marL="803275" lvl="1" indent="-341313">
              <a:spcBef>
                <a:spcPts val="400"/>
              </a:spcBef>
              <a:spcAft>
                <a:spcPts val="400"/>
              </a:spcAft>
              <a:buFont typeface="Arial" panose="020B0604020202020204" pitchFamily="34" charset="0"/>
              <a:buChar char="•"/>
            </a:pPr>
            <a:r>
              <a:rPr lang="en-US" sz="1800" kern="0" dirty="0">
                <a:solidFill>
                  <a:srgbClr val="0073B6"/>
                </a:solidFill>
                <a:ea typeface="Nirmala UI" panose="020B0502040204020203" pitchFamily="34" charset="0"/>
              </a:rPr>
              <a:t>If you must evacuate, which agencies will you notify? What are their numbers? </a:t>
            </a:r>
          </a:p>
          <a:p>
            <a:pPr marL="803275" lvl="1" indent="-341313">
              <a:spcBef>
                <a:spcPts val="400"/>
              </a:spcBef>
              <a:spcAft>
                <a:spcPts val="400"/>
              </a:spcAft>
              <a:buFont typeface="Arial" panose="020B0604020202020204" pitchFamily="34" charset="0"/>
              <a:buChar char="•"/>
            </a:pPr>
            <a:r>
              <a:rPr lang="en-US" sz="1800" kern="0" dirty="0">
                <a:solidFill>
                  <a:srgbClr val="0073B6"/>
                </a:solidFill>
                <a:ea typeface="Nirmala UI" panose="020B0502040204020203" pitchFamily="34" charset="0"/>
              </a:rPr>
              <a:t>What provisions for notification to, or communications with, families of residents and staff will you use?</a:t>
            </a:r>
          </a:p>
          <a:p>
            <a:pPr marL="457200" indent="-457200">
              <a:spcBef>
                <a:spcPts val="400"/>
              </a:spcBef>
              <a:spcAft>
                <a:spcPts val="400"/>
              </a:spcAft>
              <a:buFont typeface="+mj-lt"/>
              <a:buAutoNum type="arabicPeriod" startAt="4"/>
            </a:pPr>
            <a:r>
              <a:rPr lang="en-US" kern="0" dirty="0">
                <a:ea typeface="Nirmala UI" panose="020B0502040204020203" pitchFamily="34" charset="0"/>
              </a:rPr>
              <a:t>Security for the facility: What actions would need to occur to secure the facility? </a:t>
            </a:r>
          </a:p>
          <a:p>
            <a:pPr marL="457200" indent="-457200">
              <a:spcBef>
                <a:spcPts val="400"/>
              </a:spcBef>
              <a:spcAft>
                <a:spcPts val="400"/>
              </a:spcAft>
              <a:buFont typeface="+mj-lt"/>
              <a:buAutoNum type="arabicPeriod" startAt="4"/>
            </a:pPr>
            <a:r>
              <a:rPr lang="en-US" kern="0" dirty="0">
                <a:ea typeface="Nirmala UI" panose="020B0502040204020203" pitchFamily="34" charset="0"/>
              </a:rPr>
              <a:t>You’ve been given three hours to prepare for possible evacuation – what other activities should be performed now?</a:t>
            </a:r>
          </a:p>
        </p:txBody>
      </p:sp>
    </p:spTree>
    <p:extLst>
      <p:ext uri="{BB962C8B-B14F-4D97-AF65-F5344CB8AC3E}">
        <p14:creationId xmlns:p14="http://schemas.microsoft.com/office/powerpoint/2010/main" val="28457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C039-168B-7B7A-F8C6-3E261EF19467}"/>
              </a:ext>
            </a:extLst>
          </p:cNvPr>
          <p:cNvSpPr>
            <a:spLocks noGrp="1"/>
          </p:cNvSpPr>
          <p:nvPr>
            <p:ph type="title"/>
          </p:nvPr>
        </p:nvSpPr>
        <p:spPr/>
        <p:txBody>
          <a:bodyPr/>
          <a:lstStyle/>
          <a:p>
            <a:r>
              <a:rPr lang="en-US" dirty="0"/>
              <a:t>Break</a:t>
            </a:r>
          </a:p>
        </p:txBody>
      </p:sp>
      <p:sp>
        <p:nvSpPr>
          <p:cNvPr id="8" name="Rectangle 7" descr="Countdown timer">
            <a:extLst>
              <a:ext uri="{FF2B5EF4-FFF2-40B4-BE49-F238E27FC236}">
                <a16:creationId xmlns:a16="http://schemas.microsoft.com/office/drawing/2014/main" id="{B371EEFC-0247-ADDC-F4E7-6CF1C3E4E6A9}"/>
              </a:ext>
            </a:extLst>
          </p:cNvPr>
          <p:cNvSpPr/>
          <p:nvPr/>
        </p:nvSpPr>
        <p:spPr>
          <a:xfrm>
            <a:off x="1600198" y="1171966"/>
            <a:ext cx="5943601" cy="3719514"/>
          </a:xfrm>
          <a:prstGeom prst="rect">
            <a:avLst/>
          </a:prstGeom>
          <a:solidFill>
            <a:srgbClr val="005288"/>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descr="Countdown timer">
                <a:extLst>
                  <a:ext uri="{FF2B5EF4-FFF2-40B4-BE49-F238E27FC236}">
                    <a16:creationId xmlns:a16="http://schemas.microsoft.com/office/drawing/2014/main" id="{F95F5291-DBFE-997E-41C6-F7CA5AD7DCE2}"/>
                  </a:ext>
                </a:extLst>
              </p:cNvPr>
              <p:cNvGraphicFramePr>
                <a:graphicFrameLocks noGrp="1"/>
              </p:cNvGraphicFramePr>
              <p:nvPr>
                <p:extLst>
                  <p:ext uri="{D42A27DB-BD31-4B8C-83A1-F6EECF244321}">
                    <p14:modId xmlns:p14="http://schemas.microsoft.com/office/powerpoint/2010/main" val="922800154"/>
                  </p:ext>
                </p:extLst>
              </p:nvPr>
            </p:nvGraphicFramePr>
            <p:xfrm>
              <a:off x="2108632" y="1504949"/>
              <a:ext cx="4926731" cy="3053547"/>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6" name="Add-in 5" descr="Countdown timer">
                <a:extLst>
                  <a:ext uri="{FF2B5EF4-FFF2-40B4-BE49-F238E27FC236}">
                    <a16:creationId xmlns:a16="http://schemas.microsoft.com/office/drawing/2014/main" id="{F95F5291-DBFE-997E-41C6-F7CA5AD7DCE2}"/>
                  </a:ext>
                </a:extLst>
              </p:cNvPr>
              <p:cNvPicPr>
                <a:picLocks noGrp="1" noRot="1" noChangeAspect="1" noMove="1" noResize="1" noEditPoints="1" noAdjustHandles="1" noChangeArrowheads="1" noChangeShapeType="1"/>
              </p:cNvPicPr>
              <p:nvPr/>
            </p:nvPicPr>
            <p:blipFill>
              <a:blip r:embed="rId4"/>
              <a:stretch>
                <a:fillRect/>
              </a:stretch>
            </p:blipFill>
            <p:spPr>
              <a:xfrm>
                <a:off x="2108632" y="1504949"/>
                <a:ext cx="4926731" cy="3053547"/>
              </a:xfrm>
              <a:prstGeom prst="rect">
                <a:avLst/>
              </a:prstGeom>
            </p:spPr>
          </p:pic>
        </mc:Fallback>
      </mc:AlternateContent>
      <p:sp>
        <p:nvSpPr>
          <p:cNvPr id="3" name="Slide Number Placeholder 2">
            <a:extLst>
              <a:ext uri="{FF2B5EF4-FFF2-40B4-BE49-F238E27FC236}">
                <a16:creationId xmlns:a16="http://schemas.microsoft.com/office/drawing/2014/main" id="{1B4B7DD1-766E-C8FD-D7FA-667DEC4ED7D9}"/>
              </a:ext>
            </a:extLst>
          </p:cNvPr>
          <p:cNvSpPr>
            <a:spLocks noGrp="1"/>
          </p:cNvSpPr>
          <p:nvPr>
            <p:ph type="sldNum" sz="quarter" idx="4"/>
          </p:nvPr>
        </p:nvSpPr>
        <p:spPr/>
        <p:txBody>
          <a:bodyPr/>
          <a:lstStyle/>
          <a:p>
            <a:fld id="{BC599894-1D3F-4487-9F47-B3E0031273C3}" type="slidenum">
              <a:rPr lang="en-US" smtClean="0"/>
              <a:pPr/>
              <a:t>13</a:t>
            </a:fld>
            <a:endParaRPr lang="en-US" dirty="0"/>
          </a:p>
        </p:txBody>
      </p:sp>
    </p:spTree>
    <p:extLst>
      <p:ext uri="{BB962C8B-B14F-4D97-AF65-F5344CB8AC3E}">
        <p14:creationId xmlns:p14="http://schemas.microsoft.com/office/powerpoint/2010/main" val="213298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CBF38E2-AECF-EAAA-04C9-213DE4C61639}"/>
              </a:ext>
            </a:extLst>
          </p:cNvPr>
          <p:cNvSpPr>
            <a:spLocks noGrp="1"/>
          </p:cNvSpPr>
          <p:nvPr>
            <p:ph type="title" idx="4294967295"/>
          </p:nvPr>
        </p:nvSpPr>
        <p:spPr bwMode="auto">
          <a:xfrm>
            <a:off x="381000" y="2320925"/>
            <a:ext cx="8382000" cy="50165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mj-lt"/>
              <a:buNone/>
              <a:tabLst/>
              <a:defRPr/>
            </a:pPr>
            <a:r>
              <a:rPr kumimoji="0" lang="en-US" sz="2400" b="1" i="0" u="none" strike="noStrike" kern="0" cap="none" spc="0" normalizeH="0" baseline="0" noProof="0" dirty="0">
                <a:ln>
                  <a:noFill/>
                </a:ln>
                <a:solidFill>
                  <a:srgbClr val="006DB7"/>
                </a:solidFill>
                <a:effectLst/>
                <a:uLnTx/>
                <a:uFillTx/>
                <a:latin typeface="Nirmala UI" panose="020B0502040204020203" pitchFamily="34" charset="0"/>
                <a:ea typeface="+mn-ea"/>
                <a:cs typeface="Nirmala UI" panose="020B0502040204020203" pitchFamily="34" charset="0"/>
              </a:rPr>
              <a:t>Module 2: Response</a:t>
            </a:r>
          </a:p>
        </p:txBody>
      </p:sp>
      <p:sp>
        <p:nvSpPr>
          <p:cNvPr id="3" name="Slide Number Placeholder 2">
            <a:extLst>
              <a:ext uri="{FF2B5EF4-FFF2-40B4-BE49-F238E27FC236}">
                <a16:creationId xmlns:a16="http://schemas.microsoft.com/office/drawing/2014/main" id="{11F81F3A-CE57-C71D-7920-87C652C07AC7}"/>
              </a:ext>
            </a:extLst>
          </p:cNvPr>
          <p:cNvSpPr>
            <a:spLocks noGrp="1"/>
          </p:cNvSpPr>
          <p:nvPr>
            <p:ph type="sldNum" sz="quarter" idx="4"/>
          </p:nvPr>
        </p:nvSpPr>
        <p:spPr/>
        <p:txBody>
          <a:bodyPr/>
          <a:lstStyle/>
          <a:p>
            <a:fld id="{BC599894-1D3F-4487-9F47-B3E0031273C3}" type="slidenum">
              <a:rPr lang="en-US" smtClean="0"/>
              <a:pPr/>
              <a:t>14</a:t>
            </a:fld>
            <a:endParaRPr lang="en-US" dirty="0"/>
          </a:p>
        </p:txBody>
      </p:sp>
    </p:spTree>
    <p:extLst>
      <p:ext uri="{BB962C8B-B14F-4D97-AF65-F5344CB8AC3E}">
        <p14:creationId xmlns:p14="http://schemas.microsoft.com/office/powerpoint/2010/main" val="321635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F75E-F82B-9A17-A786-C6084FCCA01C}"/>
              </a:ext>
            </a:extLst>
          </p:cNvPr>
          <p:cNvSpPr>
            <a:spLocks noGrp="1"/>
          </p:cNvSpPr>
          <p:nvPr>
            <p:ph type="title"/>
          </p:nvPr>
        </p:nvSpPr>
        <p:spPr/>
        <p:txBody>
          <a:bodyPr/>
          <a:lstStyle/>
          <a:p>
            <a:r>
              <a:rPr lang="en-US" dirty="0"/>
              <a:t>Scenario</a:t>
            </a:r>
          </a:p>
        </p:txBody>
      </p:sp>
      <p:sp>
        <p:nvSpPr>
          <p:cNvPr id="3" name="Slide Number Placeholder 2">
            <a:extLst>
              <a:ext uri="{FF2B5EF4-FFF2-40B4-BE49-F238E27FC236}">
                <a16:creationId xmlns:a16="http://schemas.microsoft.com/office/drawing/2014/main" id="{305374F3-520E-6E2E-847F-25A2B51CCF75}"/>
              </a:ext>
            </a:extLst>
          </p:cNvPr>
          <p:cNvSpPr>
            <a:spLocks noGrp="1"/>
          </p:cNvSpPr>
          <p:nvPr>
            <p:ph type="sldNum" sz="quarter" idx="4"/>
          </p:nvPr>
        </p:nvSpPr>
        <p:spPr/>
        <p:txBody>
          <a:bodyPr/>
          <a:lstStyle/>
          <a:p>
            <a:fld id="{BC599894-1D3F-4487-9F47-B3E0031273C3}" type="slidenum">
              <a:rPr lang="en-US" smtClean="0"/>
              <a:pPr/>
              <a:t>15</a:t>
            </a:fld>
            <a:endParaRPr lang="en-US" dirty="0"/>
          </a:p>
        </p:txBody>
      </p:sp>
      <p:sp>
        <p:nvSpPr>
          <p:cNvPr id="6" name="Content Placeholder 1">
            <a:extLst>
              <a:ext uri="{FF2B5EF4-FFF2-40B4-BE49-F238E27FC236}">
                <a16:creationId xmlns:a16="http://schemas.microsoft.com/office/drawing/2014/main" id="{9CED8EA7-24A5-4A12-07DC-65DEADD3DCAD}"/>
              </a:ext>
            </a:extLst>
          </p:cNvPr>
          <p:cNvSpPr txBox="1">
            <a:spLocks/>
          </p:cNvSpPr>
          <p:nvPr/>
        </p:nvSpPr>
        <p:spPr>
          <a:xfrm>
            <a:off x="310116" y="1177556"/>
            <a:ext cx="6412020" cy="3567114"/>
          </a:xfrm>
          <a:prstGeom prst="rect">
            <a:avLst/>
          </a:prstGeom>
        </p:spPr>
        <p:txBody>
          <a:bodyPr>
            <a:no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spcBef>
                <a:spcPts val="400"/>
              </a:spcBef>
              <a:spcAft>
                <a:spcPts val="400"/>
              </a:spcAft>
              <a:buNone/>
            </a:pPr>
            <a:r>
              <a:rPr lang="en-US" kern="0" dirty="0">
                <a:ea typeface="Nirmala UI" panose="020B0502040204020203" pitchFamily="34" charset="0"/>
              </a:rPr>
              <a:t>New development: Minutes ago, a local law enforcement officer arrived at the front door and ordered the evacuation of this facility within two hours. This is an evacuation order for immediate evacuation due to wildfire. </a:t>
            </a:r>
          </a:p>
          <a:p>
            <a:pPr marL="0" indent="0">
              <a:spcBef>
                <a:spcPts val="400"/>
              </a:spcBef>
              <a:spcAft>
                <a:spcPts val="400"/>
              </a:spcAft>
              <a:buNone/>
            </a:pPr>
            <a:endParaRPr lang="en-US" kern="0" dirty="0">
              <a:ea typeface="Nirmala UI" panose="020B0502040204020203" pitchFamily="34" charset="0"/>
            </a:endParaRPr>
          </a:p>
          <a:p>
            <a:pPr marL="0" indent="0">
              <a:spcBef>
                <a:spcPts val="400"/>
              </a:spcBef>
              <a:spcAft>
                <a:spcPts val="400"/>
              </a:spcAft>
              <a:buNone/>
            </a:pPr>
            <a:r>
              <a:rPr lang="en-US" kern="0" dirty="0">
                <a:ea typeface="Nirmala UI" panose="020B0502040204020203" pitchFamily="34" charset="0"/>
              </a:rPr>
              <a:t>The officer indicated we would receive a Reverse 9-1-1 phone call containing more information on how to contact the county emergency operations center, but for now, the county is ordering immediate evacuation with approximately two hours to complete the evacuation.</a:t>
            </a:r>
          </a:p>
        </p:txBody>
      </p:sp>
      <p:pic>
        <p:nvPicPr>
          <p:cNvPr id="7" name="Picture 6">
            <a:extLst>
              <a:ext uri="{FF2B5EF4-FFF2-40B4-BE49-F238E27FC236}">
                <a16:creationId xmlns:a16="http://schemas.microsoft.com/office/drawing/2014/main" id="{5169671B-DAEF-1CC9-F750-B341AC0DAC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55001" y="1554393"/>
            <a:ext cx="1674917" cy="2034713"/>
          </a:xfrm>
          <a:prstGeom prst="rect">
            <a:avLst/>
          </a:prstGeom>
        </p:spPr>
      </p:pic>
    </p:spTree>
    <p:extLst>
      <p:ext uri="{BB962C8B-B14F-4D97-AF65-F5344CB8AC3E}">
        <p14:creationId xmlns:p14="http://schemas.microsoft.com/office/powerpoint/2010/main" val="3896735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9D2F-286B-2B9E-6425-F47B48F740F0}"/>
              </a:ext>
            </a:extLst>
          </p:cNvPr>
          <p:cNvSpPr>
            <a:spLocks noGrp="1"/>
          </p:cNvSpPr>
          <p:nvPr>
            <p:ph type="title"/>
          </p:nvPr>
        </p:nvSpPr>
        <p:spPr/>
        <p:txBody>
          <a:bodyPr/>
          <a:lstStyle/>
          <a:p>
            <a:r>
              <a:rPr lang="en-US" dirty="0"/>
              <a:t>Scenario Update</a:t>
            </a:r>
          </a:p>
        </p:txBody>
      </p:sp>
      <p:sp>
        <p:nvSpPr>
          <p:cNvPr id="3" name="Slide Number Placeholder 2">
            <a:extLst>
              <a:ext uri="{FF2B5EF4-FFF2-40B4-BE49-F238E27FC236}">
                <a16:creationId xmlns:a16="http://schemas.microsoft.com/office/drawing/2014/main" id="{81256B78-6C75-4324-E45E-4C0E4A3EC92D}"/>
              </a:ext>
            </a:extLst>
          </p:cNvPr>
          <p:cNvSpPr>
            <a:spLocks noGrp="1"/>
          </p:cNvSpPr>
          <p:nvPr>
            <p:ph type="sldNum" sz="quarter" idx="4"/>
          </p:nvPr>
        </p:nvSpPr>
        <p:spPr/>
        <p:txBody>
          <a:bodyPr/>
          <a:lstStyle/>
          <a:p>
            <a:fld id="{BC599894-1D3F-4487-9F47-B3E0031273C3}" type="slidenum">
              <a:rPr lang="en-US" smtClean="0"/>
              <a:pPr/>
              <a:t>16</a:t>
            </a:fld>
            <a:endParaRPr lang="en-US" dirty="0"/>
          </a:p>
        </p:txBody>
      </p:sp>
      <p:sp>
        <p:nvSpPr>
          <p:cNvPr id="6" name="Content Placeholder 3">
            <a:extLst>
              <a:ext uri="{FF2B5EF4-FFF2-40B4-BE49-F238E27FC236}">
                <a16:creationId xmlns:a16="http://schemas.microsoft.com/office/drawing/2014/main" id="{A5176D40-95A2-CD8E-AA24-F633299A257D}"/>
              </a:ext>
            </a:extLst>
          </p:cNvPr>
          <p:cNvSpPr txBox="1">
            <a:spLocks/>
          </p:cNvSpPr>
          <p:nvPr/>
        </p:nvSpPr>
        <p:spPr>
          <a:xfrm>
            <a:off x="292395" y="1137670"/>
            <a:ext cx="5117805" cy="2716542"/>
          </a:xfrm>
          <a:prstGeom prst="rect">
            <a:avLst/>
          </a:prstGeom>
        </p:spPr>
        <p:txBody>
          <a:bodyPr>
            <a:no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spcBef>
                <a:spcPts val="400"/>
              </a:spcBef>
              <a:spcAft>
                <a:spcPts val="400"/>
              </a:spcAft>
              <a:buNone/>
            </a:pPr>
            <a:r>
              <a:rPr lang="en-US" kern="0" dirty="0">
                <a:ea typeface="Nirmala UI" panose="020B0502040204020203" pitchFamily="34" charset="0"/>
              </a:rPr>
              <a:t>Please work together, using flipcharts or other notes, to </a:t>
            </a:r>
            <a:r>
              <a:rPr lang="en-US" b="1" kern="0" dirty="0">
                <a:ea typeface="Nirmala UI" panose="020B0502040204020203" pitchFamily="34" charset="0"/>
              </a:rPr>
              <a:t>make an action plan</a:t>
            </a:r>
            <a:r>
              <a:rPr lang="en-US" kern="0" dirty="0">
                <a:ea typeface="Nirmala UI" panose="020B0502040204020203" pitchFamily="34" charset="0"/>
              </a:rPr>
              <a:t> that lists all of the activities/actions that must occur now in order to evacuate. Use the preceding discussion, the EOP and any other evacuation planning materials available to take notes and complete the list. The list should include delegated tasks. </a:t>
            </a:r>
          </a:p>
          <a:p>
            <a:pPr>
              <a:spcBef>
                <a:spcPts val="400"/>
              </a:spcBef>
              <a:spcAft>
                <a:spcPts val="400"/>
              </a:spcAft>
            </a:pPr>
            <a:endParaRPr lang="en-US" kern="0" dirty="0">
              <a:ea typeface="Nirmala UI" panose="020B0502040204020203" pitchFamily="34" charset="0"/>
            </a:endParaRPr>
          </a:p>
        </p:txBody>
      </p:sp>
      <p:pic>
        <p:nvPicPr>
          <p:cNvPr id="7" name="Picture 6">
            <a:extLst>
              <a:ext uri="{FF2B5EF4-FFF2-40B4-BE49-F238E27FC236}">
                <a16:creationId xmlns:a16="http://schemas.microsoft.com/office/drawing/2014/main" id="{8372D1FF-4BE4-E9BC-562F-1FFFF1736B85}"/>
              </a:ext>
              <a:ext uri="{C183D7F6-B498-43B3-948B-1728B52AA6E4}">
                <adec:decorative xmlns:adec="http://schemas.microsoft.com/office/drawing/2017/decorative" val="1"/>
              </a:ext>
            </a:extLst>
          </p:cNvPr>
          <p:cNvPicPr>
            <a:picLocks noChangeAspect="1"/>
          </p:cNvPicPr>
          <p:nvPr/>
        </p:nvPicPr>
        <p:blipFill rotWithShape="1">
          <a:blip r:embed="rId3"/>
          <a:srcRect l="34953" t="37247" r="8512"/>
          <a:stretch/>
        </p:blipFill>
        <p:spPr>
          <a:xfrm>
            <a:off x="6019800" y="1168768"/>
            <a:ext cx="2560275" cy="207278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1BC54B4-1F1D-7D4B-D13A-D9260FFEAABA}"/>
              </a:ext>
            </a:extLst>
          </p:cNvPr>
          <p:cNvSpPr txBox="1"/>
          <p:nvPr/>
        </p:nvSpPr>
        <p:spPr>
          <a:xfrm>
            <a:off x="292395" y="3669546"/>
            <a:ext cx="8227508" cy="369332"/>
          </a:xfrm>
          <a:prstGeom prst="rect">
            <a:avLst/>
          </a:prstGeom>
          <a:noFill/>
        </p:spPr>
        <p:txBody>
          <a:bodyPr wrap="square">
            <a:spAutoFit/>
          </a:bodyPr>
          <a:lstStyle/>
          <a:p>
            <a:pPr>
              <a:lnSpc>
                <a:spcPct val="100000"/>
              </a:lnSpc>
              <a:spcBef>
                <a:spcPts val="400"/>
              </a:spcBef>
              <a:spcAft>
                <a:spcPts val="400"/>
              </a:spcAft>
            </a:pPr>
            <a:r>
              <a:rPr lang="en-US" sz="1800" dirty="0">
                <a:solidFill>
                  <a:srgbClr val="0073B6"/>
                </a:solidFill>
                <a:latin typeface="Nirmala UI" panose="020B0502040204020203" pitchFamily="34" charset="0"/>
                <a:ea typeface="Nirmala UI" panose="020B0502040204020203" pitchFamily="34" charset="0"/>
                <a:cs typeface="Nirmala UI" panose="020B0502040204020203" pitchFamily="34" charset="0"/>
              </a:rPr>
              <a:t>While completing this list, please consider questions on the next few slides.</a:t>
            </a:r>
          </a:p>
        </p:txBody>
      </p:sp>
    </p:spTree>
    <p:extLst>
      <p:ext uri="{BB962C8B-B14F-4D97-AF65-F5344CB8AC3E}">
        <p14:creationId xmlns:p14="http://schemas.microsoft.com/office/powerpoint/2010/main" val="2559644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7F21D-A7DE-52AD-7792-83BF903436B8}"/>
              </a:ext>
            </a:extLst>
          </p:cNvPr>
          <p:cNvSpPr>
            <a:spLocks noGrp="1"/>
          </p:cNvSpPr>
          <p:nvPr>
            <p:ph type="title"/>
          </p:nvPr>
        </p:nvSpPr>
        <p:spPr/>
        <p:txBody>
          <a:bodyPr/>
          <a:lstStyle/>
          <a:p>
            <a:r>
              <a:rPr lang="en-US" dirty="0"/>
              <a:t>Discussion Questions: Response</a:t>
            </a:r>
          </a:p>
        </p:txBody>
      </p:sp>
      <p:sp>
        <p:nvSpPr>
          <p:cNvPr id="3" name="Slide Number Placeholder 2">
            <a:extLst>
              <a:ext uri="{FF2B5EF4-FFF2-40B4-BE49-F238E27FC236}">
                <a16:creationId xmlns:a16="http://schemas.microsoft.com/office/drawing/2014/main" id="{99C345E5-F97D-C6CB-58A4-00EB48ED1984}"/>
              </a:ext>
            </a:extLst>
          </p:cNvPr>
          <p:cNvSpPr>
            <a:spLocks noGrp="1"/>
          </p:cNvSpPr>
          <p:nvPr>
            <p:ph type="sldNum" sz="quarter" idx="4"/>
          </p:nvPr>
        </p:nvSpPr>
        <p:spPr/>
        <p:txBody>
          <a:bodyPr/>
          <a:lstStyle/>
          <a:p>
            <a:fld id="{BC599894-1D3F-4487-9F47-B3E0031273C3}" type="slidenum">
              <a:rPr lang="en-US" smtClean="0"/>
              <a:pPr/>
              <a:t>17</a:t>
            </a:fld>
            <a:endParaRPr lang="en-US" dirty="0"/>
          </a:p>
        </p:txBody>
      </p:sp>
      <p:sp>
        <p:nvSpPr>
          <p:cNvPr id="6" name="Content Placeholder 3">
            <a:extLst>
              <a:ext uri="{FF2B5EF4-FFF2-40B4-BE49-F238E27FC236}">
                <a16:creationId xmlns:a16="http://schemas.microsoft.com/office/drawing/2014/main" id="{7DAC46E5-2135-ABCB-0182-359F7DD14C8C}"/>
              </a:ext>
            </a:extLst>
          </p:cNvPr>
          <p:cNvSpPr txBox="1">
            <a:spLocks/>
          </p:cNvSpPr>
          <p:nvPr/>
        </p:nvSpPr>
        <p:spPr>
          <a:xfrm>
            <a:off x="304800" y="1015851"/>
            <a:ext cx="8001000" cy="3886200"/>
          </a:xfrm>
          <a:prstGeom prst="rect">
            <a:avLst/>
          </a:prstGeom>
        </p:spPr>
        <p:txBody>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spcBef>
                <a:spcPts val="100"/>
              </a:spcBef>
              <a:spcAft>
                <a:spcPts val="100"/>
              </a:spcAft>
              <a:buNone/>
            </a:pPr>
            <a:r>
              <a:rPr lang="en-US" sz="1500" b="1" kern="0" dirty="0"/>
              <a:t>Evacuation Planning and Coordination:</a:t>
            </a:r>
          </a:p>
          <a:p>
            <a:pPr marL="457200" indent="-457200">
              <a:spcBef>
                <a:spcPts val="100"/>
              </a:spcBef>
              <a:spcAft>
                <a:spcPts val="100"/>
              </a:spcAft>
              <a:buFont typeface="Arial" panose="020B0604020202020204" pitchFamily="34" charset="0"/>
              <a:buChar char="•"/>
            </a:pPr>
            <a:r>
              <a:rPr lang="en-US" sz="1500" kern="0" dirty="0"/>
              <a:t>How are you currently initiating and coordinating the evacuation process, considering the unique needs of the residents, including medical requirements, mobility challenges and emotional well-being?</a:t>
            </a:r>
          </a:p>
          <a:p>
            <a:pPr marL="457200" indent="-457200">
              <a:spcBef>
                <a:spcPts val="100"/>
              </a:spcBef>
              <a:spcAft>
                <a:spcPts val="100"/>
              </a:spcAft>
              <a:buFont typeface="Arial" panose="020B0604020202020204" pitchFamily="34" charset="0"/>
              <a:buChar char="•"/>
            </a:pPr>
            <a:r>
              <a:rPr lang="en-US" sz="1500" kern="0" dirty="0"/>
              <a:t>If you have residents with an infectious disease (influenza, COVID-19, RSV), what precautions are needed to move these individuals?</a:t>
            </a:r>
          </a:p>
          <a:p>
            <a:pPr>
              <a:spcBef>
                <a:spcPts val="100"/>
              </a:spcBef>
              <a:spcAft>
                <a:spcPts val="100"/>
              </a:spcAft>
            </a:pPr>
            <a:endParaRPr lang="en-US" sz="400" kern="0" dirty="0"/>
          </a:p>
          <a:p>
            <a:pPr marL="0" indent="0">
              <a:spcBef>
                <a:spcPts val="100"/>
              </a:spcBef>
              <a:spcAft>
                <a:spcPts val="100"/>
              </a:spcAft>
              <a:buNone/>
            </a:pPr>
            <a:r>
              <a:rPr lang="en-US" sz="1500" b="1" kern="0" dirty="0"/>
              <a:t>Communication Strategies:</a:t>
            </a:r>
          </a:p>
          <a:p>
            <a:pPr marL="457200" indent="-457200">
              <a:spcBef>
                <a:spcPts val="100"/>
              </a:spcBef>
              <a:spcAft>
                <a:spcPts val="100"/>
              </a:spcAft>
              <a:buFont typeface="Arial" panose="020B0604020202020204" pitchFamily="34" charset="0"/>
              <a:buChar char="•"/>
            </a:pPr>
            <a:r>
              <a:rPr lang="en-US" sz="1500" kern="0" dirty="0"/>
              <a:t>What communication channels and protocols are being utilized right now to ensure effective and timely communication with staff, residents, their families and relevant external agencies during all phases of the evacuation?</a:t>
            </a:r>
          </a:p>
          <a:p>
            <a:pPr>
              <a:spcBef>
                <a:spcPts val="100"/>
              </a:spcBef>
              <a:spcAft>
                <a:spcPts val="100"/>
              </a:spcAft>
            </a:pPr>
            <a:endParaRPr lang="en-US" sz="400" kern="0" dirty="0"/>
          </a:p>
          <a:p>
            <a:pPr marL="0" indent="0">
              <a:spcBef>
                <a:spcPts val="100"/>
              </a:spcBef>
              <a:spcAft>
                <a:spcPts val="100"/>
              </a:spcAft>
              <a:buNone/>
            </a:pPr>
            <a:r>
              <a:rPr lang="en-US" sz="1500" b="1" kern="0" dirty="0"/>
              <a:t>Resource Allocation and Logistics:</a:t>
            </a:r>
          </a:p>
          <a:p>
            <a:pPr marL="342900" indent="-342900">
              <a:spcBef>
                <a:spcPts val="100"/>
              </a:spcBef>
              <a:spcAft>
                <a:spcPts val="100"/>
              </a:spcAft>
              <a:buFont typeface="Arial" panose="020B0604020202020204" pitchFamily="34" charset="0"/>
              <a:buChar char="•"/>
            </a:pPr>
            <a:r>
              <a:rPr lang="en-US" sz="1500" kern="0" dirty="0"/>
              <a:t>At this moment, how are you determining the appropriate allocation of resources such as transportation, medical personnel and supplies to support the evacuation process? What considerations are being considered when selecting alternate care facilities or shelters?</a:t>
            </a:r>
          </a:p>
        </p:txBody>
      </p:sp>
    </p:spTree>
    <p:extLst>
      <p:ext uri="{BB962C8B-B14F-4D97-AF65-F5344CB8AC3E}">
        <p14:creationId xmlns:p14="http://schemas.microsoft.com/office/powerpoint/2010/main" val="3357774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197FA-ED0D-9ED4-BDC3-FC4E6C617F43}"/>
              </a:ext>
            </a:extLst>
          </p:cNvPr>
          <p:cNvSpPr>
            <a:spLocks noGrp="1"/>
          </p:cNvSpPr>
          <p:nvPr>
            <p:ph type="title"/>
          </p:nvPr>
        </p:nvSpPr>
        <p:spPr/>
        <p:txBody>
          <a:bodyPr/>
          <a:lstStyle/>
          <a:p>
            <a:r>
              <a:rPr lang="en-US" dirty="0"/>
              <a:t>Discussion Questions: Response, continued</a:t>
            </a:r>
          </a:p>
        </p:txBody>
      </p:sp>
      <p:sp>
        <p:nvSpPr>
          <p:cNvPr id="3" name="Slide Number Placeholder 2">
            <a:extLst>
              <a:ext uri="{FF2B5EF4-FFF2-40B4-BE49-F238E27FC236}">
                <a16:creationId xmlns:a16="http://schemas.microsoft.com/office/drawing/2014/main" id="{C312127E-EC94-76E1-2BB6-B2AF3EFEF5A5}"/>
              </a:ext>
            </a:extLst>
          </p:cNvPr>
          <p:cNvSpPr>
            <a:spLocks noGrp="1"/>
          </p:cNvSpPr>
          <p:nvPr>
            <p:ph type="sldNum" sz="quarter" idx="4"/>
          </p:nvPr>
        </p:nvSpPr>
        <p:spPr/>
        <p:txBody>
          <a:bodyPr/>
          <a:lstStyle/>
          <a:p>
            <a:fld id="{BC599894-1D3F-4487-9F47-B3E0031273C3}" type="slidenum">
              <a:rPr lang="en-US" smtClean="0"/>
              <a:pPr/>
              <a:t>18</a:t>
            </a:fld>
            <a:endParaRPr lang="en-US" dirty="0"/>
          </a:p>
        </p:txBody>
      </p:sp>
      <p:sp>
        <p:nvSpPr>
          <p:cNvPr id="6" name="Content Placeholder 3">
            <a:extLst>
              <a:ext uri="{FF2B5EF4-FFF2-40B4-BE49-F238E27FC236}">
                <a16:creationId xmlns:a16="http://schemas.microsoft.com/office/drawing/2014/main" id="{367EDC1B-C4AB-02DD-DFD7-B250FFAA88CB}"/>
              </a:ext>
            </a:extLst>
          </p:cNvPr>
          <p:cNvSpPr txBox="1">
            <a:spLocks/>
          </p:cNvSpPr>
          <p:nvPr/>
        </p:nvSpPr>
        <p:spPr>
          <a:xfrm>
            <a:off x="304800" y="1048803"/>
            <a:ext cx="8305799" cy="3352800"/>
          </a:xfrm>
          <a:prstGeom prst="rect">
            <a:avLst/>
          </a:prstGeom>
        </p:spPr>
        <p:txBody>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spcBef>
                <a:spcPts val="200"/>
              </a:spcBef>
              <a:spcAft>
                <a:spcPts val="200"/>
              </a:spcAft>
              <a:buNone/>
            </a:pPr>
            <a:r>
              <a:rPr lang="en-US" sz="1500" b="1" kern="0" dirty="0"/>
              <a:t>Staff Training and Support:</a:t>
            </a:r>
          </a:p>
          <a:p>
            <a:pPr marL="342900" indent="-342900">
              <a:spcBef>
                <a:spcPts val="200"/>
              </a:spcBef>
              <a:spcAft>
                <a:spcPts val="200"/>
              </a:spcAft>
              <a:buFont typeface="Arial" panose="020B0604020202020204" pitchFamily="34" charset="0"/>
              <a:buChar char="•"/>
            </a:pPr>
            <a:r>
              <a:rPr lang="en-US" sz="1500" kern="0" dirty="0"/>
              <a:t>What measures are currently in place to train and support staff during the evacuation, especially those tasked with assisting residents with various levels of physical and cognitive abilities? How are you addressing potential staff shortages during this emergency?</a:t>
            </a:r>
          </a:p>
          <a:p>
            <a:pPr>
              <a:spcBef>
                <a:spcPts val="200"/>
              </a:spcBef>
              <a:spcAft>
                <a:spcPts val="200"/>
              </a:spcAft>
            </a:pPr>
            <a:endParaRPr lang="en-US" sz="400" kern="0" dirty="0"/>
          </a:p>
          <a:p>
            <a:pPr marL="0" indent="0">
              <a:spcBef>
                <a:spcPts val="200"/>
              </a:spcBef>
              <a:spcAft>
                <a:spcPts val="200"/>
              </a:spcAft>
              <a:buNone/>
            </a:pPr>
            <a:r>
              <a:rPr lang="en-US" sz="1500" b="1" kern="0" dirty="0"/>
              <a:t>Patient and Family Engagement:</a:t>
            </a:r>
          </a:p>
          <a:p>
            <a:pPr marL="342900" indent="-342900">
              <a:spcBef>
                <a:spcPts val="200"/>
              </a:spcBef>
              <a:spcAft>
                <a:spcPts val="200"/>
              </a:spcAft>
              <a:buFont typeface="Arial" panose="020B0604020202020204" pitchFamily="34" charset="0"/>
              <a:buChar char="•"/>
            </a:pPr>
            <a:r>
              <a:rPr lang="en-US" sz="1500" kern="0" dirty="0"/>
              <a:t>In the midst of the evacuation, how are you involving residents and their families, ensuring their input and concerns are considered? What steps are being taken to support their emotional well-being during the evacuation?</a:t>
            </a:r>
          </a:p>
          <a:p>
            <a:pPr>
              <a:spcBef>
                <a:spcPts val="200"/>
              </a:spcBef>
              <a:spcAft>
                <a:spcPts val="200"/>
              </a:spcAft>
            </a:pPr>
            <a:endParaRPr lang="en-US" sz="400" kern="0" dirty="0"/>
          </a:p>
          <a:p>
            <a:pPr marL="0" indent="0">
              <a:spcBef>
                <a:spcPts val="200"/>
              </a:spcBef>
              <a:spcAft>
                <a:spcPts val="200"/>
              </a:spcAft>
              <a:buNone/>
            </a:pPr>
            <a:r>
              <a:rPr lang="en-US" sz="1500" b="1" kern="0" dirty="0"/>
              <a:t>Collaboration with External Agencies:</a:t>
            </a:r>
          </a:p>
          <a:p>
            <a:pPr marL="342900" indent="-342900">
              <a:spcBef>
                <a:spcPts val="200"/>
              </a:spcBef>
              <a:spcAft>
                <a:spcPts val="200"/>
              </a:spcAft>
              <a:buFont typeface="Arial" panose="020B0604020202020204" pitchFamily="34" charset="0"/>
              <a:buChar char="•"/>
            </a:pPr>
            <a:r>
              <a:rPr lang="en-US" sz="1500" kern="0" dirty="0"/>
              <a:t>How is your facility currently collaborating with local emergency management agencies, healthcare providers, transportation services and other relevant organizations to ensure a smooth and coordinated evacuation effort? </a:t>
            </a:r>
          </a:p>
        </p:txBody>
      </p:sp>
    </p:spTree>
    <p:extLst>
      <p:ext uri="{BB962C8B-B14F-4D97-AF65-F5344CB8AC3E}">
        <p14:creationId xmlns:p14="http://schemas.microsoft.com/office/powerpoint/2010/main" val="3136857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A33E-9031-E931-5F69-F9DA567304C1}"/>
              </a:ext>
            </a:extLst>
          </p:cNvPr>
          <p:cNvSpPr>
            <a:spLocks noGrp="1"/>
          </p:cNvSpPr>
          <p:nvPr>
            <p:ph type="title"/>
          </p:nvPr>
        </p:nvSpPr>
        <p:spPr/>
        <p:txBody>
          <a:bodyPr/>
          <a:lstStyle/>
          <a:p>
            <a:r>
              <a:rPr lang="en-US" dirty="0"/>
              <a:t>Break</a:t>
            </a:r>
          </a:p>
        </p:txBody>
      </p:sp>
      <p:sp>
        <p:nvSpPr>
          <p:cNvPr id="3" name="Slide Number Placeholder 2">
            <a:extLst>
              <a:ext uri="{FF2B5EF4-FFF2-40B4-BE49-F238E27FC236}">
                <a16:creationId xmlns:a16="http://schemas.microsoft.com/office/drawing/2014/main" id="{F58094E7-1AB3-E564-0CE4-2CC4B4AB863B}"/>
              </a:ext>
            </a:extLst>
          </p:cNvPr>
          <p:cNvSpPr>
            <a:spLocks noGrp="1"/>
          </p:cNvSpPr>
          <p:nvPr>
            <p:ph type="sldNum" sz="quarter" idx="4"/>
          </p:nvPr>
        </p:nvSpPr>
        <p:spPr/>
        <p:txBody>
          <a:bodyPr/>
          <a:lstStyle/>
          <a:p>
            <a:fld id="{BC599894-1D3F-4487-9F47-B3E0031273C3}" type="slidenum">
              <a:rPr lang="en-US" smtClean="0"/>
              <a:pPr/>
              <a:t>19</a:t>
            </a:fld>
            <a:endParaRPr lang="en-US" dirty="0"/>
          </a:p>
        </p:txBody>
      </p:sp>
      <p:sp>
        <p:nvSpPr>
          <p:cNvPr id="7" name="Rectangle 6" descr="Countdown timer">
            <a:extLst>
              <a:ext uri="{FF2B5EF4-FFF2-40B4-BE49-F238E27FC236}">
                <a16:creationId xmlns:a16="http://schemas.microsoft.com/office/drawing/2014/main" id="{A25D8353-9C11-9A8D-5067-8970B1257F3C}"/>
              </a:ext>
            </a:extLst>
          </p:cNvPr>
          <p:cNvSpPr/>
          <p:nvPr/>
        </p:nvSpPr>
        <p:spPr>
          <a:xfrm>
            <a:off x="1600198" y="1171966"/>
            <a:ext cx="5943601" cy="3719514"/>
          </a:xfrm>
          <a:prstGeom prst="rect">
            <a:avLst/>
          </a:prstGeom>
          <a:solidFill>
            <a:srgbClr val="005288"/>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descr="Countdown timer">
                <a:extLst>
                  <a:ext uri="{FF2B5EF4-FFF2-40B4-BE49-F238E27FC236}">
                    <a16:creationId xmlns:a16="http://schemas.microsoft.com/office/drawing/2014/main" id="{00C19505-B846-E3E8-BB3B-3A325116208A}"/>
                  </a:ext>
                </a:extLst>
              </p:cNvPr>
              <p:cNvGraphicFramePr>
                <a:graphicFrameLocks noGrp="1"/>
              </p:cNvGraphicFramePr>
              <p:nvPr>
                <p:extLst>
                  <p:ext uri="{D42A27DB-BD31-4B8C-83A1-F6EECF244321}">
                    <p14:modId xmlns:p14="http://schemas.microsoft.com/office/powerpoint/2010/main" val="3434320965"/>
                  </p:ext>
                </p:extLst>
              </p:nvPr>
            </p:nvGraphicFramePr>
            <p:xfrm>
              <a:off x="2108505" y="1504949"/>
              <a:ext cx="4926985" cy="3053547"/>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6" name="Add-in 5" descr="Countdown timer">
                <a:extLst>
                  <a:ext uri="{FF2B5EF4-FFF2-40B4-BE49-F238E27FC236}">
                    <a16:creationId xmlns:a16="http://schemas.microsoft.com/office/drawing/2014/main" id="{00C19505-B846-E3E8-BB3B-3A325116208A}"/>
                  </a:ext>
                </a:extLst>
              </p:cNvPr>
              <p:cNvPicPr>
                <a:picLocks noGrp="1" noRot="1" noChangeAspect="1" noMove="1" noResize="1" noEditPoints="1" noAdjustHandles="1" noChangeArrowheads="1" noChangeShapeType="1"/>
              </p:cNvPicPr>
              <p:nvPr/>
            </p:nvPicPr>
            <p:blipFill>
              <a:blip r:embed="rId4"/>
              <a:stretch>
                <a:fillRect/>
              </a:stretch>
            </p:blipFill>
            <p:spPr>
              <a:xfrm>
                <a:off x="2108505" y="1504949"/>
                <a:ext cx="4926985" cy="3053547"/>
              </a:xfrm>
              <a:prstGeom prst="rect">
                <a:avLst/>
              </a:prstGeom>
            </p:spPr>
          </p:pic>
        </mc:Fallback>
      </mc:AlternateContent>
    </p:spTree>
    <p:extLst>
      <p:ext uri="{BB962C8B-B14F-4D97-AF65-F5344CB8AC3E}">
        <p14:creationId xmlns:p14="http://schemas.microsoft.com/office/powerpoint/2010/main" val="390794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E587-E239-4EFC-8401-C5FF3A8D9D90}"/>
              </a:ext>
            </a:extLst>
          </p:cNvPr>
          <p:cNvSpPr>
            <a:spLocks noGrp="1"/>
          </p:cNvSpPr>
          <p:nvPr>
            <p:ph type="title"/>
          </p:nvPr>
        </p:nvSpPr>
        <p:spPr/>
        <p:txBody>
          <a:bodyPr/>
          <a:lstStyle/>
          <a:p>
            <a:r>
              <a:rPr lang="en-US" dirty="0"/>
              <a:t>Welcome and Introductions</a:t>
            </a:r>
          </a:p>
        </p:txBody>
      </p:sp>
      <p:sp>
        <p:nvSpPr>
          <p:cNvPr id="3" name="Slide Number Placeholder 2">
            <a:extLst>
              <a:ext uri="{FF2B5EF4-FFF2-40B4-BE49-F238E27FC236}">
                <a16:creationId xmlns:a16="http://schemas.microsoft.com/office/drawing/2014/main" id="{E3274D0D-6FD2-4E4A-BEE4-BE39A2FEE4D9}"/>
              </a:ext>
            </a:extLst>
          </p:cNvPr>
          <p:cNvSpPr>
            <a:spLocks noGrp="1"/>
          </p:cNvSpPr>
          <p:nvPr>
            <p:ph type="sldNum" sz="quarter" idx="4"/>
          </p:nvPr>
        </p:nvSpPr>
        <p:spPr/>
        <p:txBody>
          <a:bodyPr/>
          <a:lstStyle/>
          <a:p>
            <a:fld id="{BC599894-1D3F-4487-9F47-B3E0031273C3}" type="slidenum">
              <a:rPr lang="en-US" smtClean="0"/>
              <a:pPr/>
              <a:t>2</a:t>
            </a:fld>
            <a:endParaRPr lang="en-US" dirty="0"/>
          </a:p>
        </p:txBody>
      </p:sp>
      <p:sp>
        <p:nvSpPr>
          <p:cNvPr id="6" name="Content Placeholder 2">
            <a:extLst>
              <a:ext uri="{FF2B5EF4-FFF2-40B4-BE49-F238E27FC236}">
                <a16:creationId xmlns:a16="http://schemas.microsoft.com/office/drawing/2014/main" id="{EC41217A-3260-584A-DDC3-60A046B1B32D}"/>
              </a:ext>
            </a:extLst>
          </p:cNvPr>
          <p:cNvSpPr txBox="1">
            <a:spLocks/>
          </p:cNvSpPr>
          <p:nvPr/>
        </p:nvSpPr>
        <p:spPr>
          <a:xfrm>
            <a:off x="970668" y="1673760"/>
            <a:ext cx="2954878" cy="1073900"/>
          </a:xfrm>
          <a:prstGeom prst="rect">
            <a:avLst/>
          </a:prstGeom>
        </p:spPr>
        <p:txBody>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buFont typeface="Arial" charset="0"/>
              <a:buNone/>
            </a:pPr>
            <a:r>
              <a:rPr lang="en-US" kern="0" dirty="0">
                <a:highlight>
                  <a:srgbClr val="FFFF00"/>
                </a:highlight>
                <a:ea typeface="Nirmala UI" panose="020B0502040204020203" pitchFamily="34" charset="0"/>
              </a:rPr>
              <a:t>[Name]</a:t>
            </a:r>
          </a:p>
          <a:p>
            <a:pPr marL="0" indent="0">
              <a:buFont typeface="Arial" charset="0"/>
              <a:buNone/>
            </a:pPr>
            <a:r>
              <a:rPr lang="en-US" kern="0" dirty="0">
                <a:highlight>
                  <a:srgbClr val="FFFF00"/>
                </a:highlight>
                <a:ea typeface="Nirmala UI" panose="020B0502040204020203" pitchFamily="34" charset="0"/>
              </a:rPr>
              <a:t>[Title]</a:t>
            </a:r>
          </a:p>
          <a:p>
            <a:pPr marL="0" indent="0">
              <a:buFont typeface="Arial" charset="0"/>
              <a:buNone/>
            </a:pPr>
            <a:r>
              <a:rPr lang="en-US" kern="0" dirty="0">
                <a:highlight>
                  <a:srgbClr val="FFFF00"/>
                </a:highlight>
                <a:ea typeface="Nirmala UI" panose="020B0502040204020203" pitchFamily="34" charset="0"/>
              </a:rPr>
              <a:t>[Organization/Jurisdiction]</a:t>
            </a:r>
          </a:p>
        </p:txBody>
      </p:sp>
      <p:sp>
        <p:nvSpPr>
          <p:cNvPr id="7" name="Content Placeholder 2">
            <a:extLst>
              <a:ext uri="{FF2B5EF4-FFF2-40B4-BE49-F238E27FC236}">
                <a16:creationId xmlns:a16="http://schemas.microsoft.com/office/drawing/2014/main" id="{E788D409-8D3F-FB85-7961-308606E7A4D6}"/>
              </a:ext>
            </a:extLst>
          </p:cNvPr>
          <p:cNvSpPr txBox="1">
            <a:spLocks/>
          </p:cNvSpPr>
          <p:nvPr/>
        </p:nvSpPr>
        <p:spPr>
          <a:xfrm>
            <a:off x="5218456" y="1628136"/>
            <a:ext cx="2954878" cy="1119524"/>
          </a:xfrm>
          <a:prstGeom prst="rect">
            <a:avLst/>
          </a:prstGeom>
        </p:spPr>
        <p:txBody>
          <a:bodyPr vert="horz" lIns="68580" tIns="34290" rIns="68580" bIns="34290" rtlCol="0">
            <a:noAutofit/>
          </a:bodyPr>
          <a:lstStyle>
            <a:lvl1pPr marL="457189" marR="0" indent="-457189" algn="l" defTabSz="914377" rtl="0" eaLnBrk="1" fontAlgn="auto" latinLnBrk="0" hangingPunct="1">
              <a:lnSpc>
                <a:spcPct val="100000"/>
              </a:lnSpc>
              <a:spcBef>
                <a:spcPts val="800"/>
              </a:spcBef>
              <a:spcAft>
                <a:spcPts val="0"/>
              </a:spcAft>
              <a:buClr>
                <a:srgbClr val="006CB6"/>
              </a:buClr>
              <a:buSzTx/>
              <a:buFont typeface="+mj-lt"/>
              <a:buAutoNum type="arabicPeriod"/>
              <a:tabLst/>
              <a:defRPr sz="2133" b="0" i="0" kern="1200">
                <a:solidFill>
                  <a:srgbClr val="0073B6"/>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1800" dirty="0">
                <a:highlight>
                  <a:srgbClr val="FFFF00"/>
                </a:highlight>
                <a:latin typeface="Nirmala UI" panose="020B0502040204020203" pitchFamily="34" charset="0"/>
                <a:ea typeface="Nirmala UI" panose="020B0502040204020203" pitchFamily="34" charset="0"/>
                <a:cs typeface="Nirmala UI" panose="020B0502040204020203" pitchFamily="34" charset="0"/>
              </a:rPr>
              <a:t>[Name]</a:t>
            </a:r>
          </a:p>
          <a:p>
            <a:pPr marL="0" indent="0">
              <a:buNone/>
            </a:pPr>
            <a:r>
              <a:rPr lang="en-US" sz="1800" dirty="0">
                <a:highlight>
                  <a:srgbClr val="FFFF00"/>
                </a:highlight>
                <a:latin typeface="Nirmala UI" panose="020B0502040204020203" pitchFamily="34" charset="0"/>
                <a:ea typeface="Nirmala UI" panose="020B0502040204020203" pitchFamily="34" charset="0"/>
                <a:cs typeface="Nirmala UI" panose="020B0502040204020203" pitchFamily="34" charset="0"/>
              </a:rPr>
              <a:t>[Title]</a:t>
            </a:r>
          </a:p>
          <a:p>
            <a:pPr marL="0" indent="0">
              <a:buNone/>
            </a:pPr>
            <a:r>
              <a:rPr lang="en-US" sz="1800" dirty="0">
                <a:highlight>
                  <a:srgbClr val="FFFF00"/>
                </a:highlight>
                <a:latin typeface="Nirmala UI" panose="020B0502040204020203" pitchFamily="34" charset="0"/>
                <a:ea typeface="Nirmala UI" panose="020B0502040204020203" pitchFamily="34" charset="0"/>
                <a:cs typeface="Nirmala UI" panose="020B0502040204020203" pitchFamily="34" charset="0"/>
              </a:rPr>
              <a:t>[Organization/Jurisdiction]</a:t>
            </a:r>
          </a:p>
        </p:txBody>
      </p:sp>
      <p:sp>
        <p:nvSpPr>
          <p:cNvPr id="8" name="TextBox 7">
            <a:extLst>
              <a:ext uri="{FF2B5EF4-FFF2-40B4-BE49-F238E27FC236}">
                <a16:creationId xmlns:a16="http://schemas.microsoft.com/office/drawing/2014/main" id="{74DF4C3B-81DC-F750-699F-EB0E19A1DBFD}"/>
              </a:ext>
            </a:extLst>
          </p:cNvPr>
          <p:cNvSpPr txBox="1"/>
          <p:nvPr/>
        </p:nvSpPr>
        <p:spPr>
          <a:xfrm>
            <a:off x="609600" y="4775284"/>
            <a:ext cx="6400799" cy="253916"/>
          </a:xfrm>
          <a:prstGeom prst="rect">
            <a:avLst/>
          </a:prstGeom>
          <a:noFill/>
        </p:spPr>
        <p:txBody>
          <a:bodyPr wrap="square">
            <a:spAutoFit/>
          </a:bodyPr>
          <a:lstStyle/>
          <a:p>
            <a:pPr>
              <a:spcAft>
                <a:spcPts val="450"/>
              </a:spcAft>
              <a:buClr>
                <a:schemeClr val="tx1">
                  <a:lumMod val="65000"/>
                  <a:lumOff val="35000"/>
                </a:schemeClr>
              </a:buClr>
            </a:pPr>
            <a:r>
              <a:rPr lang="en-US" sz="1050" i="1" dirty="0">
                <a:solidFill>
                  <a:srgbClr val="006DB7"/>
                </a:solidFill>
                <a:latin typeface="Nirmala UI" panose="020B0502040204020203" pitchFamily="34" charset="0"/>
                <a:ea typeface="Nirmala UI" panose="020B0502040204020203" pitchFamily="34" charset="0"/>
                <a:cs typeface="Nirmala UI" panose="020B0502040204020203" pitchFamily="34" charset="0"/>
              </a:rPr>
              <a:t>This presentation was produced under contract by Rennie Consulting, LLC for Health Quality Innovators</a:t>
            </a:r>
          </a:p>
        </p:txBody>
      </p:sp>
    </p:spTree>
    <p:extLst>
      <p:ext uri="{BB962C8B-B14F-4D97-AF65-F5344CB8AC3E}">
        <p14:creationId xmlns:p14="http://schemas.microsoft.com/office/powerpoint/2010/main" val="876170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52586-E21F-E5A4-5BDD-0EBD7938B650}"/>
              </a:ext>
            </a:extLst>
          </p:cNvPr>
          <p:cNvSpPr>
            <a:spLocks noGrp="1"/>
          </p:cNvSpPr>
          <p:nvPr>
            <p:ph type="title"/>
          </p:nvPr>
        </p:nvSpPr>
        <p:spPr/>
        <p:txBody>
          <a:bodyPr/>
          <a:lstStyle/>
          <a:p>
            <a:r>
              <a:rPr lang="en-US" dirty="0"/>
              <a:t>Hotwash</a:t>
            </a:r>
          </a:p>
        </p:txBody>
      </p:sp>
      <p:sp>
        <p:nvSpPr>
          <p:cNvPr id="3" name="Slide Number Placeholder 2">
            <a:extLst>
              <a:ext uri="{FF2B5EF4-FFF2-40B4-BE49-F238E27FC236}">
                <a16:creationId xmlns:a16="http://schemas.microsoft.com/office/drawing/2014/main" id="{5E8E4500-462D-5986-15C6-70A42732E566}"/>
              </a:ext>
            </a:extLst>
          </p:cNvPr>
          <p:cNvSpPr>
            <a:spLocks noGrp="1"/>
          </p:cNvSpPr>
          <p:nvPr>
            <p:ph type="sldNum" sz="quarter" idx="4"/>
          </p:nvPr>
        </p:nvSpPr>
        <p:spPr/>
        <p:txBody>
          <a:bodyPr/>
          <a:lstStyle/>
          <a:p>
            <a:fld id="{BC599894-1D3F-4487-9F47-B3E0031273C3}" type="slidenum">
              <a:rPr lang="en-US" smtClean="0"/>
              <a:pPr/>
              <a:t>20</a:t>
            </a:fld>
            <a:endParaRPr lang="en-US" dirty="0"/>
          </a:p>
        </p:txBody>
      </p:sp>
      <p:pic>
        <p:nvPicPr>
          <p:cNvPr id="6" name="Picture 5">
            <a:extLst>
              <a:ext uri="{FF2B5EF4-FFF2-40B4-BE49-F238E27FC236}">
                <a16:creationId xmlns:a16="http://schemas.microsoft.com/office/drawing/2014/main" id="{A2C702B4-DD3D-3546-DCDF-A4805B01D813}"/>
              </a:ext>
              <a:ext uri="{C183D7F6-B498-43B3-948B-1728B52AA6E4}">
                <adec:decorative xmlns:adec="http://schemas.microsoft.com/office/drawing/2017/decorative" val="1"/>
              </a:ext>
            </a:extLst>
          </p:cNvPr>
          <p:cNvPicPr>
            <a:picLocks noChangeAspect="1"/>
          </p:cNvPicPr>
          <p:nvPr/>
        </p:nvPicPr>
        <p:blipFill rotWithShape="1">
          <a:blip r:embed="rId3"/>
          <a:srcRect l="26496" r="10885"/>
          <a:stretch/>
        </p:blipFill>
        <p:spPr>
          <a:xfrm>
            <a:off x="6324600" y="1657350"/>
            <a:ext cx="2147249" cy="2286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Content Placeholder 1">
            <a:extLst>
              <a:ext uri="{FF2B5EF4-FFF2-40B4-BE49-F238E27FC236}">
                <a16:creationId xmlns:a16="http://schemas.microsoft.com/office/drawing/2014/main" id="{97F5F1E9-DCC2-34F3-A3CF-5F00C85B28BE}"/>
              </a:ext>
            </a:extLst>
          </p:cNvPr>
          <p:cNvSpPr txBox="1">
            <a:spLocks/>
          </p:cNvSpPr>
          <p:nvPr/>
        </p:nvSpPr>
        <p:spPr>
          <a:xfrm>
            <a:off x="304800" y="1047751"/>
            <a:ext cx="7501493" cy="3581400"/>
          </a:xfrm>
          <a:prstGeom prst="rect">
            <a:avLst/>
          </a:prstGeom>
        </p:spPr>
        <p:txBody>
          <a:bodyPr vert="horz" lIns="91440" tIns="45720" rIns="91440" bIns="45720" rtlCol="0">
            <a:norm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109855" indent="-457200">
              <a:spcBef>
                <a:spcPts val="400"/>
              </a:spcBef>
              <a:spcAft>
                <a:spcPts val="400"/>
              </a:spcAft>
              <a:buFont typeface="Arial" panose="020B0604020202020204" pitchFamily="34" charset="0"/>
              <a:buChar char="•"/>
            </a:pPr>
            <a:r>
              <a:rPr lang="en-US" sz="2000" kern="0" dirty="0">
                <a:ea typeface="Nirmala UI" panose="020B0502040204020203" pitchFamily="34" charset="0"/>
              </a:rPr>
              <a:t>For each discussion theme, identify the following:</a:t>
            </a:r>
          </a:p>
          <a:p>
            <a:pPr marL="1024232" lvl="1" indent="-457200">
              <a:spcBef>
                <a:spcPts val="400"/>
              </a:spcBef>
              <a:spcAft>
                <a:spcPts val="400"/>
              </a:spcAft>
              <a:buFont typeface="Nirmala UI" panose="020B0502040204020203" pitchFamily="34" charset="0"/>
              <a:buChar char="−"/>
            </a:pPr>
            <a:r>
              <a:rPr lang="en-US" sz="1800" kern="0" dirty="0">
                <a:solidFill>
                  <a:srgbClr val="0073B6"/>
                </a:solidFill>
                <a:ea typeface="Nirmala UI" panose="020B0502040204020203" pitchFamily="34" charset="0"/>
              </a:rPr>
              <a:t>Strengths/identified best practices</a:t>
            </a:r>
          </a:p>
          <a:p>
            <a:pPr marL="1024232" lvl="1" indent="-457200">
              <a:spcBef>
                <a:spcPts val="400"/>
              </a:spcBef>
              <a:spcAft>
                <a:spcPts val="400"/>
              </a:spcAft>
              <a:buFont typeface="Nirmala UI" panose="020B0502040204020203" pitchFamily="34" charset="0"/>
              <a:buChar char="−"/>
            </a:pPr>
            <a:r>
              <a:rPr lang="en-US" sz="1800" kern="0" dirty="0">
                <a:solidFill>
                  <a:srgbClr val="0073B6"/>
                </a:solidFill>
                <a:ea typeface="Nirmala UI" panose="020B0502040204020203" pitchFamily="34" charset="0"/>
              </a:rPr>
              <a:t>Issues/areas for improvement</a:t>
            </a:r>
          </a:p>
          <a:p>
            <a:pPr marL="1024232" lvl="1" indent="-457200">
              <a:spcBef>
                <a:spcPts val="400"/>
              </a:spcBef>
              <a:spcAft>
                <a:spcPts val="400"/>
              </a:spcAft>
              <a:buFont typeface="Nirmala UI" panose="020B0502040204020203" pitchFamily="34" charset="0"/>
              <a:buChar char="−"/>
            </a:pPr>
            <a:r>
              <a:rPr lang="en-US" sz="1800" kern="0" dirty="0">
                <a:solidFill>
                  <a:srgbClr val="0073B6"/>
                </a:solidFill>
                <a:ea typeface="Nirmala UI" panose="020B0502040204020203" pitchFamily="34" charset="0"/>
              </a:rPr>
              <a:t>Potential corrective actions</a:t>
            </a:r>
          </a:p>
          <a:p>
            <a:pPr marL="1024232" lvl="1" indent="-457200">
              <a:spcBef>
                <a:spcPts val="400"/>
              </a:spcBef>
              <a:spcAft>
                <a:spcPts val="400"/>
              </a:spcAft>
              <a:buFont typeface="Nirmala UI" panose="020B0502040204020203" pitchFamily="34" charset="0"/>
              <a:buChar char="−"/>
            </a:pPr>
            <a:r>
              <a:rPr lang="en-US" sz="1800" kern="0" dirty="0">
                <a:solidFill>
                  <a:srgbClr val="0073B6"/>
                </a:solidFill>
                <a:ea typeface="Nirmala UI" panose="020B0502040204020203" pitchFamily="34" charset="0"/>
              </a:rPr>
              <a:t>Primary responsible organization</a:t>
            </a:r>
          </a:p>
          <a:p>
            <a:pPr marL="1024232" lvl="1" indent="-457200">
              <a:spcBef>
                <a:spcPts val="400"/>
              </a:spcBef>
              <a:spcAft>
                <a:spcPts val="400"/>
              </a:spcAft>
              <a:buFont typeface="Nirmala UI" panose="020B0502040204020203" pitchFamily="34" charset="0"/>
              <a:buChar char="−"/>
            </a:pPr>
            <a:r>
              <a:rPr lang="en-US" sz="1800" kern="0" dirty="0">
                <a:solidFill>
                  <a:srgbClr val="0073B6"/>
                </a:solidFill>
                <a:ea typeface="Nirmala UI" panose="020B0502040204020203" pitchFamily="34" charset="0"/>
              </a:rPr>
              <a:t>Organization POC</a:t>
            </a:r>
          </a:p>
          <a:p>
            <a:pPr marL="1024232" lvl="1" indent="-457200">
              <a:spcBef>
                <a:spcPts val="400"/>
              </a:spcBef>
              <a:spcAft>
                <a:spcPts val="400"/>
              </a:spcAft>
              <a:buFont typeface="Nirmala UI" panose="020B0502040204020203" pitchFamily="34" charset="0"/>
              <a:buChar char="−"/>
            </a:pPr>
            <a:r>
              <a:rPr lang="en-US" sz="1800" kern="0" dirty="0">
                <a:solidFill>
                  <a:srgbClr val="0073B6"/>
                </a:solidFill>
                <a:ea typeface="Nirmala UI" panose="020B0502040204020203" pitchFamily="34" charset="0"/>
              </a:rPr>
              <a:t>Next steps</a:t>
            </a:r>
          </a:p>
          <a:p>
            <a:pPr marL="109855" indent="-457200">
              <a:spcBef>
                <a:spcPts val="400"/>
              </a:spcBef>
              <a:spcAft>
                <a:spcPts val="400"/>
              </a:spcAft>
              <a:buFont typeface="Arial" panose="020B0604020202020204" pitchFamily="34" charset="0"/>
              <a:buChar char="•"/>
            </a:pPr>
            <a:r>
              <a:rPr lang="en-US" sz="2000" kern="0" dirty="0">
                <a:ea typeface="Nirmala UI" panose="020B0502040204020203" pitchFamily="34" charset="0"/>
              </a:rPr>
              <a:t>Review any major themes</a:t>
            </a:r>
          </a:p>
          <a:p>
            <a:pPr marL="109855" indent="-457200">
              <a:spcBef>
                <a:spcPts val="400"/>
              </a:spcBef>
              <a:spcAft>
                <a:spcPts val="400"/>
              </a:spcAft>
              <a:buFont typeface="Arial" panose="020B0604020202020204" pitchFamily="34" charset="0"/>
              <a:buChar char="•"/>
            </a:pPr>
            <a:r>
              <a:rPr lang="en-US" sz="2000" kern="0" dirty="0">
                <a:ea typeface="Nirmala UI" panose="020B0502040204020203" pitchFamily="34" charset="0"/>
              </a:rPr>
              <a:t>Identify any additional actions needed</a:t>
            </a:r>
          </a:p>
        </p:txBody>
      </p:sp>
    </p:spTree>
    <p:extLst>
      <p:ext uri="{BB962C8B-B14F-4D97-AF65-F5344CB8AC3E}">
        <p14:creationId xmlns:p14="http://schemas.microsoft.com/office/powerpoint/2010/main" val="1075799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0464D-53F4-9040-92F3-3A26E2CA8A80}"/>
              </a:ext>
            </a:extLst>
          </p:cNvPr>
          <p:cNvSpPr>
            <a:spLocks noGrp="1"/>
          </p:cNvSpPr>
          <p:nvPr>
            <p:ph type="title"/>
          </p:nvPr>
        </p:nvSpPr>
        <p:spPr/>
        <p:txBody>
          <a:bodyPr/>
          <a:lstStyle/>
          <a:p>
            <a:r>
              <a:rPr lang="en-US" dirty="0"/>
              <a:t>Closing Remarks</a:t>
            </a:r>
          </a:p>
        </p:txBody>
      </p:sp>
      <p:sp>
        <p:nvSpPr>
          <p:cNvPr id="4" name="Text Placeholder 3">
            <a:extLst>
              <a:ext uri="{FF2B5EF4-FFF2-40B4-BE49-F238E27FC236}">
                <a16:creationId xmlns:a16="http://schemas.microsoft.com/office/drawing/2014/main" id="{73F404BE-84F6-C047-83F9-6E88A4BED364}"/>
              </a:ext>
            </a:extLst>
          </p:cNvPr>
          <p:cNvSpPr>
            <a:spLocks noGrp="1"/>
          </p:cNvSpPr>
          <p:nvPr>
            <p:ph type="body" idx="1"/>
          </p:nvPr>
        </p:nvSpPr>
        <p:spPr>
          <a:xfrm>
            <a:off x="1638300" y="1663899"/>
            <a:ext cx="5867400" cy="308372"/>
          </a:xfrm>
        </p:spPr>
        <p:txBody>
          <a:bodyPr/>
          <a:lstStyle/>
          <a:p>
            <a:endParaRPr lang="en-US" dirty="0"/>
          </a:p>
        </p:txBody>
      </p:sp>
      <p:sp>
        <p:nvSpPr>
          <p:cNvPr id="5" name="Text Placeholder 4">
            <a:extLst>
              <a:ext uri="{FF2B5EF4-FFF2-40B4-BE49-F238E27FC236}">
                <a16:creationId xmlns:a16="http://schemas.microsoft.com/office/drawing/2014/main" id="{2CC47373-B6AD-5640-A51A-F84F49C805AA}"/>
              </a:ext>
            </a:extLst>
          </p:cNvPr>
          <p:cNvSpPr>
            <a:spLocks noGrp="1"/>
          </p:cNvSpPr>
          <p:nvPr>
            <p:ph type="body" idx="10"/>
          </p:nvPr>
        </p:nvSpPr>
        <p:spPr>
          <a:xfrm>
            <a:off x="1638300" y="2063949"/>
            <a:ext cx="5867400" cy="308372"/>
          </a:xfrm>
        </p:spPr>
        <p:txBody>
          <a:bodyPr/>
          <a:lstStyle/>
          <a:p>
            <a:endParaRPr lang="en-US" dirty="0"/>
          </a:p>
        </p:txBody>
      </p:sp>
      <p:sp>
        <p:nvSpPr>
          <p:cNvPr id="6" name="Text Placeholder 5">
            <a:extLst>
              <a:ext uri="{FF2B5EF4-FFF2-40B4-BE49-F238E27FC236}">
                <a16:creationId xmlns:a16="http://schemas.microsoft.com/office/drawing/2014/main" id="{2E19E604-173D-4A4F-8080-2B4CFFBDCF20}"/>
              </a:ext>
            </a:extLst>
          </p:cNvPr>
          <p:cNvSpPr>
            <a:spLocks noGrp="1"/>
          </p:cNvSpPr>
          <p:nvPr>
            <p:ph type="body" idx="11"/>
          </p:nvPr>
        </p:nvSpPr>
        <p:spPr>
          <a:xfrm>
            <a:off x="2513807" y="3006328"/>
            <a:ext cx="4040188" cy="308372"/>
          </a:xfrm>
        </p:spPr>
        <p:txBody>
          <a:bodyPr/>
          <a:lstStyle/>
          <a:p>
            <a:endParaRPr lang="en-US" dirty="0"/>
          </a:p>
        </p:txBody>
      </p:sp>
      <p:sp>
        <p:nvSpPr>
          <p:cNvPr id="7" name="Text Placeholder 6">
            <a:extLst>
              <a:ext uri="{FF2B5EF4-FFF2-40B4-BE49-F238E27FC236}">
                <a16:creationId xmlns:a16="http://schemas.microsoft.com/office/drawing/2014/main" id="{60B24AC1-A996-9E49-94F2-6ABBC7472AB0}"/>
              </a:ext>
            </a:extLst>
          </p:cNvPr>
          <p:cNvSpPr>
            <a:spLocks noGrp="1"/>
          </p:cNvSpPr>
          <p:nvPr>
            <p:ph type="body" idx="12"/>
          </p:nvPr>
        </p:nvSpPr>
        <p:spPr>
          <a:xfrm>
            <a:off x="2513807" y="3406378"/>
            <a:ext cx="4040188" cy="308372"/>
          </a:xfrm>
        </p:spPr>
        <p:txBody>
          <a:bodyPr/>
          <a:lstStyle/>
          <a:p>
            <a:endParaRPr lang="en-US"/>
          </a:p>
        </p:txBody>
      </p:sp>
      <p:sp>
        <p:nvSpPr>
          <p:cNvPr id="2" name="Slide Number Placeholder 1">
            <a:extLst>
              <a:ext uri="{FF2B5EF4-FFF2-40B4-BE49-F238E27FC236}">
                <a16:creationId xmlns:a16="http://schemas.microsoft.com/office/drawing/2014/main" id="{9E4F5A07-177D-374E-9053-A2BB79C89043}"/>
              </a:ext>
            </a:extLst>
          </p:cNvPr>
          <p:cNvSpPr>
            <a:spLocks noGrp="1"/>
          </p:cNvSpPr>
          <p:nvPr>
            <p:ph type="sldNum" sz="quarter" idx="4"/>
          </p:nvPr>
        </p:nvSpPr>
        <p:spPr/>
        <p:txBody>
          <a:bodyPr/>
          <a:lstStyle/>
          <a:p>
            <a:fld id="{BC599894-1D3F-4487-9F47-B3E0031273C3}" type="slidenum">
              <a:rPr lang="en-US" smtClean="0"/>
              <a:pPr/>
              <a:t>21</a:t>
            </a:fld>
            <a:endParaRPr lang="en-US" dirty="0"/>
          </a:p>
        </p:txBody>
      </p:sp>
    </p:spTree>
    <p:extLst>
      <p:ext uri="{BB962C8B-B14F-4D97-AF65-F5344CB8AC3E}">
        <p14:creationId xmlns:p14="http://schemas.microsoft.com/office/powerpoint/2010/main" val="156857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875CE04-E4A2-4B77-88BC-0523ED48C148}"/>
              </a:ext>
            </a:extLst>
          </p:cNvPr>
          <p:cNvSpPr txBox="1">
            <a:spLocks noGrp="1"/>
          </p:cNvSpPr>
          <p:nvPr>
            <p:ph type="title" idx="4294967295"/>
          </p:nvPr>
        </p:nvSpPr>
        <p:spPr bwMode="auto">
          <a:xfrm>
            <a:off x="0" y="114300"/>
            <a:ext cx="9144000" cy="5715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spcBef>
                <a:spcPct val="0"/>
              </a:spcBef>
              <a:spcAft>
                <a:spcPct val="0"/>
              </a:spcAft>
              <a:defRPr sz="1350" b="1">
                <a:solidFill>
                  <a:srgbClr val="0479C1"/>
                </a:solidFill>
                <a:latin typeface="Nirmala UI" panose="020B0502040204020203" pitchFamily="34" charset="0"/>
                <a:ea typeface="+mj-ea"/>
                <a:cs typeface="Nirmala UI" panose="020B0502040204020203" pitchFamily="34" charset="0"/>
              </a:defRPr>
            </a:lvl1pPr>
            <a:lvl2pPr algn="ctr" rtl="0" eaLnBrk="1" fontAlgn="base" hangingPunct="1">
              <a:spcBef>
                <a:spcPct val="0"/>
              </a:spcBef>
              <a:spcAft>
                <a:spcPct val="0"/>
              </a:spcAft>
              <a:defRPr sz="2475">
                <a:solidFill>
                  <a:schemeClr val="bg1"/>
                </a:solidFill>
                <a:latin typeface="Arial" charset="0"/>
              </a:defRPr>
            </a:lvl2pPr>
            <a:lvl3pPr algn="ctr" rtl="0" eaLnBrk="1" fontAlgn="base" hangingPunct="1">
              <a:spcBef>
                <a:spcPct val="0"/>
              </a:spcBef>
              <a:spcAft>
                <a:spcPct val="0"/>
              </a:spcAft>
              <a:defRPr sz="2475">
                <a:solidFill>
                  <a:schemeClr val="bg1"/>
                </a:solidFill>
                <a:latin typeface="Arial" charset="0"/>
              </a:defRPr>
            </a:lvl3pPr>
            <a:lvl4pPr algn="ctr" rtl="0" eaLnBrk="1" fontAlgn="base" hangingPunct="1">
              <a:spcBef>
                <a:spcPct val="0"/>
              </a:spcBef>
              <a:spcAft>
                <a:spcPct val="0"/>
              </a:spcAft>
              <a:defRPr sz="2475">
                <a:solidFill>
                  <a:schemeClr val="bg1"/>
                </a:solidFill>
                <a:latin typeface="Arial" charset="0"/>
              </a:defRPr>
            </a:lvl4pPr>
            <a:lvl5pPr algn="ctr" rtl="0" eaLnBrk="1" fontAlgn="base" hangingPunct="1">
              <a:spcBef>
                <a:spcPct val="0"/>
              </a:spcBef>
              <a:spcAft>
                <a:spcPct val="0"/>
              </a:spcAft>
              <a:defRPr sz="2475">
                <a:solidFill>
                  <a:schemeClr val="bg1"/>
                </a:solidFill>
                <a:latin typeface="Arial" charset="0"/>
              </a:defRPr>
            </a:lvl5pPr>
            <a:lvl6pPr marL="257175" algn="ctr" rtl="0" eaLnBrk="1" fontAlgn="base" hangingPunct="1">
              <a:spcBef>
                <a:spcPct val="0"/>
              </a:spcBef>
              <a:spcAft>
                <a:spcPct val="0"/>
              </a:spcAft>
              <a:defRPr sz="2475">
                <a:solidFill>
                  <a:schemeClr val="bg1"/>
                </a:solidFill>
                <a:latin typeface="Arial" charset="0"/>
              </a:defRPr>
            </a:lvl6pPr>
            <a:lvl7pPr marL="514350" algn="ctr" rtl="0" eaLnBrk="1" fontAlgn="base" hangingPunct="1">
              <a:spcBef>
                <a:spcPct val="0"/>
              </a:spcBef>
              <a:spcAft>
                <a:spcPct val="0"/>
              </a:spcAft>
              <a:defRPr sz="2475">
                <a:solidFill>
                  <a:schemeClr val="bg1"/>
                </a:solidFill>
                <a:latin typeface="Arial" charset="0"/>
              </a:defRPr>
            </a:lvl7pPr>
            <a:lvl8pPr marL="771525" algn="ctr" rtl="0" eaLnBrk="1" fontAlgn="base" hangingPunct="1">
              <a:spcBef>
                <a:spcPct val="0"/>
              </a:spcBef>
              <a:spcAft>
                <a:spcPct val="0"/>
              </a:spcAft>
              <a:defRPr sz="2475">
                <a:solidFill>
                  <a:schemeClr val="bg1"/>
                </a:solidFill>
                <a:latin typeface="Arial" charset="0"/>
              </a:defRPr>
            </a:lvl8pPr>
            <a:lvl9pPr marL="1028700" algn="ctr" rtl="0" eaLnBrk="1" fontAlgn="base" hangingPunct="1">
              <a:spcBef>
                <a:spcPct val="0"/>
              </a:spcBef>
              <a:spcAft>
                <a:spcPct val="0"/>
              </a:spcAft>
              <a:defRPr sz="2475">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Nirmala UI" panose="020B0502040204020203" pitchFamily="34" charset="0"/>
                <a:ea typeface="+mj-ea"/>
                <a:cs typeface="Nirmala UI" panose="020B0502040204020203" pitchFamily="34" charset="0"/>
              </a:rPr>
              <a:t>Exercise Schedule</a:t>
            </a:r>
          </a:p>
        </p:txBody>
      </p:sp>
      <p:sp>
        <p:nvSpPr>
          <p:cNvPr id="5" name="Slide Number Placeholder 4">
            <a:extLst>
              <a:ext uri="{FF2B5EF4-FFF2-40B4-BE49-F238E27FC236}">
                <a16:creationId xmlns:a16="http://schemas.microsoft.com/office/drawing/2014/main" id="{D328EF23-EB53-C74A-8B0D-C707EB60EA87}"/>
              </a:ext>
            </a:extLst>
          </p:cNvPr>
          <p:cNvSpPr>
            <a:spLocks noGrp="1"/>
          </p:cNvSpPr>
          <p:nvPr>
            <p:ph type="sldNum" sz="quarter" idx="4"/>
          </p:nvPr>
        </p:nvSpPr>
        <p:spPr/>
        <p:txBody>
          <a:bodyPr/>
          <a:lstStyle/>
          <a:p>
            <a:fld id="{BC599894-1D3F-4487-9F47-B3E0031273C3}" type="slidenum">
              <a:rPr lang="en-US" smtClean="0"/>
              <a:pPr/>
              <a:t>3</a:t>
            </a:fld>
            <a:endParaRPr lang="en-US" dirty="0"/>
          </a:p>
        </p:txBody>
      </p:sp>
      <p:sp>
        <p:nvSpPr>
          <p:cNvPr id="2" name="Content Placeholder 1">
            <a:extLst>
              <a:ext uri="{FF2B5EF4-FFF2-40B4-BE49-F238E27FC236}">
                <a16:creationId xmlns:a16="http://schemas.microsoft.com/office/drawing/2014/main" id="{8E80A862-BFD4-1343-14E6-9C232E179141}"/>
              </a:ext>
            </a:extLst>
          </p:cNvPr>
          <p:cNvSpPr txBox="1">
            <a:spLocks/>
          </p:cNvSpPr>
          <p:nvPr/>
        </p:nvSpPr>
        <p:spPr>
          <a:xfrm>
            <a:off x="497004" y="957884"/>
            <a:ext cx="4269019" cy="3300904"/>
          </a:xfrm>
          <a:prstGeom prst="rect">
            <a:avLst/>
          </a:prstGeom>
        </p:spPr>
        <p:txBody>
          <a:bodyPr vert="horz" wrap="square" lIns="68580" tIns="34290" rIns="68580" bIns="34290" numCol="1" rtlCol="0" anchor="t" anchorCtr="0" compatLnSpc="1">
            <a:prstTxWarp prst="textNoShape">
              <a:avLst/>
            </a:prstTxWarp>
            <a:sp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257175" indent="-257175">
              <a:spcBef>
                <a:spcPts val="300"/>
              </a:spcBef>
              <a:spcAft>
                <a:spcPts val="300"/>
              </a:spcAft>
              <a:buFont typeface="Arial" panose="020B0604020202020204" pitchFamily="34" charset="0"/>
              <a:buChar char="•"/>
            </a:pPr>
            <a:r>
              <a:rPr lang="en-US" sz="1650" kern="0" dirty="0">
                <a:latin typeface="Nirmala UI"/>
                <a:cs typeface="Nirmala UI"/>
              </a:rPr>
              <a:t>Exercise Timeline</a:t>
            </a:r>
            <a:endParaRPr lang="en-US" sz="1650" kern="0" dirty="0"/>
          </a:p>
          <a:p>
            <a:pPr marL="257175" indent="-257175">
              <a:spcBef>
                <a:spcPts val="300"/>
              </a:spcBef>
              <a:spcAft>
                <a:spcPts val="300"/>
              </a:spcAft>
              <a:buFont typeface="Arial" panose="020B0604020202020204" pitchFamily="34" charset="0"/>
              <a:buChar char="•"/>
            </a:pPr>
            <a:r>
              <a:rPr lang="en-US" sz="1650" kern="0" dirty="0"/>
              <a:t>Exercise Overview</a:t>
            </a:r>
          </a:p>
          <a:p>
            <a:pPr marL="257175" indent="-257175">
              <a:spcBef>
                <a:spcPts val="300"/>
              </a:spcBef>
              <a:spcAft>
                <a:spcPts val="300"/>
              </a:spcAft>
              <a:buFont typeface="Arial" panose="020B0604020202020204" pitchFamily="34" charset="0"/>
              <a:buChar char="•"/>
            </a:pPr>
            <a:r>
              <a:rPr lang="en-US" sz="1650" kern="0" dirty="0"/>
              <a:t>Exercise Objectives</a:t>
            </a:r>
          </a:p>
          <a:p>
            <a:pPr marL="257175" indent="-257175">
              <a:spcBef>
                <a:spcPts val="300"/>
              </a:spcBef>
              <a:spcAft>
                <a:spcPts val="300"/>
              </a:spcAft>
              <a:buFont typeface="Arial" panose="020B0604020202020204" pitchFamily="34" charset="0"/>
              <a:buChar char="•"/>
            </a:pPr>
            <a:r>
              <a:rPr lang="en-US" sz="1650" kern="0" dirty="0"/>
              <a:t>Exercise Objective Guidelines</a:t>
            </a:r>
          </a:p>
          <a:p>
            <a:pPr marL="257175" indent="-257175">
              <a:spcBef>
                <a:spcPts val="300"/>
              </a:spcBef>
              <a:spcAft>
                <a:spcPts val="300"/>
              </a:spcAft>
              <a:buFont typeface="Arial" panose="020B0604020202020204" pitchFamily="34" charset="0"/>
              <a:buChar char="•"/>
            </a:pPr>
            <a:r>
              <a:rPr lang="en-US" sz="1650" kern="0" dirty="0"/>
              <a:t>Module 1: Preparation for Evacuation</a:t>
            </a:r>
          </a:p>
          <a:p>
            <a:pPr marL="257175" indent="-257175">
              <a:spcBef>
                <a:spcPts val="300"/>
              </a:spcBef>
              <a:spcAft>
                <a:spcPts val="300"/>
              </a:spcAft>
              <a:buFont typeface="Arial" panose="020B0604020202020204" pitchFamily="34" charset="0"/>
              <a:buChar char="•"/>
            </a:pPr>
            <a:r>
              <a:rPr lang="en-US" sz="1650" kern="0" dirty="0"/>
              <a:t>Break</a:t>
            </a:r>
          </a:p>
          <a:p>
            <a:pPr marL="257175" indent="-257175">
              <a:spcBef>
                <a:spcPts val="300"/>
              </a:spcBef>
              <a:spcAft>
                <a:spcPts val="300"/>
              </a:spcAft>
              <a:buFont typeface="Arial" panose="020B0604020202020204" pitchFamily="34" charset="0"/>
              <a:buChar char="•"/>
            </a:pPr>
            <a:r>
              <a:rPr lang="en-US" sz="1650" kern="0" dirty="0"/>
              <a:t>Module 2: Response </a:t>
            </a:r>
          </a:p>
          <a:p>
            <a:pPr marL="257175" indent="-257175">
              <a:spcBef>
                <a:spcPts val="300"/>
              </a:spcBef>
              <a:spcAft>
                <a:spcPts val="300"/>
              </a:spcAft>
              <a:buFont typeface="Arial" panose="020B0604020202020204" pitchFamily="34" charset="0"/>
              <a:buChar char="•"/>
            </a:pPr>
            <a:r>
              <a:rPr lang="en-US" sz="1650" kern="0" dirty="0"/>
              <a:t>Break</a:t>
            </a:r>
          </a:p>
          <a:p>
            <a:pPr marL="257175" indent="-257175">
              <a:spcBef>
                <a:spcPts val="300"/>
              </a:spcBef>
              <a:spcAft>
                <a:spcPts val="300"/>
              </a:spcAft>
              <a:buFont typeface="Arial" panose="020B0604020202020204" pitchFamily="34" charset="0"/>
              <a:buChar char="•"/>
            </a:pPr>
            <a:r>
              <a:rPr lang="en-US" sz="1650" kern="0" dirty="0"/>
              <a:t>Hotwash</a:t>
            </a:r>
          </a:p>
          <a:p>
            <a:pPr marL="257175" indent="-257175">
              <a:spcBef>
                <a:spcPts val="300"/>
              </a:spcBef>
              <a:spcAft>
                <a:spcPts val="300"/>
              </a:spcAft>
              <a:buFont typeface="Arial" panose="020B0604020202020204" pitchFamily="34" charset="0"/>
              <a:buChar char="•"/>
            </a:pPr>
            <a:r>
              <a:rPr lang="en-US" sz="1650" kern="0" dirty="0"/>
              <a:t>Closing Remarks</a:t>
            </a:r>
          </a:p>
        </p:txBody>
      </p:sp>
      <p:pic>
        <p:nvPicPr>
          <p:cNvPr id="7" name="Picture 6">
            <a:extLst>
              <a:ext uri="{FF2B5EF4-FFF2-40B4-BE49-F238E27FC236}">
                <a16:creationId xmlns:a16="http://schemas.microsoft.com/office/drawing/2014/main" id="{D0BCFC22-DCA2-5BBA-10A6-4772192C63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50918" y="890164"/>
            <a:ext cx="3363172" cy="3363172"/>
          </a:xfrm>
          <a:prstGeom prst="rect">
            <a:avLst/>
          </a:prstGeom>
        </p:spPr>
      </p:pic>
    </p:spTree>
    <p:extLst>
      <p:ext uri="{BB962C8B-B14F-4D97-AF65-F5344CB8AC3E}">
        <p14:creationId xmlns:p14="http://schemas.microsoft.com/office/powerpoint/2010/main" val="1143119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2876-F3E2-4B3D-9AF7-309B675BE283}"/>
              </a:ext>
            </a:extLst>
          </p:cNvPr>
          <p:cNvSpPr>
            <a:spLocks noGrp="1"/>
          </p:cNvSpPr>
          <p:nvPr>
            <p:ph type="title"/>
          </p:nvPr>
        </p:nvSpPr>
        <p:spPr/>
        <p:txBody>
          <a:bodyPr/>
          <a:lstStyle/>
          <a:p>
            <a:r>
              <a:rPr lang="en-US" dirty="0"/>
              <a:t>Exercise Timeline</a:t>
            </a:r>
          </a:p>
        </p:txBody>
      </p:sp>
      <p:sp>
        <p:nvSpPr>
          <p:cNvPr id="3" name="Slide Number Placeholder 2">
            <a:extLst>
              <a:ext uri="{FF2B5EF4-FFF2-40B4-BE49-F238E27FC236}">
                <a16:creationId xmlns:a16="http://schemas.microsoft.com/office/drawing/2014/main" id="{3B91EC0B-0CBD-43FC-81BC-AE9C085950A3}"/>
              </a:ext>
            </a:extLst>
          </p:cNvPr>
          <p:cNvSpPr>
            <a:spLocks noGrp="1"/>
          </p:cNvSpPr>
          <p:nvPr>
            <p:ph type="sldNum" sz="quarter" idx="4"/>
          </p:nvPr>
        </p:nvSpPr>
        <p:spPr/>
        <p:txBody>
          <a:bodyPr/>
          <a:lstStyle/>
          <a:p>
            <a:fld id="{BC599894-1D3F-4487-9F47-B3E0031273C3}" type="slidenum">
              <a:rPr lang="en-US" smtClean="0"/>
              <a:pPr/>
              <a:t>4</a:t>
            </a:fld>
            <a:endParaRPr lang="en-US" dirty="0"/>
          </a:p>
        </p:txBody>
      </p:sp>
      <p:graphicFrame>
        <p:nvGraphicFramePr>
          <p:cNvPr id="6" name="Content Placeholder 4">
            <a:extLst>
              <a:ext uri="{FF2B5EF4-FFF2-40B4-BE49-F238E27FC236}">
                <a16:creationId xmlns:a16="http://schemas.microsoft.com/office/drawing/2014/main" id="{058DD6D5-E542-78CB-09AC-DD9EA688E89F}"/>
              </a:ext>
            </a:extLst>
          </p:cNvPr>
          <p:cNvGraphicFramePr>
            <a:graphicFrameLocks/>
          </p:cNvGraphicFramePr>
          <p:nvPr>
            <p:extLst>
              <p:ext uri="{D42A27DB-BD31-4B8C-83A1-F6EECF244321}">
                <p14:modId xmlns:p14="http://schemas.microsoft.com/office/powerpoint/2010/main" val="2280797834"/>
              </p:ext>
            </p:extLst>
          </p:nvPr>
        </p:nvGraphicFramePr>
        <p:xfrm>
          <a:off x="1485900" y="1200150"/>
          <a:ext cx="6172200" cy="3291840"/>
        </p:xfrm>
        <a:graphic>
          <a:graphicData uri="http://schemas.openxmlformats.org/drawingml/2006/table">
            <a:tbl>
              <a:tblPr firstRow="1" bandRow="1">
                <a:tableStyleId>{5C22544A-7EE6-4342-B048-85BDC9FD1C3A}</a:tableStyleId>
              </a:tblPr>
              <a:tblGrid>
                <a:gridCol w="4410116">
                  <a:extLst>
                    <a:ext uri="{9D8B030D-6E8A-4147-A177-3AD203B41FA5}">
                      <a16:colId xmlns:a16="http://schemas.microsoft.com/office/drawing/2014/main" val="3489312960"/>
                    </a:ext>
                  </a:extLst>
                </a:gridCol>
                <a:gridCol w="1762084">
                  <a:extLst>
                    <a:ext uri="{9D8B030D-6E8A-4147-A177-3AD203B41FA5}">
                      <a16:colId xmlns:a16="http://schemas.microsoft.com/office/drawing/2014/main" val="1177973065"/>
                    </a:ext>
                  </a:extLst>
                </a:gridCol>
              </a:tblGrid>
              <a:tr h="325543">
                <a:tc>
                  <a:txBody>
                    <a:bodyPr/>
                    <a:lstStyle/>
                    <a:p>
                      <a:r>
                        <a:rPr lang="en-US" sz="1800">
                          <a:latin typeface="Nirmala UI" panose="020B0502040204020203" pitchFamily="34" charset="0"/>
                          <a:ea typeface="Nirmala UI" panose="020B0502040204020203" pitchFamily="34" charset="0"/>
                          <a:cs typeface="Nirmala UI" panose="020B0502040204020203" pitchFamily="34" charset="0"/>
                        </a:rPr>
                        <a:t>Event</a:t>
                      </a:r>
                    </a:p>
                  </a:txBody>
                  <a:tcPr>
                    <a:solidFill>
                      <a:srgbClr val="005288"/>
                    </a:solidFill>
                  </a:tcPr>
                </a:tc>
                <a:tc>
                  <a:txBody>
                    <a:bodyPr/>
                    <a:lstStyle/>
                    <a:p>
                      <a:r>
                        <a:rPr lang="en-US" sz="1800">
                          <a:latin typeface="Nirmala UI" panose="020B0502040204020203" pitchFamily="34" charset="0"/>
                          <a:ea typeface="Nirmala UI" panose="020B0502040204020203" pitchFamily="34" charset="0"/>
                          <a:cs typeface="Nirmala UI" panose="020B0502040204020203" pitchFamily="34" charset="0"/>
                        </a:rPr>
                        <a:t>Timeline</a:t>
                      </a:r>
                    </a:p>
                  </a:txBody>
                  <a:tcPr>
                    <a:solidFill>
                      <a:srgbClr val="005288"/>
                    </a:solidFill>
                  </a:tcPr>
                </a:tc>
                <a:extLst>
                  <a:ext uri="{0D108BD9-81ED-4DB2-BD59-A6C34878D82A}">
                    <a16:rowId xmlns:a16="http://schemas.microsoft.com/office/drawing/2014/main" val="1704049708"/>
                  </a:ext>
                </a:extLst>
              </a:tr>
              <a:tr h="325543">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Welcome/Overview/Objectives</a:t>
                      </a:r>
                    </a:p>
                  </a:txBody>
                  <a:tcPr>
                    <a:solidFill>
                      <a:srgbClr val="EEF6FC"/>
                    </a:solidFill>
                  </a:tcPr>
                </a:tc>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15 Minutes</a:t>
                      </a:r>
                    </a:p>
                  </a:txBody>
                  <a:tcPr>
                    <a:solidFill>
                      <a:srgbClr val="EEF6FC"/>
                    </a:solidFill>
                  </a:tcPr>
                </a:tc>
                <a:extLst>
                  <a:ext uri="{0D108BD9-81ED-4DB2-BD59-A6C34878D82A}">
                    <a16:rowId xmlns:a16="http://schemas.microsoft.com/office/drawing/2014/main" val="1210785424"/>
                  </a:ext>
                </a:extLst>
              </a:tr>
              <a:tr h="325543">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Module 1 - Preparation for Evacuation</a:t>
                      </a:r>
                    </a:p>
                  </a:txBody>
                  <a:tcPr>
                    <a:solidFill>
                      <a:srgbClr val="D5E9F7"/>
                    </a:solidFill>
                  </a:tcPr>
                </a:tc>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70 Minutes</a:t>
                      </a:r>
                    </a:p>
                  </a:txBody>
                  <a:tcPr>
                    <a:solidFill>
                      <a:srgbClr val="D5E9F7"/>
                    </a:solidFill>
                  </a:tcPr>
                </a:tc>
                <a:extLst>
                  <a:ext uri="{0D108BD9-81ED-4DB2-BD59-A6C34878D82A}">
                    <a16:rowId xmlns:a16="http://schemas.microsoft.com/office/drawing/2014/main" val="126901343"/>
                  </a:ext>
                </a:extLst>
              </a:tr>
              <a:tr h="325543">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Break</a:t>
                      </a:r>
                    </a:p>
                  </a:txBody>
                  <a:tcPr>
                    <a:solidFill>
                      <a:srgbClr val="EEF6FC"/>
                    </a:solidFill>
                  </a:tcPr>
                </a:tc>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10 Minutes</a:t>
                      </a:r>
                    </a:p>
                  </a:txBody>
                  <a:tcPr>
                    <a:solidFill>
                      <a:srgbClr val="EEF6FC"/>
                    </a:solidFill>
                  </a:tcPr>
                </a:tc>
                <a:extLst>
                  <a:ext uri="{0D108BD9-81ED-4DB2-BD59-A6C34878D82A}">
                    <a16:rowId xmlns:a16="http://schemas.microsoft.com/office/drawing/2014/main" val="3408187822"/>
                  </a:ext>
                </a:extLst>
              </a:tr>
              <a:tr h="325543">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Module 2 - Response </a:t>
                      </a:r>
                    </a:p>
                  </a:txBody>
                  <a:tcPr>
                    <a:solidFill>
                      <a:srgbClr val="D5E9F7"/>
                    </a:solidFill>
                  </a:tcPr>
                </a:tc>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45 Minutes</a:t>
                      </a:r>
                    </a:p>
                  </a:txBody>
                  <a:tcPr>
                    <a:solidFill>
                      <a:srgbClr val="D5E9F7"/>
                    </a:solidFill>
                  </a:tcPr>
                </a:tc>
                <a:extLst>
                  <a:ext uri="{0D108BD9-81ED-4DB2-BD59-A6C34878D82A}">
                    <a16:rowId xmlns:a16="http://schemas.microsoft.com/office/drawing/2014/main" val="2176793883"/>
                  </a:ext>
                </a:extLst>
              </a:tr>
              <a:tr h="325543">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Break</a:t>
                      </a:r>
                    </a:p>
                  </a:txBody>
                  <a:tcPr>
                    <a:solidFill>
                      <a:srgbClr val="EEF6FC"/>
                    </a:solidFill>
                  </a:tcPr>
                </a:tc>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5 Minutes</a:t>
                      </a:r>
                    </a:p>
                  </a:txBody>
                  <a:tcPr>
                    <a:solidFill>
                      <a:srgbClr val="EEF6FC"/>
                    </a:solidFill>
                  </a:tcPr>
                </a:tc>
                <a:extLst>
                  <a:ext uri="{0D108BD9-81ED-4DB2-BD59-A6C34878D82A}">
                    <a16:rowId xmlns:a16="http://schemas.microsoft.com/office/drawing/2014/main" val="1119603176"/>
                  </a:ext>
                </a:extLst>
              </a:tr>
              <a:tr h="325543">
                <a:tc>
                  <a:txBody>
                    <a:bodyPr/>
                    <a:lstStyle/>
                    <a:p>
                      <a:r>
                        <a:rPr lang="en-US" sz="1800" dirty="0">
                          <a:solidFill>
                            <a:schemeClr val="tx2"/>
                          </a:solidFill>
                          <a:latin typeface="Nirmala UI" panose="020B0502040204020203" pitchFamily="34" charset="0"/>
                          <a:ea typeface="Nirmala UI" panose="020B0502040204020203" pitchFamily="34" charset="0"/>
                          <a:cs typeface="Nirmala UI" panose="020B0502040204020203" pitchFamily="34" charset="0"/>
                        </a:rPr>
                        <a:t>Hotwash</a:t>
                      </a:r>
                    </a:p>
                  </a:txBody>
                  <a:tcPr>
                    <a:solidFill>
                      <a:srgbClr val="D5E9F7"/>
                    </a:solidFill>
                  </a:tcPr>
                </a:tc>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15 Minutes</a:t>
                      </a:r>
                    </a:p>
                  </a:txBody>
                  <a:tcPr>
                    <a:solidFill>
                      <a:srgbClr val="D5E9F7"/>
                    </a:solidFill>
                  </a:tcPr>
                </a:tc>
                <a:extLst>
                  <a:ext uri="{0D108BD9-81ED-4DB2-BD59-A6C34878D82A}">
                    <a16:rowId xmlns:a16="http://schemas.microsoft.com/office/drawing/2014/main" val="138207075"/>
                  </a:ext>
                </a:extLst>
              </a:tr>
              <a:tr h="325543">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Closing Remarks and Evaluations</a:t>
                      </a:r>
                    </a:p>
                  </a:txBody>
                  <a:tcPr>
                    <a:solidFill>
                      <a:srgbClr val="EEF6FC"/>
                    </a:solidFill>
                  </a:tcPr>
                </a:tc>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15 Minutes </a:t>
                      </a:r>
                    </a:p>
                  </a:txBody>
                  <a:tcPr>
                    <a:solidFill>
                      <a:srgbClr val="EEF6FC"/>
                    </a:solidFill>
                  </a:tcPr>
                </a:tc>
                <a:extLst>
                  <a:ext uri="{0D108BD9-81ED-4DB2-BD59-A6C34878D82A}">
                    <a16:rowId xmlns:a16="http://schemas.microsoft.com/office/drawing/2014/main" val="3282474543"/>
                  </a:ext>
                </a:extLst>
              </a:tr>
              <a:tr h="325543">
                <a:tc>
                  <a:txBody>
                    <a:bodyPr/>
                    <a:lstStyle/>
                    <a:p>
                      <a:r>
                        <a:rPr lang="en-US" sz="1800">
                          <a:solidFill>
                            <a:schemeClr val="tx2"/>
                          </a:solidFill>
                          <a:latin typeface="Nirmala UI" panose="020B0502040204020203" pitchFamily="34" charset="0"/>
                          <a:ea typeface="Nirmala UI" panose="020B0502040204020203" pitchFamily="34" charset="0"/>
                          <a:cs typeface="Nirmala UI" panose="020B0502040204020203" pitchFamily="34" charset="0"/>
                        </a:rPr>
                        <a:t>Total Time</a:t>
                      </a:r>
                    </a:p>
                  </a:txBody>
                  <a:tcPr>
                    <a:solidFill>
                      <a:srgbClr val="D5E9F7"/>
                    </a:solidFill>
                  </a:tcPr>
                </a:tc>
                <a:tc>
                  <a:txBody>
                    <a:bodyPr/>
                    <a:lstStyle/>
                    <a:p>
                      <a:r>
                        <a:rPr lang="en-US" sz="1800" dirty="0">
                          <a:solidFill>
                            <a:schemeClr val="tx2"/>
                          </a:solidFill>
                          <a:latin typeface="Nirmala UI" panose="020B0502040204020203" pitchFamily="34" charset="0"/>
                          <a:ea typeface="Nirmala UI" panose="020B0502040204020203" pitchFamily="34" charset="0"/>
                          <a:cs typeface="Nirmala UI" panose="020B0502040204020203" pitchFamily="34" charset="0"/>
                        </a:rPr>
                        <a:t>3 hours</a:t>
                      </a:r>
                    </a:p>
                  </a:txBody>
                  <a:tcPr>
                    <a:solidFill>
                      <a:srgbClr val="D5E9F7"/>
                    </a:solidFill>
                  </a:tcPr>
                </a:tc>
                <a:extLst>
                  <a:ext uri="{0D108BD9-81ED-4DB2-BD59-A6C34878D82A}">
                    <a16:rowId xmlns:a16="http://schemas.microsoft.com/office/drawing/2014/main" val="1355302431"/>
                  </a:ext>
                </a:extLst>
              </a:tr>
            </a:tbl>
          </a:graphicData>
        </a:graphic>
      </p:graphicFrame>
    </p:spTree>
    <p:extLst>
      <p:ext uri="{BB962C8B-B14F-4D97-AF65-F5344CB8AC3E}">
        <p14:creationId xmlns:p14="http://schemas.microsoft.com/office/powerpoint/2010/main" val="3515539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12AA-9CF5-8143-4AB9-22FE36EF0E2A}"/>
              </a:ext>
            </a:extLst>
          </p:cNvPr>
          <p:cNvSpPr>
            <a:spLocks noGrp="1"/>
          </p:cNvSpPr>
          <p:nvPr>
            <p:ph type="title"/>
          </p:nvPr>
        </p:nvSpPr>
        <p:spPr/>
        <p:txBody>
          <a:bodyPr/>
          <a:lstStyle/>
          <a:p>
            <a:r>
              <a:rPr lang="en-US" dirty="0"/>
              <a:t>Exercise Overview</a:t>
            </a:r>
          </a:p>
        </p:txBody>
      </p:sp>
      <p:sp>
        <p:nvSpPr>
          <p:cNvPr id="3" name="Slide Number Placeholder 2">
            <a:extLst>
              <a:ext uri="{FF2B5EF4-FFF2-40B4-BE49-F238E27FC236}">
                <a16:creationId xmlns:a16="http://schemas.microsoft.com/office/drawing/2014/main" id="{B29566F9-EFE4-5F02-486C-0C9B633BD812}"/>
              </a:ext>
            </a:extLst>
          </p:cNvPr>
          <p:cNvSpPr>
            <a:spLocks noGrp="1"/>
          </p:cNvSpPr>
          <p:nvPr>
            <p:ph type="sldNum" sz="quarter" idx="4"/>
          </p:nvPr>
        </p:nvSpPr>
        <p:spPr/>
        <p:txBody>
          <a:bodyPr/>
          <a:lstStyle/>
          <a:p>
            <a:fld id="{BC599894-1D3F-4487-9F47-B3E0031273C3}" type="slidenum">
              <a:rPr lang="en-US" smtClean="0"/>
              <a:pPr/>
              <a:t>5</a:t>
            </a:fld>
            <a:endParaRPr lang="en-US" dirty="0"/>
          </a:p>
        </p:txBody>
      </p:sp>
      <p:sp>
        <p:nvSpPr>
          <p:cNvPr id="6" name="Content Placeholder 1">
            <a:extLst>
              <a:ext uri="{FF2B5EF4-FFF2-40B4-BE49-F238E27FC236}">
                <a16:creationId xmlns:a16="http://schemas.microsoft.com/office/drawing/2014/main" id="{D5A9457A-4716-B39C-D77B-FBAD3A8311BC}"/>
              </a:ext>
            </a:extLst>
          </p:cNvPr>
          <p:cNvSpPr txBox="1">
            <a:spLocks/>
          </p:cNvSpPr>
          <p:nvPr/>
        </p:nvSpPr>
        <p:spPr>
          <a:xfrm>
            <a:off x="304800" y="1064597"/>
            <a:ext cx="8382000" cy="3585597"/>
          </a:xfrm>
          <a:prstGeom prst="rect">
            <a:avLst/>
          </a:prstGeom>
        </p:spPr>
        <p:txBody>
          <a:bodyPr vert="horz" wrap="square" lIns="91440" tIns="45720" rIns="91440" bIns="45720" rtlCol="0">
            <a:sp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spcBef>
                <a:spcPts val="400"/>
              </a:spcBef>
              <a:spcAft>
                <a:spcPts val="400"/>
              </a:spcAft>
              <a:buFont typeface="Arial" charset="0"/>
              <a:buNone/>
            </a:pPr>
            <a:r>
              <a:rPr lang="en-US" sz="1700" b="1" kern="0" dirty="0"/>
              <a:t>Purpose</a:t>
            </a:r>
            <a:r>
              <a:rPr lang="en-US" sz="1700" kern="0" dirty="0"/>
              <a:t>: </a:t>
            </a:r>
          </a:p>
          <a:p>
            <a:pPr marL="0" indent="0">
              <a:spcBef>
                <a:spcPts val="400"/>
              </a:spcBef>
              <a:spcAft>
                <a:spcPts val="400"/>
              </a:spcAft>
              <a:buFont typeface="Arial" charset="0"/>
              <a:buNone/>
            </a:pPr>
            <a:r>
              <a:rPr lang="en-US" sz="1700" kern="0" dirty="0"/>
              <a:t>Prepare </a:t>
            </a:r>
            <a:r>
              <a:rPr lang="en-US" sz="1700" kern="0" dirty="0">
                <a:highlight>
                  <a:srgbClr val="FFFF00"/>
                </a:highlight>
              </a:rPr>
              <a:t>[Organization/jurisdiction name]</a:t>
            </a:r>
            <a:r>
              <a:rPr lang="en-US" sz="1700" kern="0" dirty="0"/>
              <a:t> to review and assess our </a:t>
            </a:r>
            <a:r>
              <a:rPr lang="en-US" sz="1700" kern="0" dirty="0">
                <a:highlight>
                  <a:srgbClr val="FFFF00"/>
                </a:highlight>
              </a:rPr>
              <a:t>[Insert plans that could be reviewed given the topic]</a:t>
            </a:r>
            <a:r>
              <a:rPr lang="en-US" sz="1700" kern="0" dirty="0"/>
              <a:t>; identify gaps and issues; and recommend solutions and mitigation strategies. </a:t>
            </a:r>
          </a:p>
          <a:p>
            <a:pPr marL="0" indent="0">
              <a:spcBef>
                <a:spcPts val="400"/>
              </a:spcBef>
              <a:spcAft>
                <a:spcPts val="400"/>
              </a:spcAft>
              <a:buFont typeface="Arial" charset="0"/>
              <a:buNone/>
            </a:pPr>
            <a:r>
              <a:rPr lang="en-US" sz="1700" b="1" kern="0" dirty="0"/>
              <a:t>Scope</a:t>
            </a:r>
            <a:r>
              <a:rPr lang="en-US" sz="1700" kern="0" dirty="0"/>
              <a:t>:  </a:t>
            </a:r>
          </a:p>
          <a:p>
            <a:pPr indent="-342900">
              <a:spcBef>
                <a:spcPts val="400"/>
              </a:spcBef>
              <a:spcAft>
                <a:spcPts val="400"/>
              </a:spcAft>
              <a:buFont typeface="Arial" panose="020B0604020202020204" pitchFamily="34" charset="0"/>
              <a:buChar char="•"/>
            </a:pPr>
            <a:r>
              <a:rPr lang="en-US" sz="1700" kern="0" dirty="0"/>
              <a:t>3-hour discussion-based exercise</a:t>
            </a:r>
          </a:p>
          <a:p>
            <a:pPr marL="342900" indent="-342900">
              <a:spcBef>
                <a:spcPts val="400"/>
              </a:spcBef>
              <a:spcAft>
                <a:spcPts val="400"/>
              </a:spcAft>
              <a:buFont typeface="Arial" panose="020B0604020202020204" pitchFamily="34" charset="0"/>
              <a:buChar char="•"/>
            </a:pPr>
            <a:r>
              <a:rPr lang="en-US" sz="1700" kern="0" dirty="0"/>
              <a:t>After being provided an overview of the scenario, participants will discuss plans, policies and procedures of evacuation</a:t>
            </a:r>
          </a:p>
          <a:p>
            <a:pPr marL="746125" lvl="1" indent="-349250">
              <a:spcBef>
                <a:spcPts val="400"/>
              </a:spcBef>
              <a:spcAft>
                <a:spcPts val="400"/>
              </a:spcAft>
              <a:buFont typeface="Nirmala UI" panose="020B0502040204020203" pitchFamily="34" charset="0"/>
              <a:buChar char="−"/>
            </a:pPr>
            <a:r>
              <a:rPr lang="en-US" sz="1700" kern="0" dirty="0">
                <a:solidFill>
                  <a:srgbClr val="0073B6"/>
                </a:solidFill>
              </a:rPr>
              <a:t>Discussion should focus on developing a more resilient and prepared facility</a:t>
            </a:r>
          </a:p>
          <a:p>
            <a:pPr marL="342900" indent="-342900">
              <a:spcBef>
                <a:spcPts val="400"/>
              </a:spcBef>
              <a:spcAft>
                <a:spcPts val="400"/>
              </a:spcAft>
              <a:buFont typeface="Arial" panose="020B0604020202020204" pitchFamily="34" charset="0"/>
              <a:buChar char="•"/>
            </a:pPr>
            <a:r>
              <a:rPr lang="en-US" sz="1700" kern="0" dirty="0"/>
              <a:t>Discussion questions are organized around two core capabilities: preparation for an emergent evacuation and response to an emergent evacuation</a:t>
            </a:r>
          </a:p>
        </p:txBody>
      </p:sp>
    </p:spTree>
    <p:extLst>
      <p:ext uri="{BB962C8B-B14F-4D97-AF65-F5344CB8AC3E}">
        <p14:creationId xmlns:p14="http://schemas.microsoft.com/office/powerpoint/2010/main" val="2002037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AE3DC-8BD4-B3AD-1936-11DC2ACE0663}"/>
              </a:ext>
            </a:extLst>
          </p:cNvPr>
          <p:cNvSpPr>
            <a:spLocks noGrp="1"/>
          </p:cNvSpPr>
          <p:nvPr>
            <p:ph type="title"/>
          </p:nvPr>
        </p:nvSpPr>
        <p:spPr/>
        <p:txBody>
          <a:bodyPr/>
          <a:lstStyle/>
          <a:p>
            <a:r>
              <a:rPr lang="en-US" dirty="0"/>
              <a:t>Exercise Objectives</a:t>
            </a:r>
          </a:p>
        </p:txBody>
      </p:sp>
      <p:sp>
        <p:nvSpPr>
          <p:cNvPr id="3" name="Slide Number Placeholder 2">
            <a:extLst>
              <a:ext uri="{FF2B5EF4-FFF2-40B4-BE49-F238E27FC236}">
                <a16:creationId xmlns:a16="http://schemas.microsoft.com/office/drawing/2014/main" id="{06F3DB73-DFCA-0453-264D-99EF4C060DCA}"/>
              </a:ext>
            </a:extLst>
          </p:cNvPr>
          <p:cNvSpPr>
            <a:spLocks noGrp="1"/>
          </p:cNvSpPr>
          <p:nvPr>
            <p:ph type="sldNum" sz="quarter" idx="4"/>
          </p:nvPr>
        </p:nvSpPr>
        <p:spPr/>
        <p:txBody>
          <a:bodyPr/>
          <a:lstStyle/>
          <a:p>
            <a:fld id="{BC599894-1D3F-4487-9F47-B3E0031273C3}" type="slidenum">
              <a:rPr lang="en-US" smtClean="0"/>
              <a:pPr/>
              <a:t>6</a:t>
            </a:fld>
            <a:endParaRPr lang="en-US" dirty="0"/>
          </a:p>
        </p:txBody>
      </p:sp>
      <p:sp>
        <p:nvSpPr>
          <p:cNvPr id="6" name="Rectangle 35">
            <a:extLst>
              <a:ext uri="{FF2B5EF4-FFF2-40B4-BE49-F238E27FC236}">
                <a16:creationId xmlns:a16="http://schemas.microsoft.com/office/drawing/2014/main" id="{1DBFC3CF-58DA-16B8-736B-FD09625B61C4}"/>
              </a:ext>
            </a:extLst>
          </p:cNvPr>
          <p:cNvSpPr txBox="1">
            <a:spLocks noChangeArrowheads="1"/>
          </p:cNvSpPr>
          <p:nvPr/>
        </p:nvSpPr>
        <p:spPr>
          <a:xfrm>
            <a:off x="381000" y="1200150"/>
            <a:ext cx="5638800" cy="3255204"/>
          </a:xfrm>
          <a:prstGeom prst="rect">
            <a:avLst/>
          </a:prstGeom>
        </p:spPr>
        <p:txBody>
          <a:bodyPr vert="horz" lIns="91440" tIns="45720" rIns="91440" bIns="45720" rtlCol="0">
            <a:no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514350" indent="-514350">
              <a:spcBef>
                <a:spcPts val="400"/>
              </a:spcBef>
              <a:spcAft>
                <a:spcPts val="400"/>
              </a:spcAft>
              <a:buFont typeface="+mj-lt"/>
              <a:buAutoNum type="arabicPeriod"/>
            </a:pPr>
            <a:r>
              <a:rPr lang="en-US" sz="2000" kern="0" dirty="0">
                <a:ea typeface="Nirmala UI" panose="020B0502040204020203" pitchFamily="34" charset="0"/>
              </a:rPr>
              <a:t>Validate decision-making process and action plan during an evacuation</a:t>
            </a:r>
          </a:p>
          <a:p>
            <a:pPr marL="514350" indent="-514350">
              <a:spcBef>
                <a:spcPts val="400"/>
              </a:spcBef>
              <a:spcAft>
                <a:spcPts val="400"/>
              </a:spcAft>
              <a:buFont typeface="+mj-lt"/>
              <a:buAutoNum type="arabicPeriod"/>
            </a:pPr>
            <a:r>
              <a:rPr lang="en-US" sz="2000" kern="0" dirty="0">
                <a:ea typeface="Nirmala UI" panose="020B0502040204020203" pitchFamily="34" charset="0"/>
              </a:rPr>
              <a:t>Validate procedures and policies to establish an incident command with assigned roles and assess plans and policies for communications with residents, families and community partners</a:t>
            </a:r>
          </a:p>
          <a:p>
            <a:pPr marL="514350" indent="-514350">
              <a:spcBef>
                <a:spcPts val="400"/>
              </a:spcBef>
              <a:spcAft>
                <a:spcPts val="400"/>
              </a:spcAft>
              <a:buFont typeface="+mj-lt"/>
              <a:buAutoNum type="arabicPeriod"/>
            </a:pPr>
            <a:r>
              <a:rPr lang="en-US" sz="2000" kern="0" dirty="0">
                <a:ea typeface="Nirmala UI" panose="020B0502040204020203" pitchFamily="34" charset="0"/>
              </a:rPr>
              <a:t>Evaluate the steps/process of executing a facility evacuation</a:t>
            </a:r>
          </a:p>
          <a:p>
            <a:pPr marL="167005" indent="-514350">
              <a:spcBef>
                <a:spcPts val="400"/>
              </a:spcBef>
              <a:spcAft>
                <a:spcPts val="400"/>
              </a:spcAft>
              <a:buFont typeface="+mj-lt"/>
              <a:buAutoNum type="arabicPeriod"/>
            </a:pPr>
            <a:endParaRPr lang="en-US" sz="2000" kern="0" dirty="0">
              <a:ea typeface="Nirmala UI" panose="020B0502040204020203" pitchFamily="34" charset="0"/>
            </a:endParaRPr>
          </a:p>
        </p:txBody>
      </p:sp>
      <p:pic>
        <p:nvPicPr>
          <p:cNvPr id="7" name="Picture 6">
            <a:extLst>
              <a:ext uri="{FF2B5EF4-FFF2-40B4-BE49-F238E27FC236}">
                <a16:creationId xmlns:a16="http://schemas.microsoft.com/office/drawing/2014/main" id="{77435025-AEF6-3034-BF78-142E1C6544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77000" y="1195580"/>
            <a:ext cx="2083310" cy="2752340"/>
          </a:xfrm>
          <a:prstGeom prst="rect">
            <a:avLst/>
          </a:prstGeom>
        </p:spPr>
      </p:pic>
    </p:spTree>
    <p:extLst>
      <p:ext uri="{BB962C8B-B14F-4D97-AF65-F5344CB8AC3E}">
        <p14:creationId xmlns:p14="http://schemas.microsoft.com/office/powerpoint/2010/main" val="4169486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2EEB-6B21-9E1B-433E-F728D743B562}"/>
              </a:ext>
            </a:extLst>
          </p:cNvPr>
          <p:cNvSpPr>
            <a:spLocks noGrp="1"/>
          </p:cNvSpPr>
          <p:nvPr>
            <p:ph type="title"/>
          </p:nvPr>
        </p:nvSpPr>
        <p:spPr/>
        <p:txBody>
          <a:bodyPr/>
          <a:lstStyle/>
          <a:p>
            <a:r>
              <a:rPr lang="en-US" dirty="0"/>
              <a:t>Exercise Guidelines</a:t>
            </a:r>
          </a:p>
        </p:txBody>
      </p:sp>
      <p:sp>
        <p:nvSpPr>
          <p:cNvPr id="3" name="Slide Number Placeholder 2">
            <a:extLst>
              <a:ext uri="{FF2B5EF4-FFF2-40B4-BE49-F238E27FC236}">
                <a16:creationId xmlns:a16="http://schemas.microsoft.com/office/drawing/2014/main" id="{C4B97A32-1E01-4BB7-8522-FB9495667F92}"/>
              </a:ext>
            </a:extLst>
          </p:cNvPr>
          <p:cNvSpPr>
            <a:spLocks noGrp="1"/>
          </p:cNvSpPr>
          <p:nvPr>
            <p:ph type="sldNum" sz="quarter" idx="4"/>
          </p:nvPr>
        </p:nvSpPr>
        <p:spPr/>
        <p:txBody>
          <a:bodyPr/>
          <a:lstStyle/>
          <a:p>
            <a:fld id="{BC599894-1D3F-4487-9F47-B3E0031273C3}" type="slidenum">
              <a:rPr lang="en-US" smtClean="0"/>
              <a:pPr/>
              <a:t>7</a:t>
            </a:fld>
            <a:endParaRPr lang="en-US" dirty="0"/>
          </a:p>
        </p:txBody>
      </p:sp>
      <p:sp>
        <p:nvSpPr>
          <p:cNvPr id="6" name="Content Placeholder 1">
            <a:extLst>
              <a:ext uri="{FF2B5EF4-FFF2-40B4-BE49-F238E27FC236}">
                <a16:creationId xmlns:a16="http://schemas.microsoft.com/office/drawing/2014/main" id="{EEEB9A1C-0F3F-61D6-793E-E435AD858BBB}"/>
              </a:ext>
            </a:extLst>
          </p:cNvPr>
          <p:cNvSpPr txBox="1">
            <a:spLocks/>
          </p:cNvSpPr>
          <p:nvPr/>
        </p:nvSpPr>
        <p:spPr>
          <a:xfrm>
            <a:off x="274675" y="1127607"/>
            <a:ext cx="8564526" cy="3776579"/>
          </a:xfrm>
          <a:prstGeom prst="rect">
            <a:avLst/>
          </a:prstGeom>
        </p:spPr>
        <p:txBody>
          <a:bodyPr vert="horz" lIns="91440" tIns="45720" rIns="91440" bIns="45720" rtlCol="0">
            <a:norm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indent="-347345">
              <a:spcBef>
                <a:spcPts val="400"/>
              </a:spcBef>
              <a:spcAft>
                <a:spcPts val="400"/>
              </a:spcAft>
              <a:buFont typeface="Arial" panose="020B0604020202020204" pitchFamily="34" charset="0"/>
              <a:buChar char="•"/>
            </a:pPr>
            <a:r>
              <a:rPr lang="en-US" sz="2000" kern="0" dirty="0">
                <a:solidFill>
                  <a:srgbClr val="006CB6"/>
                </a:solidFill>
                <a:ea typeface="Nirmala UI" panose="020B0502040204020203" pitchFamily="34" charset="0"/>
              </a:rPr>
              <a:t>Our desired outcome from this exercise is </a:t>
            </a:r>
            <a:r>
              <a:rPr lang="en-US" sz="2000" kern="0" dirty="0">
                <a:solidFill>
                  <a:srgbClr val="006CB6"/>
                </a:solidFill>
                <a:highlight>
                  <a:srgbClr val="FFFF00"/>
                </a:highlight>
                <a:ea typeface="Nirmala UI" panose="020B0502040204020203" pitchFamily="34" charset="0"/>
              </a:rPr>
              <a:t>[Insert organization-/ jurisdiction-specific outcome(s)]</a:t>
            </a:r>
          </a:p>
          <a:p>
            <a:pPr indent="-347345">
              <a:spcBef>
                <a:spcPts val="400"/>
              </a:spcBef>
              <a:spcAft>
                <a:spcPts val="400"/>
              </a:spcAft>
              <a:buFont typeface="Arial" panose="020B0604020202020204" pitchFamily="34" charset="0"/>
              <a:buChar char="•"/>
            </a:pPr>
            <a:r>
              <a:rPr lang="en-US" sz="2000" kern="0" dirty="0">
                <a:solidFill>
                  <a:srgbClr val="006CB6"/>
                </a:solidFill>
                <a:ea typeface="Nirmala UI" panose="020B0502040204020203" pitchFamily="34" charset="0"/>
              </a:rPr>
              <a:t>This is an open, no-fault environment – varying viewpoints, even disagreements, are expected</a:t>
            </a:r>
          </a:p>
          <a:p>
            <a:pPr indent="-347345">
              <a:spcBef>
                <a:spcPts val="400"/>
              </a:spcBef>
              <a:spcAft>
                <a:spcPts val="400"/>
              </a:spcAft>
              <a:buFont typeface="Arial" panose="020B0604020202020204" pitchFamily="34" charset="0"/>
              <a:buChar char="•"/>
            </a:pPr>
            <a:r>
              <a:rPr lang="en-US" sz="2000" kern="0" dirty="0">
                <a:solidFill>
                  <a:srgbClr val="006CB6"/>
                </a:solidFill>
                <a:ea typeface="Nirmala UI" panose="020B0502040204020203" pitchFamily="34" charset="0"/>
              </a:rPr>
              <a:t>Base your responses on current guidance and plans, policies, procedures, capabilities and resources</a:t>
            </a:r>
          </a:p>
          <a:p>
            <a:pPr indent="-347345">
              <a:spcBef>
                <a:spcPts val="400"/>
              </a:spcBef>
              <a:spcAft>
                <a:spcPts val="400"/>
              </a:spcAft>
              <a:buFont typeface="Arial" panose="020B0604020202020204" pitchFamily="34" charset="0"/>
              <a:buChar char="•"/>
            </a:pPr>
            <a:r>
              <a:rPr lang="en-US" sz="2000" kern="0" dirty="0">
                <a:solidFill>
                  <a:srgbClr val="006CB6"/>
                </a:solidFill>
                <a:ea typeface="Nirmala UI" panose="020B0502040204020203" pitchFamily="34" charset="0"/>
              </a:rPr>
              <a:t>Consider different approaches and suggest improvements</a:t>
            </a:r>
          </a:p>
          <a:p>
            <a:pPr indent="-347345">
              <a:spcBef>
                <a:spcPts val="400"/>
              </a:spcBef>
              <a:spcAft>
                <a:spcPts val="400"/>
              </a:spcAft>
              <a:buFont typeface="Arial" panose="020B0604020202020204" pitchFamily="34" charset="0"/>
              <a:buChar char="•"/>
            </a:pPr>
            <a:r>
              <a:rPr lang="en-US" sz="2000" kern="0" dirty="0">
                <a:solidFill>
                  <a:srgbClr val="006CB6"/>
                </a:solidFill>
                <a:ea typeface="Nirmala UI" panose="020B0502040204020203" pitchFamily="34" charset="0"/>
              </a:rPr>
              <a:t>There is no “hidden agenda,” nor are there any trick questions</a:t>
            </a:r>
          </a:p>
          <a:p>
            <a:pPr indent="-347345">
              <a:spcBef>
                <a:spcPts val="400"/>
              </a:spcBef>
              <a:spcAft>
                <a:spcPts val="400"/>
              </a:spcAft>
              <a:buFont typeface="Arial" panose="020B0604020202020204" pitchFamily="34" charset="0"/>
              <a:buChar char="•"/>
            </a:pPr>
            <a:r>
              <a:rPr lang="en-US" sz="2000" kern="0" dirty="0">
                <a:solidFill>
                  <a:srgbClr val="006CB6"/>
                </a:solidFill>
                <a:highlight>
                  <a:srgbClr val="FFFF00"/>
                </a:highlight>
                <a:ea typeface="Nirmala UI" panose="020B0502040204020203" pitchFamily="34" charset="0"/>
              </a:rPr>
              <a:t>[Insert additional guidelines as appropriate]</a:t>
            </a:r>
          </a:p>
        </p:txBody>
      </p:sp>
    </p:spTree>
    <p:extLst>
      <p:ext uri="{BB962C8B-B14F-4D97-AF65-F5344CB8AC3E}">
        <p14:creationId xmlns:p14="http://schemas.microsoft.com/office/powerpoint/2010/main" val="4155820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50FE2D-AD25-F6F6-5587-80348EED4E7D}"/>
              </a:ext>
            </a:extLst>
          </p:cNvPr>
          <p:cNvSpPr>
            <a:spLocks noGrp="1"/>
          </p:cNvSpPr>
          <p:nvPr>
            <p:ph type="title" idx="4294967295"/>
          </p:nvPr>
        </p:nvSpPr>
        <p:spPr bwMode="auto">
          <a:xfrm>
            <a:off x="381000" y="2320925"/>
            <a:ext cx="8382000" cy="50165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mj-lt"/>
              <a:buNone/>
              <a:tabLst/>
              <a:defRPr/>
            </a:pPr>
            <a:r>
              <a:rPr kumimoji="0" lang="en-US" sz="2400" b="1" i="0" u="none" strike="noStrike" kern="0" cap="none" spc="0" normalizeH="0" baseline="0" noProof="0" dirty="0">
                <a:ln>
                  <a:noFill/>
                </a:ln>
                <a:solidFill>
                  <a:srgbClr val="006DB7"/>
                </a:solidFill>
                <a:effectLst/>
                <a:uLnTx/>
                <a:uFillTx/>
                <a:latin typeface="Nirmala UI" panose="020B0502040204020203" pitchFamily="34" charset="0"/>
                <a:ea typeface="+mn-ea"/>
                <a:cs typeface="Nirmala UI" panose="020B0502040204020203" pitchFamily="34" charset="0"/>
              </a:rPr>
              <a:t>Module 1: Preparation for Evacuation</a:t>
            </a:r>
          </a:p>
        </p:txBody>
      </p:sp>
      <p:sp>
        <p:nvSpPr>
          <p:cNvPr id="3" name="Slide Number Placeholder 2">
            <a:extLst>
              <a:ext uri="{FF2B5EF4-FFF2-40B4-BE49-F238E27FC236}">
                <a16:creationId xmlns:a16="http://schemas.microsoft.com/office/drawing/2014/main" id="{C181B27D-A8E3-E340-B512-49EA3BCED53C}"/>
              </a:ext>
            </a:extLst>
          </p:cNvPr>
          <p:cNvSpPr>
            <a:spLocks noGrp="1"/>
          </p:cNvSpPr>
          <p:nvPr>
            <p:ph type="sldNum" sz="quarter" idx="4"/>
          </p:nvPr>
        </p:nvSpPr>
        <p:spPr/>
        <p:txBody>
          <a:bodyPr/>
          <a:lstStyle/>
          <a:p>
            <a:fld id="{BC599894-1D3F-4487-9F47-B3E0031273C3}" type="slidenum">
              <a:rPr lang="en-US" smtClean="0"/>
              <a:pPr/>
              <a:t>8</a:t>
            </a:fld>
            <a:endParaRPr lang="en-US" dirty="0"/>
          </a:p>
        </p:txBody>
      </p:sp>
    </p:spTree>
    <p:extLst>
      <p:ext uri="{BB962C8B-B14F-4D97-AF65-F5344CB8AC3E}">
        <p14:creationId xmlns:p14="http://schemas.microsoft.com/office/powerpoint/2010/main" val="113149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55A-8B48-291F-85A4-2B28CEDAA405}"/>
              </a:ext>
            </a:extLst>
          </p:cNvPr>
          <p:cNvSpPr>
            <a:spLocks noGrp="1"/>
          </p:cNvSpPr>
          <p:nvPr>
            <p:ph type="title"/>
          </p:nvPr>
        </p:nvSpPr>
        <p:spPr/>
        <p:txBody>
          <a:bodyPr/>
          <a:lstStyle/>
          <a:p>
            <a:r>
              <a:rPr lang="en-US" dirty="0"/>
              <a:t>Scenario Overview</a:t>
            </a:r>
          </a:p>
        </p:txBody>
      </p:sp>
      <p:sp>
        <p:nvSpPr>
          <p:cNvPr id="3" name="Slide Number Placeholder 2">
            <a:extLst>
              <a:ext uri="{FF2B5EF4-FFF2-40B4-BE49-F238E27FC236}">
                <a16:creationId xmlns:a16="http://schemas.microsoft.com/office/drawing/2014/main" id="{881B3B97-7EFA-AB4A-8BD1-32815EF25D63}"/>
              </a:ext>
            </a:extLst>
          </p:cNvPr>
          <p:cNvSpPr>
            <a:spLocks noGrp="1"/>
          </p:cNvSpPr>
          <p:nvPr>
            <p:ph type="sldNum" sz="quarter" idx="4"/>
          </p:nvPr>
        </p:nvSpPr>
        <p:spPr/>
        <p:txBody>
          <a:bodyPr/>
          <a:lstStyle/>
          <a:p>
            <a:fld id="{BC599894-1D3F-4487-9F47-B3E0031273C3}" type="slidenum">
              <a:rPr lang="en-US" smtClean="0"/>
              <a:pPr/>
              <a:t>9</a:t>
            </a:fld>
            <a:endParaRPr lang="en-US" dirty="0"/>
          </a:p>
        </p:txBody>
      </p:sp>
      <p:sp>
        <p:nvSpPr>
          <p:cNvPr id="6" name="Content Placeholder 3">
            <a:extLst>
              <a:ext uri="{FF2B5EF4-FFF2-40B4-BE49-F238E27FC236}">
                <a16:creationId xmlns:a16="http://schemas.microsoft.com/office/drawing/2014/main" id="{900D5F73-32C2-4035-7C75-AEDC0AACE7D4}"/>
              </a:ext>
            </a:extLst>
          </p:cNvPr>
          <p:cNvSpPr txBox="1">
            <a:spLocks/>
          </p:cNvSpPr>
          <p:nvPr/>
        </p:nvSpPr>
        <p:spPr>
          <a:xfrm>
            <a:off x="495300" y="1015825"/>
            <a:ext cx="7987709" cy="3917158"/>
          </a:xfrm>
          <a:prstGeom prst="rect">
            <a:avLst/>
          </a:prstGeom>
        </p:spPr>
        <p:txBody>
          <a:bodyPr vert="horz" lIns="91440" tIns="45720" rIns="91440" bIns="45720" rtlCol="0">
            <a:noAutofit/>
          </a:bodyPr>
          <a:lstStyle>
            <a:lvl1pPr marL="289322" indent="-289322" algn="l" rtl="0" eaLnBrk="1" fontAlgn="base" hangingPunct="1">
              <a:spcBef>
                <a:spcPct val="20000"/>
              </a:spcBef>
              <a:spcAft>
                <a:spcPct val="0"/>
              </a:spcAft>
              <a:buFont typeface="Arial" charset="0"/>
              <a:buAutoNum type="alphaLcPeriod"/>
              <a:defRPr sz="1800">
                <a:solidFill>
                  <a:schemeClr val="tx1"/>
                </a:solidFill>
                <a:latin typeface="Nirmala UI" panose="020B0502040204020203" pitchFamily="34" charset="0"/>
                <a:ea typeface="+mn-ea"/>
                <a:cs typeface="Nirmala UI" panose="020B0502040204020203" pitchFamily="34" charset="0"/>
              </a:defRPr>
            </a:lvl1pPr>
            <a:lvl2pPr marL="546497" indent="-289322" algn="l" rtl="0" eaLnBrk="1" fontAlgn="base" hangingPunct="1">
              <a:spcBef>
                <a:spcPct val="20000"/>
              </a:spcBef>
              <a:spcAft>
                <a:spcPct val="0"/>
              </a:spcAft>
              <a:buFont typeface="Arial" charset="0"/>
              <a:buAutoNum type="alphaLcPeriod"/>
              <a:defRPr sz="1575">
                <a:solidFill>
                  <a:schemeClr val="tx1"/>
                </a:solidFill>
                <a:latin typeface="Nirmala UI" panose="020B0502040204020203" pitchFamily="34" charset="0"/>
                <a:cs typeface="Nirmala UI" panose="020B0502040204020203" pitchFamily="34" charset="0"/>
              </a:defRPr>
            </a:lvl2pPr>
            <a:lvl3pPr marL="771525" indent="-257175" algn="l" rtl="0" eaLnBrk="1" fontAlgn="base" hangingPunct="1">
              <a:spcBef>
                <a:spcPct val="20000"/>
              </a:spcBef>
              <a:spcAft>
                <a:spcPct val="0"/>
              </a:spcAft>
              <a:buFont typeface="Arial" charset="0"/>
              <a:buAutoNum type="alphaLcPeriod"/>
              <a:defRPr sz="1350">
                <a:solidFill>
                  <a:schemeClr val="tx1"/>
                </a:solidFill>
                <a:latin typeface="Nirmala UI" panose="020B0502040204020203" pitchFamily="34" charset="0"/>
                <a:cs typeface="Nirmala UI" panose="020B0502040204020203" pitchFamily="34" charset="0"/>
              </a:defRPr>
            </a:lvl3pPr>
            <a:lvl4pPr marL="1028700"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4pPr>
            <a:lvl5pPr marL="1285875" indent="-257175" algn="l" rtl="0" eaLnBrk="1" fontAlgn="base" hangingPunct="1">
              <a:spcBef>
                <a:spcPct val="20000"/>
              </a:spcBef>
              <a:spcAft>
                <a:spcPct val="0"/>
              </a:spcAft>
              <a:buFont typeface="Arial" charset="0"/>
              <a:buAutoNum type="alphaLcPeriod"/>
              <a:defRPr sz="1125">
                <a:solidFill>
                  <a:schemeClr val="tx1"/>
                </a:solidFill>
                <a:latin typeface="Nirmala UI" panose="020B0502040204020203" pitchFamily="34" charset="0"/>
                <a:cs typeface="Nirmala UI" panose="020B0502040204020203" pitchFamily="34" charset="0"/>
              </a:defRPr>
            </a:lvl5pPr>
            <a:lvl6pPr marL="1414463" indent="-128588" algn="l" rtl="0" eaLnBrk="1" fontAlgn="base" hangingPunct="1">
              <a:spcBef>
                <a:spcPct val="20000"/>
              </a:spcBef>
              <a:spcAft>
                <a:spcPct val="0"/>
              </a:spcAft>
              <a:buChar char="»"/>
              <a:defRPr sz="1125">
                <a:solidFill>
                  <a:schemeClr val="tx1"/>
                </a:solidFill>
                <a:latin typeface="+mn-lt"/>
              </a:defRPr>
            </a:lvl6pPr>
            <a:lvl7pPr marL="1671638" indent="-128588" algn="l" rtl="0" eaLnBrk="1" fontAlgn="base" hangingPunct="1">
              <a:spcBef>
                <a:spcPct val="20000"/>
              </a:spcBef>
              <a:spcAft>
                <a:spcPct val="0"/>
              </a:spcAft>
              <a:buChar char="»"/>
              <a:defRPr sz="1125">
                <a:solidFill>
                  <a:schemeClr val="tx1"/>
                </a:solidFill>
                <a:latin typeface="+mn-lt"/>
              </a:defRPr>
            </a:lvl7pPr>
            <a:lvl8pPr marL="1928813" indent="-128588" algn="l" rtl="0" eaLnBrk="1" fontAlgn="base" hangingPunct="1">
              <a:spcBef>
                <a:spcPct val="20000"/>
              </a:spcBef>
              <a:spcAft>
                <a:spcPct val="0"/>
              </a:spcAft>
              <a:buChar char="»"/>
              <a:defRPr sz="1125">
                <a:solidFill>
                  <a:schemeClr val="tx1"/>
                </a:solidFill>
                <a:latin typeface="+mn-lt"/>
              </a:defRPr>
            </a:lvl8pPr>
            <a:lvl9pPr marL="2185988" indent="-128588" algn="l" rtl="0" eaLnBrk="1" fontAlgn="base" hangingPunct="1">
              <a:spcBef>
                <a:spcPct val="20000"/>
              </a:spcBef>
              <a:spcAft>
                <a:spcPct val="0"/>
              </a:spcAft>
              <a:buChar char="»"/>
              <a:defRPr sz="1125">
                <a:solidFill>
                  <a:schemeClr val="tx1"/>
                </a:solidFill>
                <a:latin typeface="+mn-lt"/>
              </a:defRPr>
            </a:lvl9pPr>
          </a:lstStyle>
          <a:p>
            <a:pPr marL="0" indent="0">
              <a:spcBef>
                <a:spcPts val="200"/>
              </a:spcBef>
              <a:spcAft>
                <a:spcPts val="200"/>
              </a:spcAft>
              <a:buNone/>
            </a:pPr>
            <a:r>
              <a:rPr lang="en-US" sz="1700" kern="0" dirty="0">
                <a:ea typeface="Nirmala UI" panose="020B0502040204020203" pitchFamily="34" charset="0"/>
              </a:rPr>
              <a:t>It’s Tuesday, October 12 at 9:00 a.m. Your facility is at 90% occupancy. There is a wildfire burning several miles away, but so far, you’ve not been concerned with any threat to you or your residents. </a:t>
            </a:r>
          </a:p>
          <a:p>
            <a:pPr marL="0" indent="0">
              <a:spcBef>
                <a:spcPts val="200"/>
              </a:spcBef>
              <a:spcAft>
                <a:spcPts val="200"/>
              </a:spcAft>
              <a:buNone/>
            </a:pPr>
            <a:endParaRPr lang="en-US" sz="1700" kern="0" dirty="0">
              <a:ea typeface="Nirmala UI" panose="020B0502040204020203" pitchFamily="34" charset="0"/>
            </a:endParaRPr>
          </a:p>
          <a:p>
            <a:pPr marL="0" indent="0">
              <a:spcBef>
                <a:spcPts val="200"/>
              </a:spcBef>
              <a:spcAft>
                <a:spcPts val="200"/>
              </a:spcAft>
              <a:buNone/>
            </a:pPr>
            <a:r>
              <a:rPr lang="en-US" sz="1700" kern="0" dirty="0">
                <a:ea typeface="Nirmala UI" panose="020B0502040204020203" pitchFamily="34" charset="0"/>
              </a:rPr>
              <a:t>At 9:05, your main phone rings. The receptionist answers and receives the following recorded message: “This is an emergency notification from the county’s Reverse 9-1-1 system. All residences and businesses receiving this call should prepare to evacuate within three hours due to the threat of wildfire. No evacuation is needed at this time, but you should prepare to evacuate within three hours. This is an alert, not an evacuation order.” </a:t>
            </a:r>
          </a:p>
          <a:p>
            <a:pPr marL="0" indent="0">
              <a:spcBef>
                <a:spcPts val="200"/>
              </a:spcBef>
              <a:spcAft>
                <a:spcPts val="200"/>
              </a:spcAft>
              <a:buNone/>
            </a:pPr>
            <a:endParaRPr lang="en-US" sz="1700" kern="0" dirty="0">
              <a:ea typeface="Nirmala UI" panose="020B0502040204020203" pitchFamily="34" charset="0"/>
            </a:endParaRPr>
          </a:p>
          <a:p>
            <a:pPr marL="0" indent="0">
              <a:spcBef>
                <a:spcPts val="200"/>
              </a:spcBef>
              <a:spcAft>
                <a:spcPts val="200"/>
              </a:spcAft>
              <a:buNone/>
            </a:pPr>
            <a:r>
              <a:rPr lang="en-US" sz="1700" kern="0" dirty="0">
                <a:ea typeface="Nirmala UI" panose="020B0502040204020203" pitchFamily="34" charset="0"/>
              </a:rPr>
              <a:t>The message repeats and the receptionist copies it down and hands it to the ranking administrator on duty.</a:t>
            </a:r>
          </a:p>
        </p:txBody>
      </p:sp>
    </p:spTree>
    <p:extLst>
      <p:ext uri="{BB962C8B-B14F-4D97-AF65-F5344CB8AC3E}">
        <p14:creationId xmlns:p14="http://schemas.microsoft.com/office/powerpoint/2010/main" val="2369225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1"/>
  <p:tag name="ARTICULATE_DESIGN_ID_HQI TEMPLATE" val="RtOoVTWv"/>
</p:tagLst>
</file>

<file path=ppt/theme/theme1.xml><?xml version="1.0" encoding="utf-8"?>
<a:theme xmlns:a="http://schemas.openxmlformats.org/drawingml/2006/main" name="HQI template">
  <a:themeElements>
    <a:clrScheme name="Custom 1">
      <a:dk1>
        <a:srgbClr val="0A6DB6"/>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CB6"/>
      </a:hlink>
      <a:folHlink>
        <a:srgbClr val="006CB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Nirmala UI" panose="020B0502040204020203" pitchFamily="34" charset="0"/>
            <a:cs typeface="Nirmala UI" panose="020B0502040204020203"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6E83125-F17D-4F31-A29B-CCAFC04523CF}" vid="{52BA0672-B6E6-400E-9DC3-7F3ACCCA39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9.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2.png"/></Relationships>
</file>

<file path=ppt/webextensions/webextension1.xml><?xml version="1.0" encoding="utf-8"?>
<we:webextension xmlns:we="http://schemas.microsoft.com/office/webextensions/webextension/2010/11" id="{E7246215-E6D3-4836-A903-321C7A2D4054}">
  <we:reference id="wa200001661" version="2.1.0.2" store="en-US" storeType="OMEX"/>
  <we:alternateReferences>
    <we:reference id="WA200001661" version="2.1.0.2" store="WA200001661" storeType="OMEX"/>
  </we:alternateReferences>
  <we:properties>
    <we:property name="time" value="600"/>
    <we:property name="type" value="&quot;Non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EFA50C9E-752B-4905-9A99-6D4226839260}">
  <we:reference id="wa200001661" version="2.1.0.2" store="en-US" storeType="OMEX"/>
  <we:alternateReferences>
    <we:reference id="WA200001661" version="2.1.0.2" store="WA200001661" storeType="OMEX"/>
  </we:alternateReferences>
  <we:properties>
    <we:property name="time" value="300"/>
    <we:property name="type" value="&quot;Non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6698f20-16d8-4387-8fa1-6bd4bb26deb7">
      <UserInfo>
        <DisplayName/>
        <AccountId xsi:nil="true"/>
        <AccountType/>
      </UserInfo>
    </SharedWithUsers>
    <TaxCatchAll xmlns="b6698f20-16d8-4387-8fa1-6bd4bb26deb7" xsi:nil="true"/>
    <lcf76f155ced4ddcb4097134ff3c332f xmlns="f5e617e0-9ae6-48ae-8c0a-f049dce7ee5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11B6B9F23254468F6D1ED128359F2E" ma:contentTypeVersion="19" ma:contentTypeDescription="Create a new document." ma:contentTypeScope="" ma:versionID="3af811f45196e3f65cef51a51a760094">
  <xsd:schema xmlns:xsd="http://www.w3.org/2001/XMLSchema" xmlns:xs="http://www.w3.org/2001/XMLSchema" xmlns:p="http://schemas.microsoft.com/office/2006/metadata/properties" xmlns:ns2="f5e617e0-9ae6-48ae-8c0a-f049dce7ee5d" xmlns:ns3="b6698f20-16d8-4387-8fa1-6bd4bb26deb7" targetNamespace="http://schemas.microsoft.com/office/2006/metadata/properties" ma:root="true" ma:fieldsID="0d8e7264d6823357c6163388db2d9612" ns2:_="" ns3:_="">
    <xsd:import namespace="f5e617e0-9ae6-48ae-8c0a-f049dce7ee5d"/>
    <xsd:import namespace="b6698f20-16d8-4387-8fa1-6bd4bb26de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617e0-9ae6-48ae-8c0a-f049dce7e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a94b52-c727-4669-9169-33f01e01f53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698f20-16d8-4387-8fa1-6bd4bb26de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d60fa02-844e-4010-beb4-7603f52e3dcf}" ma:internalName="TaxCatchAll" ma:showField="CatchAllData" ma:web="b6698f20-16d8-4387-8fa1-6bd4bb26d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2D9CAF-9FE0-456E-9352-097682F830F9}">
  <ds:schemaRefs>
    <ds:schemaRef ds:uri="http://schemas.microsoft.com/sharepoint/v3/contenttype/forms"/>
  </ds:schemaRefs>
</ds:datastoreItem>
</file>

<file path=customXml/itemProps2.xml><?xml version="1.0" encoding="utf-8"?>
<ds:datastoreItem xmlns:ds="http://schemas.openxmlformats.org/officeDocument/2006/customXml" ds:itemID="{02539D64-7DD1-4247-98B1-383AB1742C8D}">
  <ds:schemaRefs>
    <ds:schemaRef ds:uri="http://schemas.microsoft.com/office/2006/documentManagement/types"/>
    <ds:schemaRef ds:uri="b6698f20-16d8-4387-8fa1-6bd4bb26deb7"/>
    <ds:schemaRef ds:uri="http://purl.org/dc/terms/"/>
    <ds:schemaRef ds:uri="http://www.w3.org/XML/1998/namespace"/>
    <ds:schemaRef ds:uri="f5e617e0-9ae6-48ae-8c0a-f049dce7ee5d"/>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430D3441-3288-46B6-8FF6-3FD4119583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617e0-9ae6-48ae-8c0a-f049dce7ee5d"/>
    <ds:schemaRef ds:uri="b6698f20-16d8-4387-8fa1-6bd4bb26d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220</TotalTime>
  <Words>2823</Words>
  <Application>Microsoft Office PowerPoint</Application>
  <PresentationFormat>On-screen Show (16:9)</PresentationFormat>
  <Paragraphs>201</Paragraphs>
  <Slides>21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Nirmala UI</vt:lpstr>
      <vt:lpstr>Times New Roman</vt:lpstr>
      <vt:lpstr>HQI template</vt:lpstr>
      <vt:lpstr>HQI Cover Slide</vt:lpstr>
      <vt:lpstr>Welcome and Introductions</vt:lpstr>
      <vt:lpstr>Exercise Schedule</vt:lpstr>
      <vt:lpstr>Exercise Timeline</vt:lpstr>
      <vt:lpstr>Exercise Overview</vt:lpstr>
      <vt:lpstr>Exercise Objectives</vt:lpstr>
      <vt:lpstr>Exercise Guidelines</vt:lpstr>
      <vt:lpstr>Module 1: Preparation for Evacuation</vt:lpstr>
      <vt:lpstr>Scenario Overview</vt:lpstr>
      <vt:lpstr>Discussion Questions: Preparation for Evacuation (1/4)</vt:lpstr>
      <vt:lpstr>Discussion Questions: Preparation for Evacuation (2/4)</vt:lpstr>
      <vt:lpstr>Discussion Questions: Preparation for Evacuation (3/4)</vt:lpstr>
      <vt:lpstr>Break</vt:lpstr>
      <vt:lpstr>Module 2: Response</vt:lpstr>
      <vt:lpstr>Scenario</vt:lpstr>
      <vt:lpstr>Scenario Update</vt:lpstr>
      <vt:lpstr>Discussion Questions: Response</vt:lpstr>
      <vt:lpstr>Discussion Questions: Response, continued</vt:lpstr>
      <vt:lpstr>Break</vt:lpstr>
      <vt:lpstr>Hotwash</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Facility Evacuation Exercise Template</dc:title>
  <dc:subject>[Enter Subject of Presentation]</dc:subject>
  <dc:creator>Health Quality Innovators</dc:creator>
  <cp:keywords>[Enter Keywords Here]</cp:keywords>
  <cp:lastModifiedBy>April Faulkner</cp:lastModifiedBy>
  <cp:revision>9</cp:revision>
  <cp:lastPrinted>2016-10-17T18:53:09Z</cp:lastPrinted>
  <dcterms:created xsi:type="dcterms:W3CDTF">2020-07-31T14:28:54Z</dcterms:created>
  <dcterms:modified xsi:type="dcterms:W3CDTF">2025-02-18T21:15:18Z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0x0101005D11B6B9F23254468F6D1ED128359F2E</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ArticulateGUID">
    <vt:lpwstr>8D0B2BB4-2688-43EF-893B-ABA4820AB84E</vt:lpwstr>
  </property>
  <property fmtid="{D5CDD505-2E9C-101B-9397-08002B2CF9AE}" pid="8" name="ArticulatePath">
    <vt:lpwstr>https://hqisolutions.sharepoint.com/sites/Communications2/Shared Documents/General/_HQI/PPT Template/HQI Corporate Template_FINAL_508</vt:lpwstr>
  </property>
  <property fmtid="{D5CDD505-2E9C-101B-9397-08002B2CF9AE}" pid="9" name="MediaServiceImageTags">
    <vt:lpwstr/>
  </property>
</Properties>
</file>